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1"/>
  </p:notesMasterIdLst>
  <p:handoutMasterIdLst>
    <p:handoutMasterId r:id="rId62"/>
  </p:handoutMasterIdLst>
  <p:sldIdLst>
    <p:sldId id="315" r:id="rId5"/>
    <p:sldId id="368" r:id="rId6"/>
    <p:sldId id="305" r:id="rId7"/>
    <p:sldId id="302" r:id="rId8"/>
    <p:sldId id="316" r:id="rId9"/>
    <p:sldId id="317" r:id="rId10"/>
    <p:sldId id="318" r:id="rId11"/>
    <p:sldId id="319" r:id="rId12"/>
    <p:sldId id="320" r:id="rId13"/>
    <p:sldId id="321" r:id="rId14"/>
    <p:sldId id="322" r:id="rId15"/>
    <p:sldId id="323" r:id="rId16"/>
    <p:sldId id="324" r:id="rId17"/>
    <p:sldId id="325" r:id="rId18"/>
    <p:sldId id="326" r:id="rId19"/>
    <p:sldId id="327" r:id="rId20"/>
    <p:sldId id="365" r:id="rId21"/>
    <p:sldId id="328" r:id="rId22"/>
    <p:sldId id="329" r:id="rId23"/>
    <p:sldId id="366" r:id="rId24"/>
    <p:sldId id="330" r:id="rId25"/>
    <p:sldId id="331" r:id="rId26"/>
    <p:sldId id="332" r:id="rId27"/>
    <p:sldId id="333" r:id="rId28"/>
    <p:sldId id="334" r:id="rId29"/>
    <p:sldId id="335" r:id="rId30"/>
    <p:sldId id="336" r:id="rId31"/>
    <p:sldId id="337" r:id="rId32"/>
    <p:sldId id="338" r:id="rId33"/>
    <p:sldId id="339" r:id="rId34"/>
    <p:sldId id="363" r:id="rId35"/>
    <p:sldId id="340" r:id="rId36"/>
    <p:sldId id="364" r:id="rId37"/>
    <p:sldId id="341" r:id="rId38"/>
    <p:sldId id="342" r:id="rId39"/>
    <p:sldId id="343" r:id="rId40"/>
    <p:sldId id="344" r:id="rId41"/>
    <p:sldId id="345" r:id="rId42"/>
    <p:sldId id="346" r:id="rId43"/>
    <p:sldId id="347" r:id="rId44"/>
    <p:sldId id="348" r:id="rId45"/>
    <p:sldId id="349" r:id="rId46"/>
    <p:sldId id="350" r:id="rId47"/>
    <p:sldId id="351" r:id="rId48"/>
    <p:sldId id="352" r:id="rId49"/>
    <p:sldId id="353" r:id="rId50"/>
    <p:sldId id="354" r:id="rId51"/>
    <p:sldId id="355" r:id="rId52"/>
    <p:sldId id="356" r:id="rId53"/>
    <p:sldId id="357" r:id="rId54"/>
    <p:sldId id="358" r:id="rId55"/>
    <p:sldId id="367" r:id="rId56"/>
    <p:sldId id="359" r:id="rId57"/>
    <p:sldId id="360" r:id="rId58"/>
    <p:sldId id="361" r:id="rId59"/>
    <p:sldId id="362"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B1AA070-DB3C-6F50-B9DC-0CA7C49DC36C}" name="ETSE Sophie" initials="ES" userId="S::BROWNSO@int.consilium.europa.eu::61056e0e-f4dc-48ac-a400-9fdeddd6286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F2FB"/>
    <a:srgbClr val="BDCDD0"/>
    <a:srgbClr val="003399"/>
    <a:srgbClr val="010101"/>
    <a:srgbClr val="DEFBFF"/>
    <a:srgbClr val="1C45EF"/>
    <a:srgbClr val="404A52"/>
    <a:srgbClr val="283C5A"/>
    <a:srgbClr val="FF6E1F"/>
    <a:srgbClr val="CC58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3846" autoAdjust="0"/>
  </p:normalViewPr>
  <p:slideViewPr>
    <p:cSldViewPr snapToGrid="0" snapToObjects="1">
      <p:cViewPr varScale="1">
        <p:scale>
          <a:sx n="95" d="100"/>
          <a:sy n="95" d="100"/>
        </p:scale>
        <p:origin x="1194"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5" d="100"/>
          <a:sy n="85" d="100"/>
        </p:scale>
        <p:origin x="2720" y="16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5B89716-FB31-814E-A9A1-4BC8CCA119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08A9A6D-9D79-8A41-9109-B3C0D2D55B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391D34-D5AA-8449-B76D-42F7568F350E}" type="datetimeFigureOut">
              <a:rPr lang="en-US" smtClean="0"/>
              <a:t>11/29/2024</a:t>
            </a:fld>
            <a:endParaRPr lang="en-US"/>
          </a:p>
        </p:txBody>
      </p:sp>
      <p:sp>
        <p:nvSpPr>
          <p:cNvPr id="4" name="Footer Placeholder 3">
            <a:extLst>
              <a:ext uri="{FF2B5EF4-FFF2-40B4-BE49-F238E27FC236}">
                <a16:creationId xmlns:a16="http://schemas.microsoft.com/office/drawing/2014/main" id="{936E4C4D-FBD9-2041-BC11-E8B4E09D3EF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8106DF9-C269-6B4A-84EA-F936920CF91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2D836A-D731-144E-ACF1-2FC25DECEB1F}" type="slidenum">
              <a:rPr lang="en-US" smtClean="0"/>
              <a:t>‹#›</a:t>
            </a:fld>
            <a:endParaRPr lang="en-US"/>
          </a:p>
        </p:txBody>
      </p:sp>
    </p:spTree>
    <p:extLst>
      <p:ext uri="{BB962C8B-B14F-4D97-AF65-F5344CB8AC3E}">
        <p14:creationId xmlns:p14="http://schemas.microsoft.com/office/powerpoint/2010/main" val="1889381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370F54-0627-1347-A792-378D0B60C1D0}" type="datetimeFigureOut">
              <a:rPr lang="en-US" smtClean="0"/>
              <a:t>11/29/2024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F025F9-099E-284D-A451-A888FA1824E8}" type="slidenum">
              <a:rPr lang="en-US" smtClean="0"/>
              <a:t>‹#›</a:t>
            </a:fld>
            <a:endParaRPr lang="en-US"/>
          </a:p>
        </p:txBody>
      </p:sp>
    </p:spTree>
    <p:extLst>
      <p:ext uri="{BB962C8B-B14F-4D97-AF65-F5344CB8AC3E}">
        <p14:creationId xmlns:p14="http://schemas.microsoft.com/office/powerpoint/2010/main" val="190821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5"/>
          </p:nvPr>
        </p:nvSpPr>
        <p:spPr/>
        <p:txBody>
          <a:bodyPr/>
          <a:lstStyle/>
          <a:p>
            <a:fld id="{06F025F9-099E-284D-A451-A888FA1824E8}" type="slidenum">
              <a:rPr lang="en-US" smtClean="0"/>
              <a:t>2</a:t>
            </a:fld>
            <a:endParaRPr lang="en-US"/>
          </a:p>
        </p:txBody>
      </p:sp>
    </p:spTree>
    <p:extLst>
      <p:ext uri="{BB962C8B-B14F-4D97-AF65-F5344CB8AC3E}">
        <p14:creationId xmlns:p14="http://schemas.microsoft.com/office/powerpoint/2010/main" val="101813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latin typeface="Arial" panose="020B0604020202020204" pitchFamily="34" charset="0"/>
                <a:ea typeface="ＭＳ Ｐゴシック" panose="020B0600070205080204" pitchFamily="34" charset="-128"/>
              </a:rPr>
              <a:t>België, Estland, Duitsland</a:t>
            </a:r>
          </a:p>
          <a:p>
            <a:endParaRPr lang="en-150"/>
          </a:p>
        </p:txBody>
      </p:sp>
      <p:sp>
        <p:nvSpPr>
          <p:cNvPr id="4" name="Slide Number Placeholder 3"/>
          <p:cNvSpPr>
            <a:spLocks noGrp="1"/>
          </p:cNvSpPr>
          <p:nvPr>
            <p:ph type="sldNum" sz="quarter" idx="5"/>
          </p:nvPr>
        </p:nvSpPr>
        <p:spPr/>
        <p:txBody>
          <a:bodyPr/>
          <a:lstStyle/>
          <a:p>
            <a:fld id="{06F025F9-099E-284D-A451-A888FA1824E8}" type="slidenum">
              <a:rPr lang="en-US" smtClean="0"/>
              <a:t>38</a:t>
            </a:fld>
            <a:endParaRPr lang="en-US"/>
          </a:p>
        </p:txBody>
      </p:sp>
    </p:spTree>
    <p:extLst>
      <p:ext uri="{BB962C8B-B14F-4D97-AF65-F5344CB8AC3E}">
        <p14:creationId xmlns:p14="http://schemas.microsoft.com/office/powerpoint/2010/main" val="1782496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latin typeface="Arial" panose="020B0604020202020204" pitchFamily="34" charset="0"/>
                <a:ea typeface="ＭＳ Ｐゴシック" panose="020B0600070205080204" pitchFamily="34" charset="-128"/>
              </a:rPr>
              <a:t>Oostenrijk, Finland en Zweden</a:t>
            </a:r>
          </a:p>
          <a:p>
            <a:endParaRPr lang="en-150" dirty="0"/>
          </a:p>
        </p:txBody>
      </p:sp>
      <p:sp>
        <p:nvSpPr>
          <p:cNvPr id="4" name="Slide Number Placeholder 3"/>
          <p:cNvSpPr>
            <a:spLocks noGrp="1"/>
          </p:cNvSpPr>
          <p:nvPr>
            <p:ph type="sldNum" sz="quarter" idx="5"/>
          </p:nvPr>
        </p:nvSpPr>
        <p:spPr/>
        <p:txBody>
          <a:bodyPr/>
          <a:lstStyle/>
          <a:p>
            <a:fld id="{06F025F9-099E-284D-A451-A888FA1824E8}" type="slidenum">
              <a:rPr lang="en-US" smtClean="0"/>
              <a:t>44</a:t>
            </a:fld>
            <a:endParaRPr lang="en-US"/>
          </a:p>
        </p:txBody>
      </p:sp>
    </p:spTree>
    <p:extLst>
      <p:ext uri="{BB962C8B-B14F-4D97-AF65-F5344CB8AC3E}">
        <p14:creationId xmlns:p14="http://schemas.microsoft.com/office/powerpoint/2010/main" val="2644438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150" dirty="0"/>
          </a:p>
        </p:txBody>
      </p:sp>
      <p:sp>
        <p:nvSpPr>
          <p:cNvPr id="4" name="Slide Number Placeholder 3"/>
          <p:cNvSpPr>
            <a:spLocks noGrp="1"/>
          </p:cNvSpPr>
          <p:nvPr>
            <p:ph type="sldNum" sz="quarter" idx="5"/>
          </p:nvPr>
        </p:nvSpPr>
        <p:spPr/>
        <p:txBody>
          <a:bodyPr/>
          <a:lstStyle/>
          <a:p>
            <a:fld id="{06F025F9-099E-284D-A451-A888FA1824E8}" type="slidenum">
              <a:rPr lang="en-US" smtClean="0"/>
              <a:t>48</a:t>
            </a:fld>
            <a:endParaRPr lang="en-US"/>
          </a:p>
        </p:txBody>
      </p:sp>
    </p:spTree>
    <p:extLst>
      <p:ext uri="{BB962C8B-B14F-4D97-AF65-F5344CB8AC3E}">
        <p14:creationId xmlns:p14="http://schemas.microsoft.com/office/powerpoint/2010/main" val="1878491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0" kern="1200">
                <a:solidFill>
                  <a:schemeClr val="tx1"/>
                </a:solidFill>
                <a:latin typeface="+mn-lt"/>
                <a:ea typeface="+mn-ea"/>
                <a:cs typeface="+mn-cs"/>
              </a:rPr>
              <a:t>Spanje is op 1 januari 1986 tot de EU toegetreden, dus voordien heeft het land nooit het voorzitterschap bekleed. </a:t>
            </a:r>
          </a:p>
        </p:txBody>
      </p:sp>
      <p:sp>
        <p:nvSpPr>
          <p:cNvPr id="4" name="Slide Number Placeholder 3"/>
          <p:cNvSpPr>
            <a:spLocks noGrp="1"/>
          </p:cNvSpPr>
          <p:nvPr>
            <p:ph type="sldNum" sz="quarter" idx="5"/>
          </p:nvPr>
        </p:nvSpPr>
        <p:spPr/>
        <p:txBody>
          <a:bodyPr/>
          <a:lstStyle/>
          <a:p>
            <a:fld id="{06F025F9-099E-284D-A451-A888FA1824E8}" type="slidenum">
              <a:rPr lang="en-US" smtClean="0"/>
              <a:t>50</a:t>
            </a:fld>
            <a:endParaRPr lang="en-US"/>
          </a:p>
        </p:txBody>
      </p:sp>
    </p:spTree>
    <p:extLst>
      <p:ext uri="{BB962C8B-B14F-4D97-AF65-F5344CB8AC3E}">
        <p14:creationId xmlns:p14="http://schemas.microsoft.com/office/powerpoint/2010/main" val="17156085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latin typeface="Arial" panose="020B0604020202020204" pitchFamily="34" charset="0"/>
                <a:ea typeface="ＭＳ Ｐゴシック" panose="020B0600070205080204" pitchFamily="34" charset="-128"/>
              </a:rPr>
              <a:t>Oostenrijk, Finland en Zweden</a:t>
            </a:r>
          </a:p>
          <a:p>
            <a:endParaRPr lang="en-150" dirty="0"/>
          </a:p>
        </p:txBody>
      </p:sp>
      <p:sp>
        <p:nvSpPr>
          <p:cNvPr id="4" name="Slide Number Placeholder 3"/>
          <p:cNvSpPr>
            <a:spLocks noGrp="1"/>
          </p:cNvSpPr>
          <p:nvPr>
            <p:ph type="sldNum" sz="quarter" idx="5"/>
          </p:nvPr>
        </p:nvSpPr>
        <p:spPr/>
        <p:txBody>
          <a:bodyPr/>
          <a:lstStyle/>
          <a:p>
            <a:fld id="{06F025F9-099E-284D-A451-A888FA1824E8}" type="slidenum">
              <a:rPr lang="en-US" smtClean="0"/>
              <a:t>53</a:t>
            </a:fld>
            <a:endParaRPr lang="en-US"/>
          </a:p>
        </p:txBody>
      </p:sp>
    </p:spTree>
    <p:extLst>
      <p:ext uri="{BB962C8B-B14F-4D97-AF65-F5344CB8AC3E}">
        <p14:creationId xmlns:p14="http://schemas.microsoft.com/office/powerpoint/2010/main" val="20073365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eneral">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BD0CD2C-A1E3-B269-4C56-E064C9DDD9A6}"/>
              </a:ext>
            </a:extLst>
          </p:cNvPr>
          <p:cNvSpPr/>
          <p:nvPr userDrawn="1"/>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a:clrChange>
              <a:clrFrom>
                <a:srgbClr val="FEFFFF"/>
              </a:clrFrom>
              <a:clrTo>
                <a:srgbClr val="FEFFFF">
                  <a:alpha val="0"/>
                </a:srgbClr>
              </a:clrTo>
            </a:clrChange>
          </a:blip>
          <a:srcRect r="12813"/>
          <a:stretch/>
        </p:blipFill>
        <p:spPr>
          <a:xfrm>
            <a:off x="6200264" y="0"/>
            <a:ext cx="5991736" cy="5096933"/>
          </a:xfrm>
          <a:prstGeom prst="rect">
            <a:avLst/>
          </a:prstGeom>
        </p:spPr>
      </p:pic>
    </p:spTree>
    <p:extLst>
      <p:ext uri="{BB962C8B-B14F-4D97-AF65-F5344CB8AC3E}">
        <p14:creationId xmlns:p14="http://schemas.microsoft.com/office/powerpoint/2010/main" val="316258567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ighlight slide with picture">
    <p:bg>
      <p:bgPr>
        <a:solidFill>
          <a:schemeClr val="bg1">
            <a:lumMod val="95000"/>
          </a:schemeClr>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19BC032-0CBB-2D4C-8E59-5E4AEC9FC6BB}"/>
              </a:ext>
            </a:extLst>
          </p:cNvPr>
          <p:cNvSpPr>
            <a:spLocks noGrp="1"/>
          </p:cNvSpPr>
          <p:nvPr>
            <p:ph type="body" sz="quarter" idx="10" hasCustomPrompt="1"/>
          </p:nvPr>
        </p:nvSpPr>
        <p:spPr>
          <a:xfrm>
            <a:off x="6429118" y="2942037"/>
            <a:ext cx="4673600" cy="377026"/>
          </a:xfrm>
          <a:prstGeom prst="rect">
            <a:avLst/>
          </a:prstGeom>
          <a:solidFill>
            <a:schemeClr val="accent1"/>
          </a:solidFill>
        </p:spPr>
        <p:txBody>
          <a:bodyPr anchor="ctr" anchorCtr="0">
            <a:spAutoFit/>
          </a:bodyPr>
          <a:lstStyle>
            <a:lvl1pPr marL="0" indent="0">
              <a:buFontTx/>
              <a:buNone/>
              <a:defRPr sz="2000" b="0" i="0" spc="0">
                <a:solidFill>
                  <a:schemeClr val="bg1"/>
                </a:solidFill>
                <a:latin typeface="Source Sans 3" panose="020B0303030403020204" pitchFamily="34" charset="0"/>
              </a:defRPr>
            </a:lvl1pPr>
          </a:lstStyle>
          <a:p>
            <a:pPr lvl="0"/>
            <a:r>
              <a:rPr lang="en-US" dirty="0"/>
              <a:t>Click here to add a header</a:t>
            </a:r>
          </a:p>
        </p:txBody>
      </p:sp>
      <p:sp>
        <p:nvSpPr>
          <p:cNvPr id="12" name="Text Placeholder 11">
            <a:extLst>
              <a:ext uri="{FF2B5EF4-FFF2-40B4-BE49-F238E27FC236}">
                <a16:creationId xmlns:a16="http://schemas.microsoft.com/office/drawing/2014/main" id="{25C1FDD4-A79E-124F-94CA-01EE2CB03E2A}"/>
              </a:ext>
            </a:extLst>
          </p:cNvPr>
          <p:cNvSpPr>
            <a:spLocks noGrp="1"/>
          </p:cNvSpPr>
          <p:nvPr>
            <p:ph type="body" sz="quarter" idx="11" hasCustomPrompt="1"/>
          </p:nvPr>
        </p:nvSpPr>
        <p:spPr>
          <a:xfrm>
            <a:off x="6429118" y="3485045"/>
            <a:ext cx="4673601" cy="1320800"/>
          </a:xfrm>
          <a:prstGeom prst="rect">
            <a:avLst/>
          </a:prstGeom>
        </p:spPr>
        <p:txBody>
          <a:bodyPr/>
          <a:lstStyle>
            <a:lvl1pPr marL="0" indent="0">
              <a:buNone/>
              <a:defRPr sz="3200" b="1" i="0">
                <a:solidFill>
                  <a:schemeClr val="tx1"/>
                </a:solidFill>
                <a:latin typeface="Source Sans 3" panose="020B0303030403020204" pitchFamily="34" charset="0"/>
              </a:defRPr>
            </a:lvl1pPr>
          </a:lstStyle>
          <a:p>
            <a:pPr lvl="0"/>
            <a:r>
              <a:rPr lang="en-US" dirty="0"/>
              <a:t>Click here to add this sample highlight</a:t>
            </a:r>
          </a:p>
        </p:txBody>
      </p:sp>
      <p:sp>
        <p:nvSpPr>
          <p:cNvPr id="14" name="Picture Placeholder 13">
            <a:extLst>
              <a:ext uri="{FF2B5EF4-FFF2-40B4-BE49-F238E27FC236}">
                <a16:creationId xmlns:a16="http://schemas.microsoft.com/office/drawing/2014/main" id="{3514826D-DAE6-3446-A5C3-4703B360F7AD}"/>
              </a:ext>
            </a:extLst>
          </p:cNvPr>
          <p:cNvSpPr>
            <a:spLocks noGrp="1"/>
          </p:cNvSpPr>
          <p:nvPr>
            <p:ph type="pic" sz="quarter" idx="12"/>
          </p:nvPr>
        </p:nvSpPr>
        <p:spPr>
          <a:xfrm>
            <a:off x="762932" y="1241507"/>
            <a:ext cx="5232400" cy="5067300"/>
          </a:xfrm>
          <a:prstGeom prst="rect">
            <a:avLst/>
          </a:prstGeom>
        </p:spPr>
        <p:txBody>
          <a:bodyPr/>
          <a:lstStyle/>
          <a:p>
            <a:r>
              <a:rPr lang="en-US"/>
              <a:t>Click icon to add picture</a:t>
            </a:r>
            <a:endParaRPr lang="es-ES"/>
          </a:p>
        </p:txBody>
      </p:sp>
      <p:pic>
        <p:nvPicPr>
          <p:cNvPr id="7" name="Picture 6">
            <a:extLst>
              <a:ext uri="{FF2B5EF4-FFF2-40B4-BE49-F238E27FC236}">
                <a16:creationId xmlns:a16="http://schemas.microsoft.com/office/drawing/2014/main" id="{6F18792C-212E-F3AC-6C0F-42C42CB5F148}"/>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99581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3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4" name="Text Placeholder 13">
            <a:extLst>
              <a:ext uri="{FF2B5EF4-FFF2-40B4-BE49-F238E27FC236}">
                <a16:creationId xmlns:a16="http://schemas.microsoft.com/office/drawing/2014/main" id="{0FB04B07-B818-234D-999E-DE9BDE070533}"/>
              </a:ext>
            </a:extLst>
          </p:cNvPr>
          <p:cNvSpPr>
            <a:spLocks noGrp="1"/>
          </p:cNvSpPr>
          <p:nvPr>
            <p:ph type="body" sz="quarter" idx="15" hasCustomPrompt="1"/>
          </p:nvPr>
        </p:nvSpPr>
        <p:spPr>
          <a:xfrm>
            <a:off x="8142640" y="2159000"/>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5CED8ECD-82D5-794B-BF74-EB97F94AE4D1}"/>
              </a:ext>
            </a:extLst>
          </p:cNvPr>
          <p:cNvSpPr>
            <a:spLocks noGrp="1"/>
          </p:cNvSpPr>
          <p:nvPr>
            <p:ph type="body" sz="quarter" idx="16" hasCustomPrompt="1"/>
          </p:nvPr>
        </p:nvSpPr>
        <p:spPr>
          <a:xfrm>
            <a:off x="756795" y="2196722"/>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2607071B-4771-844D-8A41-10722BB25239}"/>
              </a:ext>
            </a:extLst>
          </p:cNvPr>
          <p:cNvSpPr>
            <a:spLocks noGrp="1"/>
          </p:cNvSpPr>
          <p:nvPr>
            <p:ph type="body" sz="quarter" idx="17" hasCustomPrompt="1"/>
          </p:nvPr>
        </p:nvSpPr>
        <p:spPr>
          <a:xfrm>
            <a:off x="4449717" y="2166196"/>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pic>
        <p:nvPicPr>
          <p:cNvPr id="7" name="Picture 6">
            <a:extLst>
              <a:ext uri="{FF2B5EF4-FFF2-40B4-BE49-F238E27FC236}">
                <a16:creationId xmlns:a16="http://schemas.microsoft.com/office/drawing/2014/main" id="{E889042C-1009-F645-75DE-18C8F3CF282B}"/>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70135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4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3" name="Text Placeholder 13">
            <a:extLst>
              <a:ext uri="{FF2B5EF4-FFF2-40B4-BE49-F238E27FC236}">
                <a16:creationId xmlns:a16="http://schemas.microsoft.com/office/drawing/2014/main" id="{40F76FFA-2B8D-3940-A3FA-AB37CB39B43B}"/>
              </a:ext>
            </a:extLst>
          </p:cNvPr>
          <p:cNvSpPr>
            <a:spLocks noGrp="1"/>
          </p:cNvSpPr>
          <p:nvPr>
            <p:ph type="body" sz="quarter" idx="17" hasCustomPrompt="1"/>
          </p:nvPr>
        </p:nvSpPr>
        <p:spPr>
          <a:xfrm>
            <a:off x="756795"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4" name="Text Placeholder 13">
            <a:extLst>
              <a:ext uri="{FF2B5EF4-FFF2-40B4-BE49-F238E27FC236}">
                <a16:creationId xmlns:a16="http://schemas.microsoft.com/office/drawing/2014/main" id="{A856EA61-4360-1446-800C-0AB2462BCF86}"/>
              </a:ext>
            </a:extLst>
          </p:cNvPr>
          <p:cNvSpPr>
            <a:spLocks noGrp="1"/>
          </p:cNvSpPr>
          <p:nvPr>
            <p:ph type="body" sz="quarter" idx="18" hasCustomPrompt="1"/>
          </p:nvPr>
        </p:nvSpPr>
        <p:spPr>
          <a:xfrm>
            <a:off x="756794"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10589090-31FC-BF48-887A-E2411848E2D9}"/>
              </a:ext>
            </a:extLst>
          </p:cNvPr>
          <p:cNvSpPr>
            <a:spLocks noGrp="1"/>
          </p:cNvSpPr>
          <p:nvPr>
            <p:ph type="body" sz="quarter" idx="19" hasCustomPrompt="1"/>
          </p:nvPr>
        </p:nvSpPr>
        <p:spPr>
          <a:xfrm>
            <a:off x="6166533"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39472DA4-A225-5C42-8268-76687B2E1B94}"/>
              </a:ext>
            </a:extLst>
          </p:cNvPr>
          <p:cNvSpPr>
            <a:spLocks noGrp="1"/>
          </p:cNvSpPr>
          <p:nvPr>
            <p:ph type="body" sz="quarter" idx="20" hasCustomPrompt="1"/>
          </p:nvPr>
        </p:nvSpPr>
        <p:spPr>
          <a:xfrm>
            <a:off x="6166533"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Tree>
    <p:extLst>
      <p:ext uri="{BB962C8B-B14F-4D97-AF65-F5344CB8AC3E}">
        <p14:creationId xmlns:p14="http://schemas.microsoft.com/office/powerpoint/2010/main" val="6031649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mpty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3981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sic white with building RIGH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a:clrChange>
              <a:clrFrom>
                <a:srgbClr val="FEFFFF"/>
              </a:clrFrom>
              <a:clrTo>
                <a:srgbClr val="FEFFFF">
                  <a:alpha val="0"/>
                </a:srgbClr>
              </a:clrTo>
            </a:clrChange>
          </a:blip>
          <a:srcRect r="12813"/>
          <a:stretch/>
        </p:blipFill>
        <p:spPr>
          <a:xfrm>
            <a:off x="6200264" y="0"/>
            <a:ext cx="5991736" cy="5096933"/>
          </a:xfrm>
          <a:prstGeom prst="rect">
            <a:avLst/>
          </a:prstGeom>
        </p:spPr>
      </p:pic>
      <p:sp>
        <p:nvSpPr>
          <p:cNvPr id="9" name="Text Placeholder 17">
            <a:extLst>
              <a:ext uri="{FF2B5EF4-FFF2-40B4-BE49-F238E27FC236}">
                <a16:creationId xmlns:a16="http://schemas.microsoft.com/office/drawing/2014/main" id="{35221113-AF6F-D346-82DC-0D51F7898C1A}"/>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Tree>
    <p:extLst>
      <p:ext uri="{BB962C8B-B14F-4D97-AF65-F5344CB8AC3E}">
        <p14:creationId xmlns:p14="http://schemas.microsoft.com/office/powerpoint/2010/main" val="2293482814"/>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a:clrChange>
              <a:clrFrom>
                <a:srgbClr val="FEFFFF"/>
              </a:clrFrom>
              <a:clrTo>
                <a:srgbClr val="FEFFFF">
                  <a:alpha val="0"/>
                </a:srgbClr>
              </a:clrTo>
            </a:clrChange>
          </a:blip>
          <a:srcRect r="12813"/>
          <a:stretch/>
        </p:blipFill>
        <p:spPr>
          <a:xfrm>
            <a:off x="6200264" y="0"/>
            <a:ext cx="5991736" cy="5096933"/>
          </a:xfrm>
          <a:prstGeom prst="rect">
            <a:avLst/>
          </a:prstGeom>
        </p:spPr>
      </p:pic>
      <p:sp>
        <p:nvSpPr>
          <p:cNvPr id="19" name="Text Placeholder 18">
            <a:extLst>
              <a:ext uri="{FF2B5EF4-FFF2-40B4-BE49-F238E27FC236}">
                <a16:creationId xmlns:a16="http://schemas.microsoft.com/office/drawing/2014/main" id="{22A27D70-A784-0C43-9FCE-1C01E0337E70}"/>
              </a:ext>
            </a:extLst>
          </p:cNvPr>
          <p:cNvSpPr>
            <a:spLocks noGrp="1"/>
          </p:cNvSpPr>
          <p:nvPr>
            <p:ph type="body" sz="quarter" idx="10" hasCustomPrompt="1"/>
          </p:nvPr>
        </p:nvSpPr>
        <p:spPr>
          <a:xfrm>
            <a:off x="762931" y="728814"/>
            <a:ext cx="3680080" cy="780668"/>
          </a:xfrm>
          <a:prstGeom prst="rect">
            <a:avLst/>
          </a:prstGeom>
        </p:spPr>
        <p:txBody>
          <a:bodyPr/>
          <a:lstStyle>
            <a:lvl1pPr marL="0" indent="0">
              <a:buNone/>
              <a:defRPr sz="4400" b="1" i="0">
                <a:solidFill>
                  <a:schemeClr val="tx1"/>
                </a:solidFill>
                <a:latin typeface="Source Sans 3" panose="020B0303030403020204" pitchFamily="34" charset="0"/>
              </a:defRPr>
            </a:lvl1pPr>
          </a:lstStyle>
          <a:p>
            <a:pPr lvl="0"/>
            <a:r>
              <a:rPr lang="en-US" dirty="0"/>
              <a:t>Thank you!</a:t>
            </a:r>
          </a:p>
        </p:txBody>
      </p:sp>
      <p:sp>
        <p:nvSpPr>
          <p:cNvPr id="21" name="Text Placeholder 20">
            <a:extLst>
              <a:ext uri="{FF2B5EF4-FFF2-40B4-BE49-F238E27FC236}">
                <a16:creationId xmlns:a16="http://schemas.microsoft.com/office/drawing/2014/main" id="{9BE30F86-A707-614E-94BD-FC93C513231D}"/>
              </a:ext>
            </a:extLst>
          </p:cNvPr>
          <p:cNvSpPr>
            <a:spLocks noGrp="1"/>
          </p:cNvSpPr>
          <p:nvPr>
            <p:ph type="body" sz="quarter" idx="11" hasCustomPrompt="1"/>
          </p:nvPr>
        </p:nvSpPr>
        <p:spPr>
          <a:xfrm>
            <a:off x="763588" y="2362200"/>
            <a:ext cx="5638143" cy="1922463"/>
          </a:xfrm>
          <a:prstGeom prst="rect">
            <a:avLst/>
          </a:prstGeom>
        </p:spPr>
        <p:txBody>
          <a:bodyPr/>
          <a:lstStyle>
            <a:lvl1pPr marL="0" indent="0">
              <a:lnSpc>
                <a:spcPct val="100000"/>
              </a:lnSpc>
              <a:buNone/>
              <a:defRPr sz="2000" b="0" i="0">
                <a:solidFill>
                  <a:schemeClr val="accent6"/>
                </a:solidFill>
                <a:latin typeface="Source Sans 3" panose="020B0303030403020204" pitchFamily="34" charset="0"/>
              </a:defRPr>
            </a:lvl1pPr>
          </a:lstStyle>
          <a:p>
            <a:pPr lvl="0"/>
            <a:r>
              <a:rPr lang="en-US" dirty="0"/>
              <a:t>Click to edit name and contact details</a:t>
            </a:r>
          </a:p>
        </p:txBody>
      </p:sp>
    </p:spTree>
    <p:extLst>
      <p:ext uri="{BB962C8B-B14F-4D97-AF65-F5344CB8AC3E}">
        <p14:creationId xmlns:p14="http://schemas.microsoft.com/office/powerpoint/2010/main" val="2030997994"/>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asic white with building LEF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a:clrChange>
              <a:clrFrom>
                <a:srgbClr val="FEFFFF"/>
              </a:clrFrom>
              <a:clrTo>
                <a:srgbClr val="FEFFFF">
                  <a:alpha val="0"/>
                </a:srgbClr>
              </a:clrTo>
            </a:clrChange>
          </a:blip>
          <a:srcRect r="12813"/>
          <a:stretch/>
        </p:blipFill>
        <p:spPr>
          <a:xfrm flipH="1">
            <a:off x="0" y="0"/>
            <a:ext cx="5991736" cy="5096933"/>
          </a:xfrm>
          <a:prstGeom prst="rect">
            <a:avLst/>
          </a:prstGeom>
        </p:spPr>
      </p:pic>
      <p:pic>
        <p:nvPicPr>
          <p:cNvPr id="2" name="Picture 1">
            <a:extLst>
              <a:ext uri="{FF2B5EF4-FFF2-40B4-BE49-F238E27FC236}">
                <a16:creationId xmlns:a16="http://schemas.microsoft.com/office/drawing/2014/main" id="{FB91DFAB-5F1F-69E0-B899-DF05850A7563}"/>
              </a:ext>
            </a:extLst>
          </p:cNvPr>
          <p:cNvPicPr>
            <a:picLocks noChangeAspect="1"/>
          </p:cNvPicPr>
          <p:nvPr userDrawn="1"/>
        </p:nvPicPr>
        <p:blipFill>
          <a:blip r:embed="rId3"/>
          <a:srcRect/>
          <a:stretch/>
        </p:blipFill>
        <p:spPr>
          <a:xfrm>
            <a:off x="10951222" y="509785"/>
            <a:ext cx="615718" cy="520325"/>
          </a:xfrm>
          <a:prstGeom prst="rect">
            <a:avLst/>
          </a:prstGeom>
        </p:spPr>
      </p:pic>
    </p:spTree>
    <p:extLst>
      <p:ext uri="{BB962C8B-B14F-4D97-AF65-F5344CB8AC3E}">
        <p14:creationId xmlns:p14="http://schemas.microsoft.com/office/powerpoint/2010/main" val="298429997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with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040DFB0-39B3-AE4F-B396-E94B1DADC7F7}"/>
              </a:ext>
            </a:extLst>
          </p:cNvPr>
          <p:cNvSpPr>
            <a:spLocks noGrp="1"/>
          </p:cNvSpPr>
          <p:nvPr>
            <p:ph type="pic" sz="quarter" idx="10"/>
          </p:nvPr>
        </p:nvSpPr>
        <p:spPr>
          <a:xfrm>
            <a:off x="6837363" y="0"/>
            <a:ext cx="5354637" cy="6858000"/>
          </a:xfrm>
          <a:prstGeom prst="rect">
            <a:avLst/>
          </a:prstGeom>
        </p:spPr>
        <p:txBody>
          <a:bodyPr/>
          <a:lstStyle/>
          <a:p>
            <a:r>
              <a:rPr lang="en-US"/>
              <a:t>Click icon to add picture</a:t>
            </a:r>
            <a:endParaRPr lang="es-ES"/>
          </a:p>
        </p:txBody>
      </p:sp>
      <p:sp>
        <p:nvSpPr>
          <p:cNvPr id="10" name="Title 14">
            <a:extLst>
              <a:ext uri="{FF2B5EF4-FFF2-40B4-BE49-F238E27FC236}">
                <a16:creationId xmlns:a16="http://schemas.microsoft.com/office/drawing/2014/main" id="{8F074EFD-9BC4-7847-A229-B11E02F63F8B}"/>
              </a:ext>
            </a:extLst>
          </p:cNvPr>
          <p:cNvSpPr>
            <a:spLocks noGrp="1"/>
          </p:cNvSpPr>
          <p:nvPr>
            <p:ph type="title" hasCustomPrompt="1"/>
          </p:nvPr>
        </p:nvSpPr>
        <p:spPr>
          <a:xfrm>
            <a:off x="784493" y="1134923"/>
            <a:ext cx="5406018" cy="1754326"/>
          </a:xfrm>
          <a:prstGeom prst="rect">
            <a:avLst/>
          </a:prstGeom>
        </p:spPr>
        <p:txBody>
          <a:bodyPr wrap="square" lIns="0">
            <a:spAutoFit/>
          </a:bodyPr>
          <a:lstStyle>
            <a:lvl1pPr algn="l" defTabSz="914400" rtl="0" eaLnBrk="1" latinLnBrk="0" hangingPunct="1">
              <a:lnSpc>
                <a:spcPct val="90000"/>
              </a:lnSpc>
              <a:spcBef>
                <a:spcPct val="0"/>
              </a:spcBef>
              <a:buNone/>
              <a:defRPr lang="es-ES" sz="4000" b="1" i="0" kern="1200" dirty="0">
                <a:solidFill>
                  <a:schemeClr val="tx1"/>
                </a:solidFill>
                <a:latin typeface="Source Sans 3" panose="020B0303030403020204" pitchFamily="34" charset="0"/>
                <a:ea typeface="+mj-ea"/>
                <a:cs typeface="+mj-cs"/>
              </a:defRPr>
            </a:lvl1pPr>
          </a:lstStyle>
          <a:p>
            <a:r>
              <a:rPr lang="es-ES" b="1" dirty="0" err="1"/>
              <a:t>Click</a:t>
            </a:r>
            <a:r>
              <a:rPr lang="es-ES" b="1" dirty="0"/>
              <a:t> to </a:t>
            </a:r>
            <a:r>
              <a:rPr lang="es-ES" b="1" dirty="0" err="1"/>
              <a:t>add</a:t>
            </a:r>
            <a:r>
              <a:rPr lang="es-ES" b="1" dirty="0"/>
              <a:t> a </a:t>
            </a:r>
            <a:r>
              <a:rPr lang="es-ES" b="1" dirty="0" err="1"/>
              <a:t>title</a:t>
            </a:r>
            <a:r>
              <a:rPr lang="es-ES" b="1" dirty="0"/>
              <a:t> </a:t>
            </a:r>
            <a:r>
              <a:rPr lang="es-ES" b="1" dirty="0" err="1"/>
              <a:t>lorem</a:t>
            </a:r>
            <a:r>
              <a:rPr lang="es-ES" b="1" dirty="0"/>
              <a:t> </a:t>
            </a:r>
            <a:r>
              <a:rPr lang="es-ES" b="1" dirty="0" err="1"/>
              <a:t>ipsum</a:t>
            </a:r>
            <a:r>
              <a:rPr lang="es-ES" b="1" dirty="0"/>
              <a:t> </a:t>
            </a:r>
            <a:r>
              <a:rPr lang="es-ES" b="1" dirty="0" err="1"/>
              <a:t>est</a:t>
            </a:r>
            <a:r>
              <a:rPr lang="es-ES" b="1" dirty="0"/>
              <a:t> </a:t>
            </a:r>
            <a:r>
              <a:rPr lang="es-ES" b="1" dirty="0" err="1"/>
              <a:t>sample</a:t>
            </a:r>
            <a:endParaRPr lang="es-ES" dirty="0"/>
          </a:p>
        </p:txBody>
      </p:sp>
      <p:sp>
        <p:nvSpPr>
          <p:cNvPr id="13" name="Text Placeholder 12">
            <a:extLst>
              <a:ext uri="{FF2B5EF4-FFF2-40B4-BE49-F238E27FC236}">
                <a16:creationId xmlns:a16="http://schemas.microsoft.com/office/drawing/2014/main" id="{8657BFA4-730F-2A40-A102-81DB4193CFF7}"/>
              </a:ext>
            </a:extLst>
          </p:cNvPr>
          <p:cNvSpPr>
            <a:spLocks noGrp="1"/>
          </p:cNvSpPr>
          <p:nvPr>
            <p:ph type="body" sz="quarter" idx="11" hasCustomPrompt="1"/>
          </p:nvPr>
        </p:nvSpPr>
        <p:spPr>
          <a:xfrm>
            <a:off x="769454" y="3127375"/>
            <a:ext cx="5421313" cy="966788"/>
          </a:xfrm>
          <a:prstGeom prst="rect">
            <a:avLst/>
          </a:prstGeom>
        </p:spPr>
        <p:txBody>
          <a:bodyPr lIns="0"/>
          <a:lstStyle>
            <a:lvl1pPr marL="0" indent="0">
              <a:buNone/>
              <a:defRPr sz="2400" b="0" i="0">
                <a:solidFill>
                  <a:schemeClr val="accent6"/>
                </a:solidFill>
                <a:latin typeface="Source Sans 3" panose="020B0303030403020204" pitchFamily="34" charset="0"/>
              </a:defRPr>
            </a:lvl1pPr>
          </a:lstStyle>
          <a:p>
            <a:pPr lvl="0"/>
            <a:r>
              <a:rPr lang="es-ES" dirty="0" err="1"/>
              <a:t>Click</a:t>
            </a:r>
            <a:r>
              <a:rPr lang="es-ES" dirty="0"/>
              <a:t> to </a:t>
            </a:r>
            <a:r>
              <a:rPr lang="es-ES" dirty="0" err="1"/>
              <a:t>add</a:t>
            </a:r>
            <a:r>
              <a:rPr lang="es-ES" dirty="0"/>
              <a:t> a </a:t>
            </a:r>
            <a:r>
              <a:rPr lang="es-ES" dirty="0" err="1"/>
              <a:t>subtitle</a:t>
            </a:r>
            <a:r>
              <a:rPr lang="es-ES" dirty="0"/>
              <a:t> </a:t>
            </a:r>
            <a:r>
              <a:rPr lang="es-ES" dirty="0" err="1"/>
              <a:t>lorem</a:t>
            </a:r>
            <a:r>
              <a:rPr lang="es-ES" dirty="0"/>
              <a:t> </a:t>
            </a:r>
            <a:r>
              <a:rPr lang="es-ES" dirty="0" err="1"/>
              <a:t>ipsum</a:t>
            </a:r>
            <a:r>
              <a:rPr lang="es-ES" dirty="0"/>
              <a:t> sic </a:t>
            </a:r>
            <a:r>
              <a:rPr lang="es-ES" dirty="0" err="1"/>
              <a:t>num</a:t>
            </a:r>
            <a:r>
              <a:rPr lang="es-ES" dirty="0"/>
              <a:t> </a:t>
            </a:r>
            <a:r>
              <a:rPr lang="es-ES" dirty="0" err="1"/>
              <a:t>est</a:t>
            </a:r>
            <a:r>
              <a:rPr lang="es-ES" dirty="0"/>
              <a:t> </a:t>
            </a:r>
            <a:r>
              <a:rPr lang="es-ES" dirty="0" err="1"/>
              <a:t>sample</a:t>
            </a:r>
            <a:endParaRPr lang="es-ES" dirty="0"/>
          </a:p>
        </p:txBody>
      </p:sp>
    </p:spTree>
    <p:extLst>
      <p:ext uri="{BB962C8B-B14F-4D97-AF65-F5344CB8AC3E}">
        <p14:creationId xmlns:p14="http://schemas.microsoft.com/office/powerpoint/2010/main" val="1956842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 white slide">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625060" y="536162"/>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6ED6987C-E5FC-A3D9-6108-2DD224D784C3}"/>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4091009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c Grey">
    <p:bg>
      <p:bgPr>
        <a:solidFill>
          <a:schemeClr val="bg1">
            <a:lumMod val="95000"/>
          </a:schemeClr>
        </a:solidFill>
        <a:effectLst/>
      </p:bgPr>
    </p:bg>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D6A4395E-C75D-6D42-85F8-4F0C4A48D1D0}"/>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E4D24434-DF70-5DBD-1D17-C9CDB0CF88A7}"/>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2348033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Slide">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4DE45DD0-FF41-FA44-960F-5EB6E65432D9}"/>
              </a:ext>
            </a:extLst>
          </p:cNvPr>
          <p:cNvSpPr>
            <a:spLocks noGrp="1"/>
          </p:cNvSpPr>
          <p:nvPr>
            <p:ph type="body" sz="quarter" idx="10" hasCustomPrompt="1"/>
          </p:nvPr>
        </p:nvSpPr>
        <p:spPr>
          <a:xfrm>
            <a:off x="6455979" y="2504660"/>
            <a:ext cx="4894999" cy="2939403"/>
          </a:xfrm>
          <a:prstGeom prst="rect">
            <a:avLst/>
          </a:prstGeom>
        </p:spPr>
        <p:txBody>
          <a:bodyPr/>
          <a:lstStyle>
            <a:lvl1pPr marL="514350" indent="-514350">
              <a:buFont typeface="+mj-lt"/>
              <a:buAutoNum type="arabicPeriod"/>
              <a:defRPr sz="2000" b="1" i="0">
                <a:solidFill>
                  <a:schemeClr val="tx1"/>
                </a:solidFill>
                <a:latin typeface="Source Sans 3 Semibold" panose="020B0303030403020204" pitchFamily="34" charset="0"/>
              </a:defRPr>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en-US" dirty="0"/>
              <a:t>Click to add a chapter title</a:t>
            </a:r>
          </a:p>
        </p:txBody>
      </p:sp>
      <p:sp>
        <p:nvSpPr>
          <p:cNvPr id="13" name="Picture Placeholder 12">
            <a:extLst>
              <a:ext uri="{FF2B5EF4-FFF2-40B4-BE49-F238E27FC236}">
                <a16:creationId xmlns:a16="http://schemas.microsoft.com/office/drawing/2014/main" id="{B1A34A05-21A6-0D47-8134-48C0B8CE0827}"/>
              </a:ext>
            </a:extLst>
          </p:cNvPr>
          <p:cNvSpPr>
            <a:spLocks noGrp="1"/>
          </p:cNvSpPr>
          <p:nvPr>
            <p:ph type="pic" sz="quarter" idx="11" hasCustomPrompt="1"/>
          </p:nvPr>
        </p:nvSpPr>
        <p:spPr>
          <a:xfrm>
            <a:off x="542520" y="1974873"/>
            <a:ext cx="5311775" cy="4045499"/>
          </a:xfrm>
          <a:prstGeom prst="rect">
            <a:avLst/>
          </a:prstGeom>
        </p:spPr>
        <p:txBody>
          <a:bodyPr/>
          <a:lstStyle/>
          <a:p>
            <a:r>
              <a:rPr lang="es-ES" dirty="0" err="1"/>
              <a:t>Click</a:t>
            </a:r>
            <a:r>
              <a:rPr lang="es-ES" dirty="0"/>
              <a:t> </a:t>
            </a:r>
            <a:r>
              <a:rPr lang="es-ES" dirty="0" err="1"/>
              <a:t>the</a:t>
            </a:r>
            <a:r>
              <a:rPr lang="es-ES" dirty="0"/>
              <a:t> </a:t>
            </a:r>
            <a:r>
              <a:rPr lang="es-ES" dirty="0" err="1"/>
              <a:t>icon</a:t>
            </a:r>
            <a:r>
              <a:rPr lang="es-ES" dirty="0"/>
              <a:t> to </a:t>
            </a:r>
            <a:r>
              <a:rPr lang="es-ES" dirty="0" err="1"/>
              <a:t>add</a:t>
            </a:r>
            <a:r>
              <a:rPr lang="es-ES" dirty="0"/>
              <a:t> a </a:t>
            </a:r>
            <a:r>
              <a:rPr lang="es-ES" dirty="0" err="1"/>
              <a:t>picture</a:t>
            </a:r>
            <a:endParaRPr lang="es-ES" dirty="0"/>
          </a:p>
        </p:txBody>
      </p:sp>
      <p:sp>
        <p:nvSpPr>
          <p:cNvPr id="18" name="Text Placeholder 17">
            <a:extLst>
              <a:ext uri="{FF2B5EF4-FFF2-40B4-BE49-F238E27FC236}">
                <a16:creationId xmlns:a16="http://schemas.microsoft.com/office/drawing/2014/main" id="{B66CCAB6-E4CB-1C4C-B572-4EDD06A73528}"/>
              </a:ext>
            </a:extLst>
          </p:cNvPr>
          <p:cNvSpPr>
            <a:spLocks noGrp="1"/>
          </p:cNvSpPr>
          <p:nvPr>
            <p:ph type="body" sz="quarter" idx="12" hasCustomPrompt="1"/>
          </p:nvPr>
        </p:nvSpPr>
        <p:spPr>
          <a:xfrm>
            <a:off x="542520" y="451324"/>
            <a:ext cx="9612548" cy="967068"/>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9" name="Picture 8">
            <a:extLst>
              <a:ext uri="{FF2B5EF4-FFF2-40B4-BE49-F238E27FC236}">
                <a16:creationId xmlns:a16="http://schemas.microsoft.com/office/drawing/2014/main" id="{6D4A822F-2CF1-5F0C-80A2-00EBEFF2B576}"/>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469603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points Slid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5D38A9C-9DDC-6C46-AE6E-9B419DB53C80}"/>
              </a:ext>
            </a:extLst>
          </p:cNvPr>
          <p:cNvSpPr>
            <a:spLocks noGrp="1"/>
          </p:cNvSpPr>
          <p:nvPr>
            <p:ph type="body" sz="quarter" idx="11" hasCustomPrompt="1"/>
          </p:nvPr>
        </p:nvSpPr>
        <p:spPr>
          <a:xfrm>
            <a:off x="756795" y="3494054"/>
            <a:ext cx="46153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sp>
        <p:nvSpPr>
          <p:cNvPr id="18" name="Text Placeholder 12">
            <a:extLst>
              <a:ext uri="{FF2B5EF4-FFF2-40B4-BE49-F238E27FC236}">
                <a16:creationId xmlns:a16="http://schemas.microsoft.com/office/drawing/2014/main" id="{FA39B224-A60F-4F47-BC7C-D9A41E3CA634}"/>
              </a:ext>
            </a:extLst>
          </p:cNvPr>
          <p:cNvSpPr>
            <a:spLocks noGrp="1"/>
          </p:cNvSpPr>
          <p:nvPr>
            <p:ph type="body" sz="quarter" idx="12" hasCustomPrompt="1"/>
          </p:nvPr>
        </p:nvSpPr>
        <p:spPr>
          <a:xfrm>
            <a:off x="6166995" y="3494054"/>
            <a:ext cx="4615305" cy="2322546"/>
          </a:xfrm>
          <a:prstGeom prst="rect">
            <a:avLst/>
          </a:prstGeom>
        </p:spPr>
        <p:txBody>
          <a:bodyPr/>
          <a:lstStyle>
            <a:lvl1pPr marL="469900" indent="-457200">
              <a:buClr>
                <a:srgbClr val="1C45EF"/>
              </a:buClr>
              <a:buSzPct val="100000"/>
              <a:buFont typeface="+mj-lt"/>
              <a:buAutoNum type="arabicPeriod"/>
              <a:tabLst/>
              <a:defRPr sz="2000" b="0" i="0">
                <a:solidFill>
                  <a:schemeClr val="accent6"/>
                </a:solidFill>
                <a:latin typeface="Source Sans 3" panose="020B0303030403020204" pitchFamily="34" charset="0"/>
              </a:defRPr>
            </a:lvl1pPr>
            <a:lvl2pPr marL="800100" indent="-342900">
              <a:buClr>
                <a:srgbClr val="B4B4B4"/>
              </a:buClr>
              <a:buFont typeface="+mj-lt"/>
              <a:buAutoNum type="arabicPeriod"/>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p:txBody>
      </p:sp>
      <p:sp>
        <p:nvSpPr>
          <p:cNvPr id="21" name="Text Placeholder 17">
            <a:extLst>
              <a:ext uri="{FF2B5EF4-FFF2-40B4-BE49-F238E27FC236}">
                <a16:creationId xmlns:a16="http://schemas.microsoft.com/office/drawing/2014/main" id="{7C36116C-BA67-EC44-9AC3-1DB2F81110D6}"/>
              </a:ext>
            </a:extLst>
          </p:cNvPr>
          <p:cNvSpPr>
            <a:spLocks noGrp="1"/>
          </p:cNvSpPr>
          <p:nvPr>
            <p:ph type="body" sz="quarter" idx="14"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bg1">
                    <a:lumMod val="50000"/>
                  </a:schemeClr>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22" name="Text Placeholder 16">
            <a:extLst>
              <a:ext uri="{FF2B5EF4-FFF2-40B4-BE49-F238E27FC236}">
                <a16:creationId xmlns:a16="http://schemas.microsoft.com/office/drawing/2014/main" id="{938AF7BD-0A72-AA4A-8F0B-CE9D64824DCE}"/>
              </a:ext>
            </a:extLst>
          </p:cNvPr>
          <p:cNvSpPr>
            <a:spLocks noGrp="1"/>
          </p:cNvSpPr>
          <p:nvPr>
            <p:ph type="body" sz="quarter" idx="15" hasCustomPrompt="1"/>
          </p:nvPr>
        </p:nvSpPr>
        <p:spPr>
          <a:xfrm>
            <a:off x="756795"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sp>
        <p:nvSpPr>
          <p:cNvPr id="23" name="Text Placeholder 16">
            <a:extLst>
              <a:ext uri="{FF2B5EF4-FFF2-40B4-BE49-F238E27FC236}">
                <a16:creationId xmlns:a16="http://schemas.microsoft.com/office/drawing/2014/main" id="{4721FC22-F044-AB45-A27C-4B3852634913}"/>
              </a:ext>
            </a:extLst>
          </p:cNvPr>
          <p:cNvSpPr>
            <a:spLocks noGrp="1"/>
          </p:cNvSpPr>
          <p:nvPr>
            <p:ph type="body" sz="quarter" idx="16" hasCustomPrompt="1"/>
          </p:nvPr>
        </p:nvSpPr>
        <p:spPr>
          <a:xfrm>
            <a:off x="6166994"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pic>
        <p:nvPicPr>
          <p:cNvPr id="7" name="Picture 6">
            <a:extLst>
              <a:ext uri="{FF2B5EF4-FFF2-40B4-BE49-F238E27FC236}">
                <a16:creationId xmlns:a16="http://schemas.microsoft.com/office/drawing/2014/main" id="{9BCC8C95-4936-8254-248F-39D12EA34299}"/>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534450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mple text ">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11D81A-CA5A-134E-AC38-BF53773D07AD}"/>
              </a:ext>
            </a:extLst>
          </p:cNvPr>
          <p:cNvSpPr>
            <a:spLocks noGrp="1"/>
          </p:cNvSpPr>
          <p:nvPr>
            <p:ph type="body" sz="quarter" idx="14" hasCustomPrompt="1"/>
          </p:nvPr>
        </p:nvSpPr>
        <p:spPr>
          <a:xfrm>
            <a:off x="756795" y="2702156"/>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6" name="Text Placeholder 17">
            <a:extLst>
              <a:ext uri="{FF2B5EF4-FFF2-40B4-BE49-F238E27FC236}">
                <a16:creationId xmlns:a16="http://schemas.microsoft.com/office/drawing/2014/main" id="{1E0DC3AA-1AE1-2147-A757-718EC15BAA16}"/>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8" name="Text Placeholder 16">
            <a:extLst>
              <a:ext uri="{FF2B5EF4-FFF2-40B4-BE49-F238E27FC236}">
                <a16:creationId xmlns:a16="http://schemas.microsoft.com/office/drawing/2014/main" id="{AF35AEE6-C9E4-804E-B2AF-7106C0901DBD}"/>
              </a:ext>
            </a:extLst>
          </p:cNvPr>
          <p:cNvSpPr>
            <a:spLocks noGrp="1"/>
          </p:cNvSpPr>
          <p:nvPr>
            <p:ph type="body" sz="quarter" idx="15" hasCustomPrompt="1"/>
          </p:nvPr>
        </p:nvSpPr>
        <p:spPr>
          <a:xfrm>
            <a:off x="756795" y="4628312"/>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9" name="Text Placeholder 18">
            <a:extLst>
              <a:ext uri="{FF2B5EF4-FFF2-40B4-BE49-F238E27FC236}">
                <a16:creationId xmlns:a16="http://schemas.microsoft.com/office/drawing/2014/main" id="{83DE6031-2376-9A49-B991-F20DD5579D47}"/>
              </a:ext>
            </a:extLst>
          </p:cNvPr>
          <p:cNvSpPr>
            <a:spLocks noGrp="1"/>
          </p:cNvSpPr>
          <p:nvPr>
            <p:ph type="body" sz="quarter" idx="16" hasCustomPrompt="1"/>
          </p:nvPr>
        </p:nvSpPr>
        <p:spPr>
          <a:xfrm>
            <a:off x="757237" y="2226744"/>
            <a:ext cx="9612105"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sp>
        <p:nvSpPr>
          <p:cNvPr id="20" name="Text Placeholder 18">
            <a:extLst>
              <a:ext uri="{FF2B5EF4-FFF2-40B4-BE49-F238E27FC236}">
                <a16:creationId xmlns:a16="http://schemas.microsoft.com/office/drawing/2014/main" id="{3DA21047-0CC5-1D40-8F03-59BD4660EBD7}"/>
              </a:ext>
            </a:extLst>
          </p:cNvPr>
          <p:cNvSpPr>
            <a:spLocks noGrp="1"/>
          </p:cNvSpPr>
          <p:nvPr>
            <p:ph type="body" sz="quarter" idx="17" hasCustomPrompt="1"/>
          </p:nvPr>
        </p:nvSpPr>
        <p:spPr>
          <a:xfrm>
            <a:off x="757238" y="4153649"/>
            <a:ext cx="9612104"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pic>
        <p:nvPicPr>
          <p:cNvPr id="7" name="Picture 6">
            <a:extLst>
              <a:ext uri="{FF2B5EF4-FFF2-40B4-BE49-F238E27FC236}">
                <a16:creationId xmlns:a16="http://schemas.microsoft.com/office/drawing/2014/main" id="{F661B2A3-0218-D3C2-99AF-317722AF98AB}"/>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063581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mple text with picture LEF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756794" y="2137882"/>
            <a:ext cx="3827905" cy="4720118"/>
          </a:xfrm>
          <a:prstGeom prst="rect">
            <a:avLst/>
          </a:prstGeom>
        </p:spPr>
        <p:txBody>
          <a:bodyPr/>
          <a:lstStyle>
            <a:lvl1pPr>
              <a:defRPr b="0" i="0">
                <a:latin typeface="Source Sans 3 Medium"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5023995" y="2137882"/>
            <a:ext cx="6326982"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19" name="Text Placeholder 16">
            <a:extLst>
              <a:ext uri="{FF2B5EF4-FFF2-40B4-BE49-F238E27FC236}">
                <a16:creationId xmlns:a16="http://schemas.microsoft.com/office/drawing/2014/main" id="{BB292DBF-DF74-A045-B95C-931632FC6712}"/>
              </a:ext>
            </a:extLst>
          </p:cNvPr>
          <p:cNvSpPr>
            <a:spLocks noGrp="1"/>
          </p:cNvSpPr>
          <p:nvPr>
            <p:ph type="body" sz="quarter" idx="15" hasCustomPrompt="1"/>
          </p:nvPr>
        </p:nvSpPr>
        <p:spPr>
          <a:xfrm>
            <a:off x="5023994" y="4234830"/>
            <a:ext cx="6326983"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84FBF6CD-81F2-8DB4-B437-1D1365213D15}"/>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3048750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imple text with picture RIGH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6844368" y="2163814"/>
            <a:ext cx="4584701" cy="3665486"/>
          </a:xfrm>
          <a:prstGeom prst="rect">
            <a:avLst/>
          </a:prstGeom>
        </p:spPr>
        <p:txBody>
          <a:bodyPr/>
          <a:lstStyle>
            <a:lvl1pPr>
              <a:defRPr b="0" i="0">
                <a:latin typeface="Source Sans 3"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756795" y="2163815"/>
            <a:ext cx="5288405" cy="1074685"/>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1" name="Text Placeholder 12">
            <a:extLst>
              <a:ext uri="{FF2B5EF4-FFF2-40B4-BE49-F238E27FC236}">
                <a16:creationId xmlns:a16="http://schemas.microsoft.com/office/drawing/2014/main" id="{6D3C24BB-9D7E-3145-8DD4-43FD3CB94CB1}"/>
              </a:ext>
            </a:extLst>
          </p:cNvPr>
          <p:cNvSpPr>
            <a:spLocks noGrp="1"/>
          </p:cNvSpPr>
          <p:nvPr>
            <p:ph type="body" sz="quarter" idx="15" hasCustomPrompt="1"/>
          </p:nvPr>
        </p:nvSpPr>
        <p:spPr>
          <a:xfrm>
            <a:off x="756795" y="3506754"/>
            <a:ext cx="52884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pic>
        <p:nvPicPr>
          <p:cNvPr id="7" name="Picture 6">
            <a:extLst>
              <a:ext uri="{FF2B5EF4-FFF2-40B4-BE49-F238E27FC236}">
                <a16:creationId xmlns:a16="http://schemas.microsoft.com/office/drawing/2014/main" id="{1AD2AAC2-6F68-F4D7-3DF5-0A38EBD77D53}"/>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679348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3FF5DCB-D3FE-9648-969B-5BB4AF80F2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455F36-993B-E443-9338-D64937088D6C}" type="datetimeFigureOut">
              <a:rPr lang="en-US" smtClean="0"/>
              <a:t>11/29/2024</a:t>
            </a:fld>
            <a:endParaRPr lang="en-US"/>
          </a:p>
        </p:txBody>
      </p:sp>
      <p:sp>
        <p:nvSpPr>
          <p:cNvPr id="5" name="Footer Placeholder 4">
            <a:extLst>
              <a:ext uri="{FF2B5EF4-FFF2-40B4-BE49-F238E27FC236}">
                <a16:creationId xmlns:a16="http://schemas.microsoft.com/office/drawing/2014/main" id="{B207BFDE-CEDE-D84B-8F7C-CB53D9BE4B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2F78248-CB92-CC48-A1B8-1626F0323D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48F982-0FDD-7643-9CFA-611B5BB3A422}" type="slidenum">
              <a:rPr lang="en-US" smtClean="0"/>
              <a:t>‹#›</a:t>
            </a:fld>
            <a:endParaRPr lang="en-US"/>
          </a:p>
        </p:txBody>
      </p:sp>
      <p:sp>
        <p:nvSpPr>
          <p:cNvPr id="2" name="Title Placeholder 1">
            <a:extLst>
              <a:ext uri="{FF2B5EF4-FFF2-40B4-BE49-F238E27FC236}">
                <a16:creationId xmlns:a16="http://schemas.microsoft.com/office/drawing/2014/main" id="{32FC6464-710C-9A4B-A98D-F165DAD8EB54}"/>
              </a:ext>
            </a:extLst>
          </p:cNvPr>
          <p:cNvSpPr>
            <a:spLocks noGrp="1"/>
          </p:cNvSpPr>
          <p:nvPr>
            <p:ph type="title"/>
          </p:nvPr>
        </p:nvSpPr>
        <p:spPr>
          <a:xfrm>
            <a:off x="838200" y="365125"/>
            <a:ext cx="10515600" cy="879475"/>
          </a:xfrm>
          <a:prstGeom prst="rect">
            <a:avLst/>
          </a:prstGeom>
        </p:spPr>
        <p:txBody>
          <a:bodyPr vert="horz" lIns="91440" tIns="45720" rIns="91440" bIns="45720" rtlCol="0" anchor="t" anchorCtr="0">
            <a:noAutofit/>
          </a:bodyPr>
          <a:lstStyle/>
          <a:p>
            <a:r>
              <a:rPr lang="en-US" dirty="0"/>
              <a:t>Click to edit Master title style</a:t>
            </a:r>
            <a:endParaRPr lang="es-ES" dirty="0"/>
          </a:p>
        </p:txBody>
      </p:sp>
    </p:spTree>
    <p:extLst>
      <p:ext uri="{BB962C8B-B14F-4D97-AF65-F5344CB8AC3E}">
        <p14:creationId xmlns:p14="http://schemas.microsoft.com/office/powerpoint/2010/main" val="4060918919"/>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75" r:id="rId3"/>
    <p:sldLayoutId id="2147483678" r:id="rId4"/>
    <p:sldLayoutId id="2147483680" r:id="rId5"/>
    <p:sldLayoutId id="2147483683" r:id="rId6"/>
    <p:sldLayoutId id="2147483685" r:id="rId7"/>
    <p:sldLayoutId id="2147483684" r:id="rId8"/>
    <p:sldLayoutId id="2147483687" r:id="rId9"/>
    <p:sldLayoutId id="2147483686" r:id="rId10"/>
    <p:sldLayoutId id="2147483689" r:id="rId11"/>
    <p:sldLayoutId id="2147483688" r:id="rId12"/>
    <p:sldLayoutId id="2147483682" r:id="rId13"/>
    <p:sldLayoutId id="2147483676" r:id="rId14"/>
    <p:sldLayoutId id="2147483690" r:id="rId15"/>
    <p:sldLayoutId id="2147483677" r:id="rId16"/>
  </p:sldLayoutIdLst>
  <p:txStyles>
    <p:titleStyle>
      <a:lvl1pPr algn="l" defTabSz="914400" rtl="0" eaLnBrk="1" latinLnBrk="0" hangingPunct="1">
        <a:lnSpc>
          <a:spcPct val="90000"/>
        </a:lnSpc>
        <a:spcBef>
          <a:spcPct val="0"/>
        </a:spcBef>
        <a:buNone/>
        <a:defRPr sz="3200" b="1" i="0" kern="1200">
          <a:solidFill>
            <a:schemeClr val="tx1"/>
          </a:solidFill>
          <a:latin typeface="Source Sans 3" panose="020B03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1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20.xml"/></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3" Type="http://schemas.openxmlformats.org/officeDocument/2006/relationships/image" Target="../media/image10.png"/><Relationship Id="rId7" Type="http://schemas.openxmlformats.org/officeDocument/2006/relationships/image" Target="../media/image13.svg"/><Relationship Id="rId12" Type="http://schemas.openxmlformats.org/officeDocument/2006/relationships/image" Target="../media/image18.png"/><Relationship Id="rId2" Type="http://schemas.openxmlformats.org/officeDocument/2006/relationships/notesSlide" Target="../notesSlides/notesSlide1.xml"/><Relationship Id="rId16" Type="http://schemas.openxmlformats.org/officeDocument/2006/relationships/image" Target="../media/image22.svg"/><Relationship Id="rId1" Type="http://schemas.openxmlformats.org/officeDocument/2006/relationships/slideLayout" Target="../slideLayouts/slideLayout12.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2.png"/><Relationship Id="rId9" Type="http://schemas.openxmlformats.org/officeDocument/2006/relationships/image" Target="../media/image15.png"/><Relationship Id="rId14" Type="http://schemas.openxmlformats.org/officeDocument/2006/relationships/image" Target="../media/image20.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png"/><Relationship Id="rId7" Type="http://schemas.openxmlformats.org/officeDocument/2006/relationships/image" Target="../media/image25.png"/><Relationship Id="rId2" Type="http://schemas.openxmlformats.org/officeDocument/2006/relationships/image" Target="../media/image10.png"/><Relationship Id="rId1" Type="http://schemas.openxmlformats.org/officeDocument/2006/relationships/slideLayout" Target="../slideLayouts/slideLayout12.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slide" Target="slide3.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xml.rels><?xml version="1.0" encoding="UTF-8" standalone="yes"?>
<Relationships xmlns="http://schemas.openxmlformats.org/package/2006/relationships"><Relationship Id="rId13" Type="http://schemas.openxmlformats.org/officeDocument/2006/relationships/slide" Target="slide27.xml"/><Relationship Id="rId18" Type="http://schemas.openxmlformats.org/officeDocument/2006/relationships/slide" Target="slide24.xml"/><Relationship Id="rId26" Type="http://schemas.openxmlformats.org/officeDocument/2006/relationships/slide" Target="slide30.xml"/><Relationship Id="rId39" Type="http://schemas.openxmlformats.org/officeDocument/2006/relationships/slide" Target="slide38.xml"/><Relationship Id="rId21" Type="http://schemas.openxmlformats.org/officeDocument/2006/relationships/slide" Target="slide11.xml"/><Relationship Id="rId34" Type="http://schemas.openxmlformats.org/officeDocument/2006/relationships/slide" Target="slide41.xml"/><Relationship Id="rId42" Type="http://schemas.openxmlformats.org/officeDocument/2006/relationships/slide" Target="slide50.xml"/><Relationship Id="rId47" Type="http://schemas.openxmlformats.org/officeDocument/2006/relationships/slide" Target="slide47.xml"/><Relationship Id="rId7" Type="http://schemas.openxmlformats.org/officeDocument/2006/relationships/slide" Target="slide26.xml"/><Relationship Id="rId2" Type="http://schemas.openxmlformats.org/officeDocument/2006/relationships/slide" Target="slide4.xml"/><Relationship Id="rId16" Type="http://schemas.openxmlformats.org/officeDocument/2006/relationships/slide" Target="slide14.xml"/><Relationship Id="rId29" Type="http://schemas.openxmlformats.org/officeDocument/2006/relationships/slide" Target="slide44.xml"/><Relationship Id="rId11" Type="http://schemas.openxmlformats.org/officeDocument/2006/relationships/slide" Target="slide18.xml"/><Relationship Id="rId24" Type="http://schemas.openxmlformats.org/officeDocument/2006/relationships/slide" Target="slide25.xml"/><Relationship Id="rId32" Type="http://schemas.openxmlformats.org/officeDocument/2006/relationships/slide" Target="slide32.xml"/><Relationship Id="rId37" Type="http://schemas.openxmlformats.org/officeDocument/2006/relationships/slide" Target="slide54.xml"/><Relationship Id="rId40" Type="http://schemas.openxmlformats.org/officeDocument/2006/relationships/slide" Target="slide42.xml"/><Relationship Id="rId45" Type="http://schemas.openxmlformats.org/officeDocument/2006/relationships/slide" Target="slide39.xml"/><Relationship Id="rId5" Type="http://schemas.openxmlformats.org/officeDocument/2006/relationships/slide" Target="slide16.xml"/><Relationship Id="rId15" Type="http://schemas.openxmlformats.org/officeDocument/2006/relationships/slide" Target="slide10.xml"/><Relationship Id="rId23" Type="http://schemas.openxmlformats.org/officeDocument/2006/relationships/slide" Target="slide21.xml"/><Relationship Id="rId28" Type="http://schemas.openxmlformats.org/officeDocument/2006/relationships/slide" Target="slide40.xml"/><Relationship Id="rId36" Type="http://schemas.openxmlformats.org/officeDocument/2006/relationships/slide" Target="slide49.xml"/><Relationship Id="rId49" Type="http://schemas.openxmlformats.org/officeDocument/2006/relationships/slide" Target="slide56.xml"/><Relationship Id="rId10" Type="http://schemas.openxmlformats.org/officeDocument/2006/relationships/slide" Target="slide13.xml"/><Relationship Id="rId19" Type="http://schemas.openxmlformats.org/officeDocument/2006/relationships/slide" Target="slide28.xml"/><Relationship Id="rId31" Type="http://schemas.openxmlformats.org/officeDocument/2006/relationships/slide" Target="slide53.xml"/><Relationship Id="rId44" Type="http://schemas.openxmlformats.org/officeDocument/2006/relationships/slide" Target="slide35.xml"/><Relationship Id="rId4" Type="http://schemas.openxmlformats.org/officeDocument/2006/relationships/slide" Target="slide12.xml"/><Relationship Id="rId9" Type="http://schemas.openxmlformats.org/officeDocument/2006/relationships/slide" Target="slide9.xml"/><Relationship Id="rId14" Type="http://schemas.openxmlformats.org/officeDocument/2006/relationships/slide" Target="slide6.xml"/><Relationship Id="rId22" Type="http://schemas.openxmlformats.org/officeDocument/2006/relationships/slide" Target="slide15.xml"/><Relationship Id="rId27" Type="http://schemas.openxmlformats.org/officeDocument/2006/relationships/slide" Target="slide36.xml"/><Relationship Id="rId30" Type="http://schemas.openxmlformats.org/officeDocument/2006/relationships/slide" Target="slide48.xml"/><Relationship Id="rId35" Type="http://schemas.openxmlformats.org/officeDocument/2006/relationships/slide" Target="slide45.xml"/><Relationship Id="rId43" Type="http://schemas.openxmlformats.org/officeDocument/2006/relationships/slide" Target="slide55.xml"/><Relationship Id="rId48" Type="http://schemas.openxmlformats.org/officeDocument/2006/relationships/slide" Target="slide51.xml"/><Relationship Id="rId8" Type="http://schemas.openxmlformats.org/officeDocument/2006/relationships/slide" Target="slide5.xml"/><Relationship Id="rId3" Type="http://schemas.openxmlformats.org/officeDocument/2006/relationships/slide" Target="slide8.xml"/><Relationship Id="rId12" Type="http://schemas.openxmlformats.org/officeDocument/2006/relationships/slide" Target="slide23.xml"/><Relationship Id="rId17" Type="http://schemas.openxmlformats.org/officeDocument/2006/relationships/slide" Target="slide19.xml"/><Relationship Id="rId25" Type="http://schemas.openxmlformats.org/officeDocument/2006/relationships/slide" Target="slide29.xml"/><Relationship Id="rId33" Type="http://schemas.openxmlformats.org/officeDocument/2006/relationships/slide" Target="slide37.xml"/><Relationship Id="rId38" Type="http://schemas.openxmlformats.org/officeDocument/2006/relationships/slide" Target="slide34.xml"/><Relationship Id="rId46" Type="http://schemas.openxmlformats.org/officeDocument/2006/relationships/slide" Target="slide43.xml"/><Relationship Id="rId20" Type="http://schemas.openxmlformats.org/officeDocument/2006/relationships/slide" Target="slide7.xml"/><Relationship Id="rId41" Type="http://schemas.openxmlformats.org/officeDocument/2006/relationships/slide" Target="slide46.xml"/><Relationship Id="rId1" Type="http://schemas.openxmlformats.org/officeDocument/2006/relationships/slideLayout" Target="../slideLayouts/slideLayout1.xml"/><Relationship Id="rId6" Type="http://schemas.openxmlformats.org/officeDocument/2006/relationships/slide" Target="slide2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31.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33.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7.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52.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1" name="Title 14">
            <a:extLst>
              <a:ext uri="{FF2B5EF4-FFF2-40B4-BE49-F238E27FC236}">
                <a16:creationId xmlns:a16="http://schemas.microsoft.com/office/drawing/2014/main" id="{568C88A3-3291-5E8A-6ED1-F04A181B842F}"/>
              </a:ext>
            </a:extLst>
          </p:cNvPr>
          <p:cNvSpPr txBox="1">
            <a:spLocks/>
          </p:cNvSpPr>
          <p:nvPr/>
        </p:nvSpPr>
        <p:spPr>
          <a:xfrm>
            <a:off x="568803" y="803637"/>
            <a:ext cx="7645032" cy="1969770"/>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lang="es-ES" sz="4400" b="1" i="0" kern="1200" dirty="0">
                <a:solidFill>
                  <a:schemeClr val="tx1"/>
                </a:solidFill>
                <a:latin typeface="Source Sans 3" panose="020B0303030403020204" pitchFamily="34" charset="0"/>
                <a:ea typeface="+mj-ea"/>
                <a:cs typeface="+mj-cs"/>
              </a:defRPr>
            </a:lvl1pPr>
          </a:lstStyle>
          <a:p>
            <a:pPr defTabSz="685800" fontAlgn="auto">
              <a:spcAft>
                <a:spcPts val="0"/>
              </a:spcAft>
              <a:defRPr/>
            </a:pPr>
            <a:r>
              <a:rPr lang="nl-NL" sz="7200">
                <a:solidFill>
                  <a:srgbClr val="FFFFFF"/>
                </a:solidFill>
              </a:rPr>
              <a:t>EUROPA QUEST</a:t>
            </a:r>
          </a:p>
          <a:p>
            <a:pPr>
              <a:lnSpc>
                <a:spcPct val="140000"/>
              </a:lnSpc>
              <a:defRPr/>
            </a:pPr>
            <a:r>
              <a:rPr lang="nl-NL">
                <a:solidFill>
                  <a:schemeClr val="accent2"/>
                </a:solidFill>
              </a:rPr>
              <a:t>⸺</a:t>
            </a:r>
          </a:p>
        </p:txBody>
      </p:sp>
      <p:sp>
        <p:nvSpPr>
          <p:cNvPr id="28" name="Rectangle 27">
            <a:extLst>
              <a:ext uri="{FF2B5EF4-FFF2-40B4-BE49-F238E27FC236}">
                <a16:creationId xmlns:a16="http://schemas.microsoft.com/office/drawing/2014/main" id="{C736E141-C0D8-6B75-2B5F-85243A0BFC9E}"/>
              </a:ext>
            </a:extLst>
          </p:cNvPr>
          <p:cNvSpPr/>
          <p:nvPr/>
        </p:nvSpPr>
        <p:spPr>
          <a:xfrm>
            <a:off x="7535008" y="2628528"/>
            <a:ext cx="3448574" cy="42294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grpSp>
        <p:nvGrpSpPr>
          <p:cNvPr id="2" name="Group 7">
            <a:extLst>
              <a:ext uri="{FF2B5EF4-FFF2-40B4-BE49-F238E27FC236}">
                <a16:creationId xmlns:a16="http://schemas.microsoft.com/office/drawing/2014/main" id="{43C1238B-A501-4614-D21A-CFFD32C43E0A}"/>
              </a:ext>
            </a:extLst>
          </p:cNvPr>
          <p:cNvGrpSpPr>
            <a:grpSpLocks/>
          </p:cNvGrpSpPr>
          <p:nvPr/>
        </p:nvGrpSpPr>
        <p:grpSpPr bwMode="auto">
          <a:xfrm>
            <a:off x="671279" y="5131650"/>
            <a:ext cx="6543678" cy="1487857"/>
            <a:chOff x="564121" y="572765"/>
            <a:chExt cx="7094308" cy="1612845"/>
          </a:xfrm>
        </p:grpSpPr>
        <p:pic>
          <p:nvPicPr>
            <p:cNvPr id="3" name="Image 12">
              <a:extLst>
                <a:ext uri="{FF2B5EF4-FFF2-40B4-BE49-F238E27FC236}">
                  <a16:creationId xmlns:a16="http://schemas.microsoft.com/office/drawing/2014/main" id="{0FC5BD3F-20C5-0663-E259-8E82B3A56BCA}"/>
                </a:ext>
              </a:extLst>
            </p:cNvPr>
            <p:cNvPicPr>
              <a:picLocks noChangeAspect="1"/>
            </p:cNvPicPr>
            <p:nvPr/>
          </p:nvPicPr>
          <p:blipFill>
            <a:blip r:embed="rId2"/>
            <a:srcRect/>
            <a:stretch/>
          </p:blipFill>
          <p:spPr bwMode="auto">
            <a:xfrm>
              <a:off x="564121" y="572765"/>
              <a:ext cx="942974" cy="79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ous-titre 2">
              <a:extLst>
                <a:ext uri="{FF2B5EF4-FFF2-40B4-BE49-F238E27FC236}">
                  <a16:creationId xmlns:a16="http://schemas.microsoft.com/office/drawing/2014/main" id="{EAC69E13-C77D-A726-39AE-9C0B2DFCD0C4}"/>
                </a:ext>
              </a:extLst>
            </p:cNvPr>
            <p:cNvSpPr txBox="1">
              <a:spLocks/>
            </p:cNvSpPr>
            <p:nvPr userDrawn="1"/>
          </p:nvSpPr>
          <p:spPr bwMode="auto">
            <a:xfrm>
              <a:off x="1507096" y="889982"/>
              <a:ext cx="6151333" cy="1295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buFontTx/>
                <a:buNone/>
                <a:defRPr/>
              </a:pPr>
              <a:r>
                <a:rPr lang="nl-NL" sz="1400" b="1">
                  <a:solidFill>
                    <a:schemeClr val="bg1"/>
                  </a:solidFill>
                  <a:latin typeface="Source Sans 3" panose="020B0303030403020204" pitchFamily="34" charset="0"/>
                  <a:cs typeface="Arial" panose="020B0604020202020204" pitchFamily="34" charset="0"/>
                </a:rPr>
                <a:t>Raad van de Europese Unie</a:t>
              </a:r>
            </a:p>
            <a:p>
              <a:pPr eaLnBrk="1" hangingPunct="1">
                <a:spcBef>
                  <a:spcPts val="100"/>
                </a:spcBef>
                <a:spcAft>
                  <a:spcPts val="600"/>
                </a:spcAft>
                <a:buFontTx/>
                <a:buNone/>
                <a:defRPr/>
              </a:pPr>
              <a:r>
                <a:rPr lang="nl-NL" sz="1400">
                  <a:solidFill>
                    <a:schemeClr val="bg1"/>
                  </a:solidFill>
                  <a:latin typeface="Source Sans 3" panose="020B0303030403020204" pitchFamily="34" charset="0"/>
                  <a:cs typeface="Arial" panose="020B0604020202020204" pitchFamily="34" charset="0"/>
                </a:rPr>
                <a:t>Secretariaat-generaal</a:t>
              </a:r>
            </a:p>
            <a:p>
              <a:pPr eaLnBrk="1" hangingPunct="1">
                <a:spcBef>
                  <a:spcPts val="0"/>
                </a:spcBef>
                <a:buFontTx/>
                <a:buNone/>
                <a:defRPr/>
              </a:pPr>
              <a:r>
                <a:rPr lang="nl-NL" sz="1400">
                  <a:solidFill>
                    <a:schemeClr val="bg1"/>
                  </a:solidFill>
                  <a:latin typeface="Source Sans 3" panose="020B0303030403020204" pitchFamily="34" charset="0"/>
                  <a:cs typeface="Arial" panose="020B0604020202020204" pitchFamily="34" charset="0"/>
                </a:rPr>
                <a:t>Directoraat-generaal Communicatie en Informatie</a:t>
              </a:r>
            </a:p>
          </p:txBody>
        </p:sp>
      </p:grpSp>
      <p:sp>
        <p:nvSpPr>
          <p:cNvPr id="6" name="TextBox 5">
            <a:extLst>
              <a:ext uri="{FF2B5EF4-FFF2-40B4-BE49-F238E27FC236}">
                <a16:creationId xmlns:a16="http://schemas.microsoft.com/office/drawing/2014/main" id="{BF560252-A1C4-9C10-3C2F-F638D8B5523A}"/>
              </a:ext>
            </a:extLst>
          </p:cNvPr>
          <p:cNvSpPr txBox="1"/>
          <p:nvPr/>
        </p:nvSpPr>
        <p:spPr>
          <a:xfrm>
            <a:off x="2017986" y="4847897"/>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sp>
        <p:nvSpPr>
          <p:cNvPr id="7" name="Text Placeholder 12">
            <a:extLst>
              <a:ext uri="{FF2B5EF4-FFF2-40B4-BE49-F238E27FC236}">
                <a16:creationId xmlns:a16="http://schemas.microsoft.com/office/drawing/2014/main" id="{A1FCD869-E6C8-1CD9-D5BB-202B37E298CD}"/>
              </a:ext>
            </a:extLst>
          </p:cNvPr>
          <p:cNvSpPr txBox="1">
            <a:spLocks/>
          </p:cNvSpPr>
          <p:nvPr/>
        </p:nvSpPr>
        <p:spPr>
          <a:xfrm>
            <a:off x="671279" y="3316600"/>
            <a:ext cx="6133967" cy="817566"/>
          </a:xfrm>
          <a:prstGeom prst="rect">
            <a:avLst/>
          </a:prstGeom>
        </p:spPr>
        <p:txBody>
          <a:bodyPr lIns="0"/>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accent6"/>
                </a:solidFill>
                <a:latin typeface="Source Sans 3" panose="020B03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2800" i="1">
                <a:solidFill>
                  <a:schemeClr val="bg1"/>
                </a:solidFill>
                <a:latin typeface="Source Serif 4 14pt" panose="02040603050405020204" pitchFamily="18" charset="0"/>
                <a:ea typeface="Source Serif 4 14pt" panose="02040603050405020204" pitchFamily="18" charset="0"/>
              </a:rPr>
              <a:t>Versie voor gevorderden</a:t>
            </a:r>
          </a:p>
        </p:txBody>
      </p:sp>
      <p:pic>
        <p:nvPicPr>
          <p:cNvPr id="12" name="Picture 11">
            <a:extLst>
              <a:ext uri="{FF2B5EF4-FFF2-40B4-BE49-F238E27FC236}">
                <a16:creationId xmlns:a16="http://schemas.microsoft.com/office/drawing/2014/main" id="{7B333015-756F-43AD-41A6-37DA766A71D6}"/>
              </a:ext>
            </a:extLst>
          </p:cNvPr>
          <p:cNvPicPr>
            <a:picLocks noChangeAspect="1"/>
          </p:cNvPicPr>
          <p:nvPr/>
        </p:nvPicPr>
        <p:blipFill>
          <a:blip r:embed="rId3"/>
          <a:stretch>
            <a:fillRect/>
          </a:stretch>
        </p:blipFill>
        <p:spPr>
          <a:xfrm>
            <a:off x="8213834" y="946506"/>
            <a:ext cx="1591741" cy="1591741"/>
          </a:xfrm>
          <a:prstGeom prst="rect">
            <a:avLst/>
          </a:prstGeom>
        </p:spPr>
      </p:pic>
      <p:pic>
        <p:nvPicPr>
          <p:cNvPr id="14" name="Picture 13">
            <a:extLst>
              <a:ext uri="{FF2B5EF4-FFF2-40B4-BE49-F238E27FC236}">
                <a16:creationId xmlns:a16="http://schemas.microsoft.com/office/drawing/2014/main" id="{75D8B6CB-58EC-D69A-EE9F-FF7B54A59989}"/>
              </a:ext>
            </a:extLst>
          </p:cNvPr>
          <p:cNvPicPr>
            <a:picLocks noChangeAspect="1"/>
          </p:cNvPicPr>
          <p:nvPr/>
        </p:nvPicPr>
        <p:blipFill>
          <a:blip r:embed="rId4"/>
          <a:srcRect/>
          <a:stretch/>
        </p:blipFill>
        <p:spPr>
          <a:xfrm>
            <a:off x="8213834" y="2633100"/>
            <a:ext cx="1608620" cy="1608620"/>
          </a:xfrm>
          <a:prstGeom prst="rect">
            <a:avLst/>
          </a:prstGeom>
        </p:spPr>
      </p:pic>
      <p:pic>
        <p:nvPicPr>
          <p:cNvPr id="16" name="Picture 15">
            <a:extLst>
              <a:ext uri="{FF2B5EF4-FFF2-40B4-BE49-F238E27FC236}">
                <a16:creationId xmlns:a16="http://schemas.microsoft.com/office/drawing/2014/main" id="{F9EB5F81-0640-8192-348D-66CF86634B39}"/>
              </a:ext>
            </a:extLst>
          </p:cNvPr>
          <p:cNvPicPr>
            <a:picLocks noChangeAspect="1"/>
          </p:cNvPicPr>
          <p:nvPr/>
        </p:nvPicPr>
        <p:blipFill>
          <a:blip r:embed="rId5"/>
          <a:srcRect/>
          <a:stretch/>
        </p:blipFill>
        <p:spPr>
          <a:xfrm>
            <a:off x="9901619" y="2628528"/>
            <a:ext cx="1600943" cy="1600943"/>
          </a:xfrm>
          <a:prstGeom prst="rect">
            <a:avLst/>
          </a:prstGeom>
        </p:spPr>
      </p:pic>
      <p:pic>
        <p:nvPicPr>
          <p:cNvPr id="20" name="Picture 19">
            <a:extLst>
              <a:ext uri="{FF2B5EF4-FFF2-40B4-BE49-F238E27FC236}">
                <a16:creationId xmlns:a16="http://schemas.microsoft.com/office/drawing/2014/main" id="{F02CC3CF-8B8D-CF6F-081F-D3748B0BBBC6}"/>
              </a:ext>
            </a:extLst>
          </p:cNvPr>
          <p:cNvPicPr>
            <a:picLocks noChangeAspect="1"/>
          </p:cNvPicPr>
          <p:nvPr/>
        </p:nvPicPr>
        <p:blipFill>
          <a:blip r:embed="rId6"/>
          <a:srcRect/>
          <a:stretch/>
        </p:blipFill>
        <p:spPr>
          <a:xfrm>
            <a:off x="9901619" y="4327340"/>
            <a:ext cx="1608620" cy="1608620"/>
          </a:xfrm>
          <a:prstGeom prst="rect">
            <a:avLst/>
          </a:prstGeom>
        </p:spPr>
      </p:pic>
      <p:pic>
        <p:nvPicPr>
          <p:cNvPr id="22" name="Picture 21">
            <a:extLst>
              <a:ext uri="{FF2B5EF4-FFF2-40B4-BE49-F238E27FC236}">
                <a16:creationId xmlns:a16="http://schemas.microsoft.com/office/drawing/2014/main" id="{4B905DB4-E4B3-5296-CEC7-37F4AA2FF252}"/>
              </a:ext>
            </a:extLst>
          </p:cNvPr>
          <p:cNvPicPr>
            <a:picLocks noChangeAspect="1"/>
          </p:cNvPicPr>
          <p:nvPr/>
        </p:nvPicPr>
        <p:blipFill>
          <a:blip r:embed="rId7"/>
          <a:srcRect/>
          <a:stretch/>
        </p:blipFill>
        <p:spPr>
          <a:xfrm>
            <a:off x="9901619" y="6033829"/>
            <a:ext cx="1608620" cy="1608620"/>
          </a:xfrm>
          <a:prstGeom prst="rect">
            <a:avLst/>
          </a:prstGeom>
        </p:spPr>
      </p:pic>
      <p:pic>
        <p:nvPicPr>
          <p:cNvPr id="24" name="Picture 23">
            <a:extLst>
              <a:ext uri="{FF2B5EF4-FFF2-40B4-BE49-F238E27FC236}">
                <a16:creationId xmlns:a16="http://schemas.microsoft.com/office/drawing/2014/main" id="{3E5507A9-C6F9-BBBB-8D9C-9D7CEA77AB9B}"/>
              </a:ext>
            </a:extLst>
          </p:cNvPr>
          <p:cNvPicPr>
            <a:picLocks noChangeAspect="1"/>
          </p:cNvPicPr>
          <p:nvPr/>
        </p:nvPicPr>
        <p:blipFill>
          <a:blip r:embed="rId8"/>
          <a:srcRect/>
          <a:stretch/>
        </p:blipFill>
        <p:spPr>
          <a:xfrm>
            <a:off x="11581727" y="4327340"/>
            <a:ext cx="1608619" cy="1608619"/>
          </a:xfrm>
          <a:prstGeom prst="rect">
            <a:avLst/>
          </a:prstGeom>
        </p:spPr>
      </p:pic>
      <p:pic>
        <p:nvPicPr>
          <p:cNvPr id="27" name="Picture 26">
            <a:extLst>
              <a:ext uri="{FF2B5EF4-FFF2-40B4-BE49-F238E27FC236}">
                <a16:creationId xmlns:a16="http://schemas.microsoft.com/office/drawing/2014/main" id="{E92D7CC7-6894-736B-2C15-A303BCB72A09}"/>
              </a:ext>
            </a:extLst>
          </p:cNvPr>
          <p:cNvPicPr>
            <a:picLocks noChangeAspect="1"/>
          </p:cNvPicPr>
          <p:nvPr/>
        </p:nvPicPr>
        <p:blipFill>
          <a:blip r:embed="rId6"/>
          <a:srcRect/>
          <a:stretch/>
        </p:blipFill>
        <p:spPr>
          <a:xfrm>
            <a:off x="11581727" y="2645407"/>
            <a:ext cx="1591741" cy="1591741"/>
          </a:xfrm>
          <a:prstGeom prst="rect">
            <a:avLst/>
          </a:prstGeom>
        </p:spPr>
      </p:pic>
      <p:pic>
        <p:nvPicPr>
          <p:cNvPr id="29" name="Picture 28">
            <a:extLst>
              <a:ext uri="{FF2B5EF4-FFF2-40B4-BE49-F238E27FC236}">
                <a16:creationId xmlns:a16="http://schemas.microsoft.com/office/drawing/2014/main" id="{C6A615A3-1A4C-37C1-D652-7EB3D5DF706E}"/>
              </a:ext>
            </a:extLst>
          </p:cNvPr>
          <p:cNvPicPr>
            <a:picLocks noChangeAspect="1"/>
          </p:cNvPicPr>
          <p:nvPr/>
        </p:nvPicPr>
        <p:blipFill>
          <a:blip r:embed="rId6"/>
          <a:srcRect/>
          <a:stretch/>
        </p:blipFill>
        <p:spPr>
          <a:xfrm>
            <a:off x="6570673" y="4327340"/>
            <a:ext cx="1608620" cy="1608620"/>
          </a:xfrm>
          <a:prstGeom prst="rect">
            <a:avLst/>
          </a:prstGeom>
        </p:spPr>
      </p:pic>
    </p:spTree>
    <p:extLst>
      <p:ext uri="{BB962C8B-B14F-4D97-AF65-F5344CB8AC3E}">
        <p14:creationId xmlns:p14="http://schemas.microsoft.com/office/powerpoint/2010/main" val="2667402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nl-NL"/>
              <a:t>C</a:t>
            </a:r>
          </a:p>
          <a:p>
            <a:pPr lvl="1"/>
            <a:endParaRPr lang="es-ES" dirty="0"/>
          </a:p>
          <a:p>
            <a:pPr lvl="1"/>
            <a:r>
              <a:rPr lang="nl-NL" sz="1800"/>
              <a:t>4</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nl-NL"/>
              <a:t>A</a:t>
            </a:r>
          </a:p>
          <a:p>
            <a:endParaRPr lang="es-ES" sz="1800" dirty="0"/>
          </a:p>
          <a:p>
            <a:r>
              <a:rPr lang="nl-NL" sz="1800" b="0">
                <a:solidFill>
                  <a:schemeClr val="accent6"/>
                </a:solidFill>
                <a:latin typeface="Source Sans 3" panose="020B0303030403020204" pitchFamily="34" charset="0"/>
              </a:rPr>
              <a:t>0</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nl-NL"/>
              <a:t>B</a:t>
            </a:r>
          </a:p>
          <a:p>
            <a:pPr lvl="1"/>
            <a:endParaRPr lang="es-ES" dirty="0"/>
          </a:p>
          <a:p>
            <a:pPr lvl="1"/>
            <a:r>
              <a:rPr lang="nl-NL" sz="1800"/>
              <a:t>1</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nl-NL"/>
              <a:t>D</a:t>
            </a:r>
          </a:p>
          <a:p>
            <a:pPr lvl="1"/>
            <a:endParaRPr lang="es-ES" dirty="0"/>
          </a:p>
          <a:p>
            <a:pPr lvl="1"/>
            <a:r>
              <a:rPr lang="nl-NL" sz="1800"/>
              <a:t>12</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nl-NL"/>
              <a:t>Aardrijkskunde 300</a:t>
            </a:r>
          </a:p>
          <a:p>
            <a:pPr>
              <a:lnSpc>
                <a:spcPts val="3000"/>
              </a:lnSpc>
            </a:pPr>
            <a:r>
              <a:rPr lang="nl-NL">
                <a:solidFill>
                  <a:schemeClr val="accent2"/>
                </a:solidFill>
              </a:rPr>
              <a:t>⸺</a:t>
            </a:r>
          </a:p>
          <a:p>
            <a:r>
              <a:rPr lang="nl-NL" sz="2600"/>
              <a:t>Hoeveel niet-EU-landen zijn lid van het Schengengebied?</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7DE9E937-7965-232A-4D84-B23BB9FFEFA3}"/>
              </a:ext>
            </a:extLst>
          </p:cNvPr>
          <p:cNvSpPr txBox="1">
            <a:spLocks/>
          </p:cNvSpPr>
          <p:nvPr/>
        </p:nvSpPr>
        <p:spPr bwMode="auto">
          <a:xfrm>
            <a:off x="2453187" y="6064340"/>
            <a:ext cx="5319214" cy="567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2000">
                <a:solidFill>
                  <a:srgbClr val="00B050"/>
                </a:solidFill>
                <a:latin typeface="Arial" panose="020B0604020202020204" pitchFamily="34" charset="0"/>
              </a:rPr>
              <a:t>IJsland, Noorwegen, Zwitserland en Liechtenstein</a:t>
            </a:r>
          </a:p>
        </p:txBody>
      </p:sp>
      <p:sp>
        <p:nvSpPr>
          <p:cNvPr id="8" name="Text Placeholder 11">
            <a:extLst>
              <a:ext uri="{FF2B5EF4-FFF2-40B4-BE49-F238E27FC236}">
                <a16:creationId xmlns:a16="http://schemas.microsoft.com/office/drawing/2014/main" id="{32AC9CE1-C1D6-8609-B28D-1B7CA6D49D30}"/>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63175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3"/>
                                        </p:tgtEl>
                                        <p:attrNameLst>
                                          <p:attrName>fillcolor</p:attrName>
                                        </p:attrNameLst>
                                      </p:cBhvr>
                                      <p:to>
                                        <a:srgbClr val="92D050"/>
                                      </p:to>
                                    </p:animClr>
                                    <p:set>
                                      <p:cBhvr>
                                        <p:cTn id="7" dur="2000" fill="hold"/>
                                        <p:tgtEl>
                                          <p:spTgt spid="3"/>
                                        </p:tgtEl>
                                        <p:attrNameLst>
                                          <p:attrName>fill.type</p:attrName>
                                        </p:attrNameLst>
                                      </p:cBhvr>
                                      <p:to>
                                        <p:strVal val="solid"/>
                                      </p:to>
                                    </p:set>
                                    <p:set>
                                      <p:cBhvr>
                                        <p:cTn id="8" dur="2000" fill="hold"/>
                                        <p:tgtEl>
                                          <p:spTgt spid="3"/>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5"/>
                                        </p:tgtEl>
                                        <p:attrNameLst>
                                          <p:attrName>fillcolor</p:attrName>
                                        </p:attrNameLst>
                                      </p:cBhvr>
                                      <p:to>
                                        <a:srgbClr val="FF0000"/>
                                      </p:to>
                                    </p:animClr>
                                    <p:set>
                                      <p:cBhvr>
                                        <p:cTn id="15" dur="2000" fill="hold"/>
                                        <p:tgtEl>
                                          <p:spTgt spid="5"/>
                                        </p:tgtEl>
                                        <p:attrNameLst>
                                          <p:attrName>fill.type</p:attrName>
                                        </p:attrNameLst>
                                      </p:cBhvr>
                                      <p:to>
                                        <p:strVal val="solid"/>
                                      </p:to>
                                    </p:set>
                                    <p:set>
                                      <p:cBhvr>
                                        <p:cTn id="16" dur="2000" fill="hold"/>
                                        <p:tgtEl>
                                          <p:spTgt spid="5"/>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par>
                                <p:cTn id="21" presetID="31" presetClass="entr" presetSubtype="0" fill="hold" grpId="0" nodeType="with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 calcmode="lin" valueType="num">
                                      <p:cBhvr>
                                        <p:cTn id="23"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24"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25"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26"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nl-NL" sz="4800"/>
              <a:t>In welk land ligt de meest oostelijke hoofdstad van de EU?</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nl-NL"/>
              <a:t>Aardrijkskunde 400</a:t>
            </a:r>
          </a:p>
          <a:p>
            <a:pPr>
              <a:lnSpc>
                <a:spcPts val="3000"/>
              </a:lnSpc>
            </a:pPr>
            <a:r>
              <a:rPr lang="nl-NL">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4745832" y="4363836"/>
            <a:ext cx="4916914"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a:lnSpc>
                <a:spcPct val="150000"/>
              </a:lnSpc>
            </a:pPr>
            <a:r>
              <a:rPr lang="nl-NL" sz="4800">
                <a:solidFill>
                  <a:srgbClr val="00B050"/>
                </a:solidFill>
              </a:rPr>
              <a:t>Cyprus</a:t>
            </a:r>
            <a:r>
              <a:rPr lang="nl-NL">
                <a:solidFill>
                  <a:srgbClr val="00B050"/>
                </a:solidFill>
              </a:rPr>
              <a:t> </a:t>
            </a:r>
            <a:r>
              <a:rPr lang="nl-NL" sz="4000">
                <a:solidFill>
                  <a:srgbClr val="00B050"/>
                </a:solidFill>
              </a:rPr>
              <a:t>(Nicosia)</a:t>
            </a:r>
          </a:p>
        </p:txBody>
      </p:sp>
      <p:sp>
        <p:nvSpPr>
          <p:cNvPr id="2" name="Text Placeholder 11">
            <a:extLst>
              <a:ext uri="{FF2B5EF4-FFF2-40B4-BE49-F238E27FC236}">
                <a16:creationId xmlns:a16="http://schemas.microsoft.com/office/drawing/2014/main" id="{28BF6D0C-E7DA-E584-8B40-1F85302CDE3D}"/>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030795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nl-NL"/>
              <a:t>A</a:t>
            </a:r>
          </a:p>
          <a:p>
            <a:endParaRPr lang="es-ES" dirty="0"/>
          </a:p>
          <a:p>
            <a:r>
              <a:rPr lang="nl-NL" sz="3200" b="0">
                <a:solidFill>
                  <a:schemeClr val="accent6"/>
                </a:solidFill>
                <a:latin typeface="Source Sans 3" panose="020B0303030403020204" pitchFamily="34" charset="0"/>
              </a:rPr>
              <a:t>de Europese Commissie</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nl-NL"/>
              <a:t>B</a:t>
            </a:r>
          </a:p>
          <a:p>
            <a:pPr lvl="1"/>
            <a:endParaRPr lang="es-ES" dirty="0"/>
          </a:p>
          <a:p>
            <a:pPr lvl="1"/>
            <a:r>
              <a:rPr lang="nl-NL" sz="3200"/>
              <a:t>het Europees Parlement</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nl-NL"/>
              <a:t>EU-instellingen 100</a:t>
            </a:r>
          </a:p>
          <a:p>
            <a:pPr>
              <a:lnSpc>
                <a:spcPts val="3000"/>
              </a:lnSpc>
            </a:pPr>
            <a:r>
              <a:rPr lang="nl-NL">
                <a:solidFill>
                  <a:schemeClr val="accent2"/>
                </a:solidFill>
              </a:rPr>
              <a:t>⸺</a:t>
            </a:r>
          </a:p>
          <a:p>
            <a:r>
              <a:rPr lang="nl-NL" sz="2800"/>
              <a:t>Welke instelling heeft het recht van (wetgevend) initiatief?</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E8EB7B5B-F175-15DB-11DD-E0CD3D13CA46}"/>
              </a:ext>
            </a:extLst>
          </p:cNvPr>
          <p:cNvSpPr txBox="1">
            <a:spLocks/>
          </p:cNvSpPr>
          <p:nvPr/>
        </p:nvSpPr>
        <p:spPr bwMode="auto">
          <a:xfrm>
            <a:off x="7992011" y="567411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377943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nl-NL"/>
              <a:t>C</a:t>
            </a:r>
          </a:p>
          <a:p>
            <a:pPr lvl="1"/>
            <a:endParaRPr lang="es-ES" dirty="0"/>
          </a:p>
          <a:p>
            <a:pPr lvl="1"/>
            <a:r>
              <a:rPr lang="nl-NL" sz="1800"/>
              <a:t>de Confederatie van Regio’s en Steden in Europa </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nl-NL"/>
              <a:t>A</a:t>
            </a:r>
          </a:p>
          <a:p>
            <a:endParaRPr lang="es-ES" sz="1800" dirty="0"/>
          </a:p>
          <a:p>
            <a:r>
              <a:rPr lang="nl-NL" sz="1800" b="0">
                <a:solidFill>
                  <a:schemeClr val="accent6"/>
                </a:solidFill>
                <a:latin typeface="Source Sans 3" panose="020B0303030403020204" pitchFamily="34" charset="0"/>
              </a:rPr>
              <a:t>het Forum van Europese steden</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nl-NL"/>
              <a:t>B</a:t>
            </a:r>
          </a:p>
          <a:p>
            <a:pPr lvl="1"/>
            <a:endParaRPr lang="es-ES" dirty="0"/>
          </a:p>
          <a:p>
            <a:pPr lvl="1"/>
            <a:r>
              <a:rPr lang="nl-NL" sz="1800"/>
              <a:t>het Europees Comité van de Regio’s </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nl-NL"/>
              <a:t>D</a:t>
            </a:r>
          </a:p>
          <a:p>
            <a:pPr lvl="1"/>
            <a:endParaRPr lang="es-ES" dirty="0"/>
          </a:p>
          <a:p>
            <a:pPr lvl="1"/>
            <a:r>
              <a:rPr lang="nl-NL" sz="1800"/>
              <a:t>het Europees Economisch en Sociaal Comité </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59" y="507568"/>
            <a:ext cx="11242044" cy="1468465"/>
          </a:xfrm>
        </p:spPr>
        <p:txBody>
          <a:bodyPr/>
          <a:lstStyle/>
          <a:p>
            <a:pPr>
              <a:lnSpc>
                <a:spcPts val="3000"/>
              </a:lnSpc>
            </a:pPr>
            <a:r>
              <a:rPr lang="nl-NL" dirty="0"/>
              <a:t>EU-instellingen 200</a:t>
            </a:r>
          </a:p>
          <a:p>
            <a:pPr>
              <a:lnSpc>
                <a:spcPts val="3000"/>
              </a:lnSpc>
            </a:pPr>
            <a:r>
              <a:rPr lang="nl-NL" dirty="0">
                <a:solidFill>
                  <a:schemeClr val="accent2"/>
                </a:solidFill>
              </a:rPr>
              <a:t>⸺</a:t>
            </a:r>
          </a:p>
          <a:p>
            <a:pPr>
              <a:spcBef>
                <a:spcPts val="600"/>
              </a:spcBef>
            </a:pPr>
            <a:r>
              <a:rPr lang="nl-NL" sz="2800" dirty="0"/>
              <a:t>Welke instelling vertegenwoordigt de belangen van lokale overheden?</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AC178C5E-FA98-87D1-FF15-201C8DCBC6B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436870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92D05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nl-NL"/>
              <a:t>C</a:t>
            </a:r>
          </a:p>
          <a:p>
            <a:pPr lvl="1"/>
            <a:endParaRPr lang="es-ES" dirty="0"/>
          </a:p>
          <a:p>
            <a:pPr lvl="1"/>
            <a:r>
              <a:rPr lang="nl-NL" sz="1800"/>
              <a:t>De Commissie buitenlandse zaken is een van de commissies van het Europees Parlement</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nl-NL"/>
              <a:t>A</a:t>
            </a:r>
          </a:p>
          <a:p>
            <a:endParaRPr lang="es-ES" sz="1800" dirty="0"/>
          </a:p>
          <a:p>
            <a:r>
              <a:rPr lang="nl-NL" sz="1800" b="0">
                <a:solidFill>
                  <a:schemeClr val="accent6"/>
                </a:solidFill>
                <a:latin typeface="Source Sans 3" panose="020B0303030403020204" pitchFamily="34" charset="0"/>
              </a:rPr>
              <a:t>De voorzitter van het Europees Parlement wordt verkozen voor 4 jaar</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nl-NL"/>
              <a:t>B</a:t>
            </a:r>
          </a:p>
          <a:p>
            <a:pPr lvl="1"/>
            <a:endParaRPr lang="es-ES" dirty="0"/>
          </a:p>
          <a:p>
            <a:pPr lvl="1"/>
            <a:r>
              <a:rPr lang="nl-NL" sz="1800"/>
              <a:t>De grootste fractie in het Europees Parlement is de Duitse fractie</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nl-NL"/>
              <a:t>D</a:t>
            </a:r>
          </a:p>
          <a:p>
            <a:pPr lvl="1"/>
            <a:endParaRPr lang="es-ES" dirty="0"/>
          </a:p>
          <a:p>
            <a:pPr lvl="1"/>
            <a:r>
              <a:rPr lang="nl-NL" sz="1800"/>
              <a:t>Het Europees Parlement telt 751 leden</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nl-NL"/>
              <a:t>EU-instellingen 300</a:t>
            </a:r>
          </a:p>
          <a:p>
            <a:pPr>
              <a:lnSpc>
                <a:spcPts val="3000"/>
              </a:lnSpc>
            </a:pPr>
            <a:r>
              <a:rPr lang="nl-NL">
                <a:solidFill>
                  <a:schemeClr val="accent2"/>
                </a:solidFill>
              </a:rPr>
              <a:t>⸺</a:t>
            </a:r>
          </a:p>
          <a:p>
            <a:r>
              <a:rPr lang="nl-NL" sz="2800"/>
              <a:t>Welke van de volgende beweringen is waar?</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DD949258-DD2A-C39B-FA16-631C7D77DFE3}"/>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812356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3"/>
                                        </p:tgtEl>
                                        <p:attrNameLst>
                                          <p:attrName>fillcolor</p:attrName>
                                        </p:attrNameLst>
                                      </p:cBhvr>
                                      <p:to>
                                        <a:srgbClr val="92D050"/>
                                      </p:to>
                                    </p:animClr>
                                    <p:set>
                                      <p:cBhvr>
                                        <p:cTn id="7" dur="2000" fill="hold"/>
                                        <p:tgtEl>
                                          <p:spTgt spid="3"/>
                                        </p:tgtEl>
                                        <p:attrNameLst>
                                          <p:attrName>fill.type</p:attrName>
                                        </p:attrNameLst>
                                      </p:cBhvr>
                                      <p:to>
                                        <p:strVal val="solid"/>
                                      </p:to>
                                    </p:set>
                                    <p:set>
                                      <p:cBhvr>
                                        <p:cTn id="8" dur="2000" fill="hold"/>
                                        <p:tgtEl>
                                          <p:spTgt spid="3"/>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5"/>
                                        </p:tgtEl>
                                        <p:attrNameLst>
                                          <p:attrName>fillcolor</p:attrName>
                                        </p:attrNameLst>
                                      </p:cBhvr>
                                      <p:to>
                                        <a:srgbClr val="FF0000"/>
                                      </p:to>
                                    </p:animClr>
                                    <p:set>
                                      <p:cBhvr>
                                        <p:cTn id="15" dur="2000" fill="hold"/>
                                        <p:tgtEl>
                                          <p:spTgt spid="5"/>
                                        </p:tgtEl>
                                        <p:attrNameLst>
                                          <p:attrName>fill.type</p:attrName>
                                        </p:attrNameLst>
                                      </p:cBhvr>
                                      <p:to>
                                        <p:strVal val="solid"/>
                                      </p:to>
                                    </p:set>
                                    <p:set>
                                      <p:cBhvr>
                                        <p:cTn id="16" dur="2000" fill="hold"/>
                                        <p:tgtEl>
                                          <p:spTgt spid="5"/>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nl-NL" sz="4400" dirty="0"/>
              <a:t>Welke 2 "petten" draagt het hoofd van de Europese Dienst voor extern optreden (EDEO)?</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nl-NL"/>
              <a:t>EU-instellingen 400</a:t>
            </a:r>
          </a:p>
          <a:p>
            <a:pPr>
              <a:lnSpc>
                <a:spcPts val="3000"/>
              </a:lnSpc>
            </a:pPr>
            <a:r>
              <a:rPr lang="nl-NL">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165609" y="4363836"/>
            <a:ext cx="9392521"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a:lnSpc>
                <a:spcPct val="150000"/>
              </a:lnSpc>
            </a:pPr>
            <a:r>
              <a:rPr lang="nl-NL" sz="2800" dirty="0">
                <a:solidFill>
                  <a:srgbClr val="00B050"/>
                </a:solidFill>
              </a:rPr>
              <a:t>Hoge vertegenwoordiger voor buitenlandse zaken en veiligheidsbeleid &amp; vicevoorzitter van de Europese Commissie</a:t>
            </a:r>
          </a:p>
          <a:p>
            <a:pPr>
              <a:lnSpc>
                <a:spcPct val="150000"/>
              </a:lnSpc>
            </a:pPr>
            <a:endParaRPr lang="en-GB" sz="4000" dirty="0">
              <a:solidFill>
                <a:srgbClr val="0070C0"/>
              </a:solidFill>
            </a:endParaRPr>
          </a:p>
        </p:txBody>
      </p:sp>
      <p:sp>
        <p:nvSpPr>
          <p:cNvPr id="2" name="Text Placeholder 11">
            <a:extLst>
              <a:ext uri="{FF2B5EF4-FFF2-40B4-BE49-F238E27FC236}">
                <a16:creationId xmlns:a16="http://schemas.microsoft.com/office/drawing/2014/main" id="{0DC95ED2-C860-DF2E-60E4-45AE5626FEFA}"/>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26978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nl-NL"/>
              <a:t>A</a:t>
            </a:r>
          </a:p>
          <a:p>
            <a:endParaRPr lang="es-ES" dirty="0"/>
          </a:p>
          <a:p>
            <a:r>
              <a:rPr lang="nl-NL" sz="3200" b="0">
                <a:solidFill>
                  <a:schemeClr val="accent6"/>
                </a:solidFill>
                <a:latin typeface="Source Sans 3" panose="020B0303030403020204" pitchFamily="34" charset="0"/>
              </a:rPr>
              <a:t>1 formatie</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nl-NL"/>
              <a:t>B</a:t>
            </a:r>
          </a:p>
          <a:p>
            <a:pPr lvl="1"/>
            <a:endParaRPr lang="es-ES" dirty="0"/>
          </a:p>
          <a:p>
            <a:pPr lvl="1"/>
            <a:r>
              <a:rPr lang="nl-NL" sz="3200"/>
              <a:t>10 formaties</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nl-NL"/>
              <a:t>Raad van de EU 100</a:t>
            </a:r>
          </a:p>
          <a:p>
            <a:pPr>
              <a:lnSpc>
                <a:spcPts val="3000"/>
              </a:lnSpc>
            </a:pPr>
            <a:r>
              <a:rPr lang="nl-NL">
                <a:solidFill>
                  <a:schemeClr val="accent2"/>
                </a:solidFill>
              </a:rPr>
              <a:t>⸺</a:t>
            </a:r>
          </a:p>
          <a:p>
            <a:r>
              <a:rPr lang="nl-NL" sz="2800"/>
              <a:t>De Raad van de EU heeft: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4558B8D2-7E33-CDD9-03B6-BFF88E5B817B}"/>
              </a:ext>
            </a:extLst>
          </p:cNvPr>
          <p:cNvSpPr txBox="1">
            <a:spLocks/>
          </p:cNvSpPr>
          <p:nvPr/>
        </p:nvSpPr>
        <p:spPr bwMode="auto">
          <a:xfrm>
            <a:off x="1381113" y="5070690"/>
            <a:ext cx="290953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Meer weten</a:t>
            </a:r>
          </a:p>
        </p:txBody>
      </p:sp>
      <p:sp>
        <p:nvSpPr>
          <p:cNvPr id="3" name="Text Placeholder 11">
            <a:extLst>
              <a:ext uri="{FF2B5EF4-FFF2-40B4-BE49-F238E27FC236}">
                <a16:creationId xmlns:a16="http://schemas.microsoft.com/office/drawing/2014/main" id="{A4E8A748-BCE0-1CCE-36E2-6F39A1A7D2A8}"/>
              </a:ext>
            </a:extLst>
          </p:cNvPr>
          <p:cNvSpPr txBox="1">
            <a:spLocks/>
          </p:cNvSpPr>
          <p:nvPr/>
        </p:nvSpPr>
        <p:spPr bwMode="auto">
          <a:xfrm>
            <a:off x="7851676" y="5070690"/>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695113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205439"/>
            <a:ext cx="10163102" cy="3377676"/>
          </a:xfrm>
          <a:solidFill>
            <a:schemeClr val="accent2">
              <a:lumMod val="20000"/>
              <a:lumOff val="80000"/>
              <a:alpha val="50000"/>
            </a:schemeClr>
          </a:solidFill>
        </p:spPr>
        <p:txBody>
          <a:bodyPr numCol="2"/>
          <a:lstStyle/>
          <a:p>
            <a:r>
              <a:rPr lang="nl-NL" dirty="0"/>
              <a:t>De Raad komt bijeen in 10 verschillende formaties: </a:t>
            </a:r>
          </a:p>
          <a:p>
            <a:pPr lvl="0"/>
            <a:endParaRPr lang="en-US" dirty="0"/>
          </a:p>
          <a:p>
            <a:pPr lvl="0"/>
            <a:r>
              <a:rPr lang="nl-NL" dirty="0"/>
              <a:t>Landbouw en Visserij</a:t>
            </a:r>
          </a:p>
          <a:p>
            <a:pPr lvl="0"/>
            <a:r>
              <a:rPr lang="nl-NL" dirty="0"/>
              <a:t>Concurrentievermogen</a:t>
            </a:r>
          </a:p>
          <a:p>
            <a:pPr lvl="0"/>
            <a:r>
              <a:rPr lang="nl-NL" dirty="0"/>
              <a:t>Economische en Financiële Zaken</a:t>
            </a:r>
          </a:p>
          <a:p>
            <a:pPr lvl="0"/>
            <a:r>
              <a:rPr lang="nl-NL" dirty="0"/>
              <a:t>Milieu</a:t>
            </a:r>
          </a:p>
          <a:p>
            <a:pPr lvl="0"/>
            <a:r>
              <a:rPr lang="nl-NL" dirty="0"/>
              <a:t>Werkgelegenheid, Sociaal Beleid, Volksgezondheid en Consumentenzaken</a:t>
            </a:r>
          </a:p>
          <a:p>
            <a:pPr lvl="0"/>
            <a:endParaRPr lang="en-US" dirty="0"/>
          </a:p>
          <a:p>
            <a:pPr lvl="0"/>
            <a:endParaRPr lang="en-US" dirty="0"/>
          </a:p>
          <a:p>
            <a:pPr lvl="0"/>
            <a:endParaRPr lang="en-US" dirty="0"/>
          </a:p>
          <a:p>
            <a:pPr lvl="0"/>
            <a:endParaRPr lang="en-US" dirty="0"/>
          </a:p>
          <a:p>
            <a:pPr lvl="0"/>
            <a:r>
              <a:rPr lang="nl-NL" dirty="0"/>
              <a:t>Onderwijs, Jeugdzaken, Cultuur en Sport</a:t>
            </a:r>
          </a:p>
          <a:p>
            <a:pPr lvl="0"/>
            <a:r>
              <a:rPr lang="nl-NL" dirty="0"/>
              <a:t>Buitenlandse Zaken</a:t>
            </a:r>
          </a:p>
          <a:p>
            <a:pPr lvl="0"/>
            <a:r>
              <a:rPr lang="nl-NL" dirty="0"/>
              <a:t>Algemene Zaken</a:t>
            </a:r>
          </a:p>
          <a:p>
            <a:pPr lvl="0"/>
            <a:r>
              <a:rPr lang="nl-NL" dirty="0"/>
              <a:t>Justitie en Binnenlandse Zaken</a:t>
            </a:r>
          </a:p>
          <a:p>
            <a:r>
              <a:rPr lang="nl-NL" dirty="0"/>
              <a:t>Vervoer, Telecommunicatie en Energie</a:t>
            </a:r>
          </a:p>
          <a:p>
            <a:endParaRPr lang="es-ES" dirty="0"/>
          </a:p>
          <a:p>
            <a:endParaRPr lang="es-ES" sz="32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nl-NL"/>
              <a:t>Raad van de EU 100</a:t>
            </a:r>
          </a:p>
          <a:p>
            <a:pPr>
              <a:lnSpc>
                <a:spcPts val="3000"/>
              </a:lnSpc>
            </a:pPr>
            <a:r>
              <a:rPr lang="nl-NL">
                <a:solidFill>
                  <a:schemeClr val="accent2"/>
                </a:solidFill>
              </a:rPr>
              <a:t>⸺</a:t>
            </a:r>
          </a:p>
          <a:p>
            <a:r>
              <a:rPr lang="nl-NL" sz="2800" i="1"/>
              <a:t>Informatie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C0D6DFF8-5F4D-BE56-081C-16FE4FBFC2F5}"/>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6892256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nl-NL"/>
              <a:t>C</a:t>
            </a:r>
          </a:p>
          <a:p>
            <a:pPr lvl="1"/>
            <a:endParaRPr lang="es-ES" dirty="0"/>
          </a:p>
          <a:p>
            <a:pPr lvl="1"/>
            <a:r>
              <a:rPr lang="nl-NL" sz="1800"/>
              <a:t>Rekenkamer</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nl-NL"/>
              <a:t>A</a:t>
            </a:r>
          </a:p>
          <a:p>
            <a:endParaRPr lang="es-ES" sz="1800" dirty="0"/>
          </a:p>
          <a:p>
            <a:r>
              <a:rPr lang="nl-NL" sz="1800" b="0">
                <a:solidFill>
                  <a:schemeClr val="accent6"/>
                </a:solidFill>
                <a:latin typeface="Source Sans 3" panose="020B0303030403020204" pitchFamily="34" charset="0"/>
              </a:rPr>
              <a:t>Coreper</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nl-NL"/>
              <a:t>B</a:t>
            </a:r>
          </a:p>
          <a:p>
            <a:pPr lvl="1"/>
            <a:endParaRPr lang="es-ES" dirty="0"/>
          </a:p>
          <a:p>
            <a:pPr lvl="1"/>
            <a:r>
              <a:rPr lang="nl-NL" sz="1800"/>
              <a:t>werkgroepen</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nl-NL"/>
              <a:t>D</a:t>
            </a:r>
          </a:p>
          <a:p>
            <a:pPr lvl="1"/>
            <a:endParaRPr lang="es-ES" dirty="0"/>
          </a:p>
          <a:p>
            <a:pPr lvl="1"/>
            <a:r>
              <a:rPr lang="nl-NL"/>
              <a:t>roulerend voorzitterschap</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nl-NL"/>
              <a:t>Raad van de EU 200</a:t>
            </a:r>
          </a:p>
          <a:p>
            <a:pPr>
              <a:lnSpc>
                <a:spcPts val="3000"/>
              </a:lnSpc>
            </a:pPr>
            <a:r>
              <a:rPr lang="nl-NL">
                <a:solidFill>
                  <a:schemeClr val="accent2"/>
                </a:solidFill>
              </a:rPr>
              <a:t>⸺</a:t>
            </a:r>
          </a:p>
          <a:p>
            <a:r>
              <a:rPr lang="nl-NL" sz="2800"/>
              <a:t>Welke van de volgende termen hoort </a:t>
            </a:r>
            <a:r>
              <a:rPr lang="nl-NL" sz="2800" u="sng"/>
              <a:t>niet</a:t>
            </a:r>
            <a:r>
              <a:rPr lang="nl-NL" sz="2800"/>
              <a:t> bij de Raad?</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FAC3F91F-9514-A8DF-09AC-70891982AD66}"/>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50546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nl-NL"/>
              <a:t>C</a:t>
            </a:r>
          </a:p>
          <a:p>
            <a:pPr lvl="1"/>
            <a:endParaRPr lang="es-ES" dirty="0"/>
          </a:p>
          <a:p>
            <a:pPr lvl="1"/>
            <a:r>
              <a:rPr lang="nl-NL" sz="1800"/>
              <a:t>Over de EU-begroting besluiten, samen met het Europees Parlement</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nl-NL"/>
              <a:t>A</a:t>
            </a:r>
          </a:p>
          <a:p>
            <a:endParaRPr lang="es-ES" sz="1800" dirty="0"/>
          </a:p>
          <a:p>
            <a:r>
              <a:rPr lang="nl-NL" sz="1800" b="0">
                <a:solidFill>
                  <a:schemeClr val="accent6"/>
                </a:solidFill>
                <a:latin typeface="Source Sans 3" panose="020B0303030403020204" pitchFamily="34" charset="0"/>
              </a:rPr>
              <a:t>EU-middelen beheren</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nl-NL"/>
              <a:t>B</a:t>
            </a:r>
          </a:p>
          <a:p>
            <a:pPr lvl="1"/>
            <a:endParaRPr lang="es-ES" dirty="0"/>
          </a:p>
          <a:p>
            <a:pPr lvl="1"/>
            <a:r>
              <a:rPr lang="nl-NL" sz="1800"/>
              <a:t>EU-wetgeving aannemen</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nl-NL"/>
              <a:t>D</a:t>
            </a:r>
          </a:p>
          <a:p>
            <a:pPr lvl="1"/>
            <a:endParaRPr lang="es-ES" dirty="0"/>
          </a:p>
          <a:p>
            <a:pPr lvl="1"/>
            <a:r>
              <a:rPr lang="nl-NL" sz="1800"/>
              <a:t>Het beleid van de lidstaten coördineren</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nl-NL"/>
              <a:t>Raad van de EU 300</a:t>
            </a:r>
          </a:p>
          <a:p>
            <a:pPr>
              <a:lnSpc>
                <a:spcPts val="3000"/>
              </a:lnSpc>
            </a:pPr>
            <a:r>
              <a:rPr lang="nl-NL">
                <a:solidFill>
                  <a:schemeClr val="accent2"/>
                </a:solidFill>
              </a:rPr>
              <a:t>⸺</a:t>
            </a:r>
          </a:p>
          <a:p>
            <a:r>
              <a:rPr lang="nl-NL" sz="2800"/>
              <a:t>Wat doet de Raad </a:t>
            </a:r>
            <a:r>
              <a:rPr lang="nl-NL" sz="2800" u="sng"/>
              <a:t>niet</a:t>
            </a:r>
            <a:r>
              <a:rPr lang="nl-NL" sz="2800"/>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9EE72DF9-17A2-CF4D-5458-0FCA8D0A87F3}"/>
              </a:ext>
            </a:extLst>
          </p:cNvPr>
          <p:cNvSpPr txBox="1">
            <a:spLocks/>
          </p:cNvSpPr>
          <p:nvPr/>
        </p:nvSpPr>
        <p:spPr bwMode="auto">
          <a:xfrm>
            <a:off x="1504206" y="6007605"/>
            <a:ext cx="290953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Meer weten</a:t>
            </a:r>
          </a:p>
        </p:txBody>
      </p:sp>
      <p:sp>
        <p:nvSpPr>
          <p:cNvPr id="8" name="Text Placeholder 11">
            <a:extLst>
              <a:ext uri="{FF2B5EF4-FFF2-40B4-BE49-F238E27FC236}">
                <a16:creationId xmlns:a16="http://schemas.microsoft.com/office/drawing/2014/main" id="{69BB9445-B753-3A31-8BC6-B2DCEF3C84F8}"/>
              </a:ext>
            </a:extLst>
          </p:cNvPr>
          <p:cNvSpPr txBox="1">
            <a:spLocks/>
          </p:cNvSpPr>
          <p:nvPr/>
        </p:nvSpPr>
        <p:spPr bwMode="auto">
          <a:xfrm>
            <a:off x="7992011" y="6007605"/>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1257068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92D05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9"/>
            <a:ext cx="9612548" cy="520325"/>
          </a:xfrm>
        </p:spPr>
        <p:txBody>
          <a:bodyPr/>
          <a:lstStyle/>
          <a:p>
            <a:pPr>
              <a:lnSpc>
                <a:spcPts val="3000"/>
              </a:lnSpc>
            </a:pPr>
            <a:r>
              <a:rPr lang="nl-NL"/>
              <a:t>Hoe werkt het?</a:t>
            </a:r>
            <a:br>
              <a:rPr lang="nl-NL"/>
            </a:br>
            <a:r>
              <a:rPr lang="nl-NL">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pic>
        <p:nvPicPr>
          <p:cNvPr id="3" name="Picture 2">
            <a:extLst>
              <a:ext uri="{FF2B5EF4-FFF2-40B4-BE49-F238E27FC236}">
                <a16:creationId xmlns:a16="http://schemas.microsoft.com/office/drawing/2014/main" id="{153F8114-5E1C-374C-E5F4-E0F98528AF97}"/>
              </a:ext>
            </a:extLst>
          </p:cNvPr>
          <p:cNvPicPr>
            <a:picLocks noChangeAspect="1"/>
          </p:cNvPicPr>
          <p:nvPr/>
        </p:nvPicPr>
        <p:blipFill>
          <a:blip r:embed="rId5"/>
          <a:srcRect/>
          <a:stretch/>
        </p:blipFill>
        <p:spPr>
          <a:xfrm>
            <a:off x="709137" y="1425406"/>
            <a:ext cx="3958060" cy="2217058"/>
          </a:xfrm>
          <a:prstGeom prst="rect">
            <a:avLst/>
          </a:prstGeom>
          <a:ln>
            <a:solidFill>
              <a:schemeClr val="accent6">
                <a:lumMod val="60000"/>
                <a:lumOff val="40000"/>
              </a:schemeClr>
            </a:solidFill>
          </a:ln>
        </p:spPr>
      </p:pic>
      <p:pic>
        <p:nvPicPr>
          <p:cNvPr id="7" name="Graphic 6" descr="Cursor with solid fill">
            <a:extLst>
              <a:ext uri="{FF2B5EF4-FFF2-40B4-BE49-F238E27FC236}">
                <a16:creationId xmlns:a16="http://schemas.microsoft.com/office/drawing/2014/main" id="{5B775C5B-2531-DD02-2BBD-05FB91DAE4B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74187" y="2363495"/>
            <a:ext cx="101639" cy="101639"/>
          </a:xfrm>
          <a:prstGeom prst="rect">
            <a:avLst/>
          </a:prstGeom>
        </p:spPr>
      </p:pic>
      <p:sp>
        <p:nvSpPr>
          <p:cNvPr id="8" name="Oval 7">
            <a:extLst>
              <a:ext uri="{FF2B5EF4-FFF2-40B4-BE49-F238E27FC236}">
                <a16:creationId xmlns:a16="http://schemas.microsoft.com/office/drawing/2014/main" id="{3FBA9FBE-D0AE-2FC3-8205-0FAB22933984}"/>
              </a:ext>
            </a:extLst>
          </p:cNvPr>
          <p:cNvSpPr/>
          <p:nvPr/>
        </p:nvSpPr>
        <p:spPr>
          <a:xfrm>
            <a:off x="1219514" y="2296408"/>
            <a:ext cx="240634" cy="134174"/>
          </a:xfrm>
          <a:prstGeom prst="ellipse">
            <a:avLst/>
          </a:prstGeom>
          <a:noFill/>
          <a:ln>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9" name="TextBox 18">
            <a:extLst>
              <a:ext uri="{FF2B5EF4-FFF2-40B4-BE49-F238E27FC236}">
                <a16:creationId xmlns:a16="http://schemas.microsoft.com/office/drawing/2014/main" id="{E534B9D9-7EDB-4D61-8650-29AE7D7D71BD}"/>
              </a:ext>
            </a:extLst>
          </p:cNvPr>
          <p:cNvSpPr txBox="1"/>
          <p:nvPr/>
        </p:nvSpPr>
        <p:spPr>
          <a:xfrm>
            <a:off x="625060" y="1127888"/>
            <a:ext cx="2757012" cy="307777"/>
          </a:xfrm>
          <a:prstGeom prst="rect">
            <a:avLst/>
          </a:prstGeom>
          <a:noFill/>
        </p:spPr>
        <p:txBody>
          <a:bodyPr wrap="square">
            <a:spAutoFit/>
          </a:bodyPr>
          <a:lstStyle/>
          <a:p>
            <a:r>
              <a:rPr lang="nl-NL" sz="1400" b="1">
                <a:latin typeface="Source Sans 3" panose="020B0303030403020204" pitchFamily="34" charset="0"/>
              </a:rPr>
              <a:t>Klik op de gekozen vraag</a:t>
            </a:r>
          </a:p>
        </p:txBody>
      </p:sp>
      <p:sp>
        <p:nvSpPr>
          <p:cNvPr id="46" name="TextBox 45">
            <a:extLst>
              <a:ext uri="{FF2B5EF4-FFF2-40B4-BE49-F238E27FC236}">
                <a16:creationId xmlns:a16="http://schemas.microsoft.com/office/drawing/2014/main" id="{C7D95B63-9B5A-239B-13A2-71A98F179840}"/>
              </a:ext>
            </a:extLst>
          </p:cNvPr>
          <p:cNvSpPr txBox="1"/>
          <p:nvPr/>
        </p:nvSpPr>
        <p:spPr>
          <a:xfrm>
            <a:off x="5431333" y="1167623"/>
            <a:ext cx="5656338" cy="307777"/>
          </a:xfrm>
          <a:prstGeom prst="rect">
            <a:avLst/>
          </a:prstGeom>
          <a:noFill/>
        </p:spPr>
        <p:txBody>
          <a:bodyPr wrap="square">
            <a:spAutoFit/>
          </a:bodyPr>
          <a:lstStyle/>
          <a:p>
            <a:r>
              <a:rPr lang="nl-NL" sz="1400" b="1">
                <a:latin typeface="Source Sans 3" panose="020B0303030403020204" pitchFamily="34" charset="0"/>
              </a:rPr>
              <a:t>Klik nadat het team zijn antwoord heeft gegeven op het scherm om het juiste antwoord te tonen</a:t>
            </a:r>
          </a:p>
        </p:txBody>
      </p:sp>
      <p:sp>
        <p:nvSpPr>
          <p:cNvPr id="48" name="TextBox 47">
            <a:extLst>
              <a:ext uri="{FF2B5EF4-FFF2-40B4-BE49-F238E27FC236}">
                <a16:creationId xmlns:a16="http://schemas.microsoft.com/office/drawing/2014/main" id="{0B0F432E-0BF0-5122-3BF0-B61C61383527}"/>
              </a:ext>
            </a:extLst>
          </p:cNvPr>
          <p:cNvSpPr txBox="1"/>
          <p:nvPr/>
        </p:nvSpPr>
        <p:spPr>
          <a:xfrm>
            <a:off x="2769138" y="4032205"/>
            <a:ext cx="6497163" cy="523220"/>
          </a:xfrm>
          <a:prstGeom prst="rect">
            <a:avLst/>
          </a:prstGeom>
          <a:noFill/>
        </p:spPr>
        <p:txBody>
          <a:bodyPr wrap="square">
            <a:spAutoFit/>
          </a:bodyPr>
          <a:lstStyle/>
          <a:p>
            <a:r>
              <a:rPr lang="nl-NL" sz="1400" b="1">
                <a:latin typeface="Source Sans 3" panose="020B0303030403020204" pitchFamily="34" charset="0"/>
              </a:rPr>
              <a:t>Klik op “Europa Quest” om terug te gaan naar het spelbord en een andere vraag te kiezen.</a:t>
            </a:r>
          </a:p>
          <a:p>
            <a:r>
              <a:rPr lang="nl-NL" sz="1400" b="1">
                <a:latin typeface="Source Sans 3" panose="020B0303030403020204" pitchFamily="34" charset="0"/>
              </a:rPr>
              <a:t>De reeds gebruikte vraag zal nu wit zijn</a:t>
            </a:r>
          </a:p>
        </p:txBody>
      </p:sp>
      <p:pic>
        <p:nvPicPr>
          <p:cNvPr id="50" name="Picture 49">
            <a:extLst>
              <a:ext uri="{FF2B5EF4-FFF2-40B4-BE49-F238E27FC236}">
                <a16:creationId xmlns:a16="http://schemas.microsoft.com/office/drawing/2014/main" id="{A5A732C9-897A-8934-2A05-97B60C1DB6ED}"/>
              </a:ext>
            </a:extLst>
          </p:cNvPr>
          <p:cNvPicPr>
            <a:picLocks noChangeAspect="1"/>
          </p:cNvPicPr>
          <p:nvPr/>
        </p:nvPicPr>
        <p:blipFill>
          <a:blip r:embed="rId8"/>
          <a:srcRect/>
          <a:stretch/>
        </p:blipFill>
        <p:spPr>
          <a:xfrm>
            <a:off x="5498161" y="1893107"/>
            <a:ext cx="2516435" cy="1408516"/>
          </a:xfrm>
          <a:prstGeom prst="rect">
            <a:avLst/>
          </a:prstGeom>
          <a:ln w="6350">
            <a:solidFill>
              <a:schemeClr val="accent6">
                <a:lumMod val="60000"/>
                <a:lumOff val="40000"/>
              </a:schemeClr>
            </a:solidFill>
          </a:ln>
        </p:spPr>
      </p:pic>
      <p:pic>
        <p:nvPicPr>
          <p:cNvPr id="52" name="Picture 51">
            <a:extLst>
              <a:ext uri="{FF2B5EF4-FFF2-40B4-BE49-F238E27FC236}">
                <a16:creationId xmlns:a16="http://schemas.microsoft.com/office/drawing/2014/main" id="{9C1F3FED-16A2-2A98-153F-C8074C84F074}"/>
              </a:ext>
            </a:extLst>
          </p:cNvPr>
          <p:cNvPicPr>
            <a:picLocks noChangeAspect="1"/>
          </p:cNvPicPr>
          <p:nvPr/>
        </p:nvPicPr>
        <p:blipFill>
          <a:blip r:embed="rId9"/>
          <a:srcRect/>
          <a:stretch/>
        </p:blipFill>
        <p:spPr>
          <a:xfrm>
            <a:off x="8435587" y="1901859"/>
            <a:ext cx="2515636" cy="1405177"/>
          </a:xfrm>
          <a:prstGeom prst="rect">
            <a:avLst/>
          </a:prstGeom>
          <a:ln w="6350">
            <a:solidFill>
              <a:schemeClr val="accent6">
                <a:lumMod val="60000"/>
                <a:lumOff val="40000"/>
              </a:schemeClr>
            </a:solidFill>
          </a:ln>
        </p:spPr>
      </p:pic>
      <p:pic>
        <p:nvPicPr>
          <p:cNvPr id="58" name="Graphic 57" descr="Badge outline">
            <a:extLst>
              <a:ext uri="{FF2B5EF4-FFF2-40B4-BE49-F238E27FC236}">
                <a16:creationId xmlns:a16="http://schemas.microsoft.com/office/drawing/2014/main" id="{4F9D154E-D7E8-7344-F0ED-A70D83A15FD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281460" y="1727074"/>
            <a:ext cx="299747" cy="299747"/>
          </a:xfrm>
          <a:prstGeom prst="rect">
            <a:avLst/>
          </a:prstGeom>
        </p:spPr>
      </p:pic>
      <p:pic>
        <p:nvPicPr>
          <p:cNvPr id="60" name="Graphic 59" descr="Badge 1 outline">
            <a:extLst>
              <a:ext uri="{FF2B5EF4-FFF2-40B4-BE49-F238E27FC236}">
                <a16:creationId xmlns:a16="http://schemas.microsoft.com/office/drawing/2014/main" id="{2C1FF55F-9E48-AB84-49D2-0AF00317BAB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79202" y="1315307"/>
            <a:ext cx="291716" cy="291716"/>
          </a:xfrm>
          <a:prstGeom prst="rect">
            <a:avLst/>
          </a:prstGeom>
        </p:spPr>
      </p:pic>
      <p:grpSp>
        <p:nvGrpSpPr>
          <p:cNvPr id="80" name="Group 79">
            <a:extLst>
              <a:ext uri="{FF2B5EF4-FFF2-40B4-BE49-F238E27FC236}">
                <a16:creationId xmlns:a16="http://schemas.microsoft.com/office/drawing/2014/main" id="{9F3C0087-66A1-0234-922F-C69CF4A6281A}"/>
              </a:ext>
            </a:extLst>
          </p:cNvPr>
          <p:cNvGrpSpPr>
            <a:grpSpLocks noChangeAspect="1"/>
          </p:cNvGrpSpPr>
          <p:nvPr/>
        </p:nvGrpSpPr>
        <p:grpSpPr>
          <a:xfrm>
            <a:off x="6096000" y="4771914"/>
            <a:ext cx="2693485" cy="1507170"/>
            <a:chOff x="8437510" y="4432228"/>
            <a:chExt cx="2755037" cy="1541612"/>
          </a:xfrm>
        </p:grpSpPr>
        <p:pic>
          <p:nvPicPr>
            <p:cNvPr id="78" name="Picture 77">
              <a:extLst>
                <a:ext uri="{FF2B5EF4-FFF2-40B4-BE49-F238E27FC236}">
                  <a16:creationId xmlns:a16="http://schemas.microsoft.com/office/drawing/2014/main" id="{04511739-084B-1553-2CA3-07AB064B5828}"/>
                </a:ext>
              </a:extLst>
            </p:cNvPr>
            <p:cNvPicPr>
              <a:picLocks noChangeAspect="1"/>
            </p:cNvPicPr>
            <p:nvPr/>
          </p:nvPicPr>
          <p:blipFill>
            <a:blip r:embed="rId14"/>
            <a:srcRect/>
            <a:stretch/>
          </p:blipFill>
          <p:spPr>
            <a:xfrm>
              <a:off x="8437510" y="4432228"/>
              <a:ext cx="2755037" cy="1541612"/>
            </a:xfrm>
            <a:prstGeom prst="rect">
              <a:avLst/>
            </a:prstGeom>
            <a:ln w="6350">
              <a:solidFill>
                <a:schemeClr val="accent6">
                  <a:lumMod val="60000"/>
                  <a:lumOff val="40000"/>
                </a:schemeClr>
              </a:solidFill>
            </a:ln>
          </p:spPr>
        </p:pic>
        <p:sp>
          <p:nvSpPr>
            <p:cNvPr id="79" name="Oval 78">
              <a:extLst>
                <a:ext uri="{FF2B5EF4-FFF2-40B4-BE49-F238E27FC236}">
                  <a16:creationId xmlns:a16="http://schemas.microsoft.com/office/drawing/2014/main" id="{C41E8DAF-1E6E-0D62-A249-87C0A9900544}"/>
                </a:ext>
              </a:extLst>
            </p:cNvPr>
            <p:cNvSpPr/>
            <p:nvPr/>
          </p:nvSpPr>
          <p:spPr>
            <a:xfrm>
              <a:off x="8787630" y="5023496"/>
              <a:ext cx="192736" cy="109684"/>
            </a:xfrm>
            <a:prstGeom prst="ellipse">
              <a:avLst/>
            </a:prstGeom>
            <a:noFill/>
            <a:ln>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grpSp>
      <p:grpSp>
        <p:nvGrpSpPr>
          <p:cNvPr id="5" name="Group 4">
            <a:extLst>
              <a:ext uri="{FF2B5EF4-FFF2-40B4-BE49-F238E27FC236}">
                <a16:creationId xmlns:a16="http://schemas.microsoft.com/office/drawing/2014/main" id="{4B682E84-A412-2E7C-A6D1-4390DD70BCB4}"/>
              </a:ext>
            </a:extLst>
          </p:cNvPr>
          <p:cNvGrpSpPr>
            <a:grpSpLocks noChangeAspect="1"/>
          </p:cNvGrpSpPr>
          <p:nvPr/>
        </p:nvGrpSpPr>
        <p:grpSpPr>
          <a:xfrm>
            <a:off x="2688167" y="4616475"/>
            <a:ext cx="2903712" cy="1733956"/>
            <a:chOff x="5286591" y="4506576"/>
            <a:chExt cx="2750625" cy="1642540"/>
          </a:xfrm>
        </p:grpSpPr>
        <p:grpSp>
          <p:nvGrpSpPr>
            <p:cNvPr id="72" name="Group 71">
              <a:extLst>
                <a:ext uri="{FF2B5EF4-FFF2-40B4-BE49-F238E27FC236}">
                  <a16:creationId xmlns:a16="http://schemas.microsoft.com/office/drawing/2014/main" id="{56013069-BF8D-5822-5592-5C5D33BB8D84}"/>
                </a:ext>
              </a:extLst>
            </p:cNvPr>
            <p:cNvGrpSpPr/>
            <p:nvPr/>
          </p:nvGrpSpPr>
          <p:grpSpPr>
            <a:xfrm>
              <a:off x="5498161" y="4656450"/>
              <a:ext cx="2539055" cy="1492666"/>
              <a:chOff x="5559856" y="4292253"/>
              <a:chExt cx="3130890" cy="1702767"/>
            </a:xfrm>
          </p:grpSpPr>
          <p:pic>
            <p:nvPicPr>
              <p:cNvPr id="68" name="Picture 67">
                <a:extLst>
                  <a:ext uri="{FF2B5EF4-FFF2-40B4-BE49-F238E27FC236}">
                    <a16:creationId xmlns:a16="http://schemas.microsoft.com/office/drawing/2014/main" id="{0BDCD615-BFA1-3DB8-9535-A598180CF129}"/>
                  </a:ext>
                </a:extLst>
              </p:cNvPr>
              <p:cNvPicPr>
                <a:picLocks noChangeAspect="1"/>
              </p:cNvPicPr>
              <p:nvPr/>
            </p:nvPicPr>
            <p:blipFill>
              <a:blip r:embed="rId9"/>
              <a:srcRect/>
              <a:stretch/>
            </p:blipFill>
            <p:spPr>
              <a:xfrm>
                <a:off x="5559856" y="4292253"/>
                <a:ext cx="3130890" cy="1617886"/>
              </a:xfrm>
              <a:prstGeom prst="rect">
                <a:avLst/>
              </a:prstGeom>
              <a:ln w="6350">
                <a:solidFill>
                  <a:schemeClr val="accent6">
                    <a:lumMod val="60000"/>
                    <a:lumOff val="40000"/>
                  </a:schemeClr>
                </a:solidFill>
              </a:ln>
            </p:spPr>
          </p:pic>
          <p:sp>
            <p:nvSpPr>
              <p:cNvPr id="69" name="Oval 68">
                <a:extLst>
                  <a:ext uri="{FF2B5EF4-FFF2-40B4-BE49-F238E27FC236}">
                    <a16:creationId xmlns:a16="http://schemas.microsoft.com/office/drawing/2014/main" id="{D3759229-9081-35DE-0677-9428323453A7}"/>
                  </a:ext>
                </a:extLst>
              </p:cNvPr>
              <p:cNvSpPr/>
              <p:nvPr/>
            </p:nvSpPr>
            <p:spPr>
              <a:xfrm>
                <a:off x="7650296" y="5672036"/>
                <a:ext cx="897231" cy="238102"/>
              </a:xfrm>
              <a:prstGeom prst="ellipse">
                <a:avLst/>
              </a:prstGeom>
              <a:noFill/>
              <a:ln w="28575">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70" name="Graphic 69" descr="Cursor with solid fill">
                <a:extLst>
                  <a:ext uri="{FF2B5EF4-FFF2-40B4-BE49-F238E27FC236}">
                    <a16:creationId xmlns:a16="http://schemas.microsoft.com/office/drawing/2014/main" id="{883AED85-B1C6-66D3-DBCA-8541301AFED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17867" y="5750032"/>
                <a:ext cx="244987" cy="244988"/>
              </a:xfrm>
              <a:prstGeom prst="rect">
                <a:avLst/>
              </a:prstGeom>
            </p:spPr>
          </p:pic>
        </p:grpSp>
        <p:pic>
          <p:nvPicPr>
            <p:cNvPr id="56" name="Graphic 55" descr="Badge 3 outline">
              <a:extLst>
                <a:ext uri="{FF2B5EF4-FFF2-40B4-BE49-F238E27FC236}">
                  <a16:creationId xmlns:a16="http://schemas.microsoft.com/office/drawing/2014/main" id="{14873E1D-66E0-E4EC-88BE-21168B1F5E6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286591" y="4506576"/>
              <a:ext cx="299748" cy="299748"/>
            </a:xfrm>
            <a:prstGeom prst="rect">
              <a:avLst/>
            </a:prstGeom>
          </p:spPr>
        </p:pic>
      </p:grpSp>
    </p:spTree>
    <p:extLst>
      <p:ext uri="{BB962C8B-B14F-4D97-AF65-F5344CB8AC3E}">
        <p14:creationId xmlns:p14="http://schemas.microsoft.com/office/powerpoint/2010/main" val="42925164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2910254" y="1976033"/>
            <a:ext cx="6035517" cy="3545536"/>
          </a:xfrm>
          <a:solidFill>
            <a:schemeClr val="accent2">
              <a:lumMod val="20000"/>
              <a:lumOff val="80000"/>
              <a:alpha val="50000"/>
            </a:schemeClr>
          </a:solidFill>
        </p:spPr>
        <p:txBody>
          <a:bodyPr numCol="1"/>
          <a:lstStyle/>
          <a:p>
            <a:pPr>
              <a:lnSpc>
                <a:spcPct val="150000"/>
              </a:lnSpc>
            </a:pPr>
            <a:r>
              <a:rPr lang="nl-NL" sz="1800">
                <a:effectLst/>
                <a:latin typeface="Calibri" panose="020F0502020204030204" pitchFamily="34" charset="0"/>
                <a:ea typeface="Calibri" panose="020F0502020204030204" pitchFamily="34" charset="0"/>
                <a:cs typeface="Segoe UI" panose="020B0502040204020203" pitchFamily="34" charset="0"/>
              </a:rPr>
              <a:t>De Raad beheert geen EU-middelen.</a:t>
            </a:r>
          </a:p>
          <a:p>
            <a:pPr>
              <a:lnSpc>
                <a:spcPct val="150000"/>
              </a:lnSpc>
            </a:pPr>
            <a:r>
              <a:rPr lang="nl-NL" sz="1800">
                <a:effectLst/>
                <a:latin typeface="Calibri" panose="020F0502020204030204" pitchFamily="34" charset="0"/>
                <a:ea typeface="Calibri" panose="020F0502020204030204" pitchFamily="34" charset="0"/>
                <a:cs typeface="Arial" panose="020B0604020202020204" pitchFamily="34" charset="0"/>
              </a:rPr>
              <a:t>De Commissie, de Raad en het Parlement spelen allemaal een rol bij het bepalen van de omvang en de toewijzing van de begroting. </a:t>
            </a:r>
          </a:p>
          <a:p>
            <a:pPr>
              <a:lnSpc>
                <a:spcPct val="150000"/>
              </a:lnSpc>
            </a:pPr>
            <a:r>
              <a:rPr lang="nl-NL" sz="1800">
                <a:effectLst/>
                <a:latin typeface="Calibri" panose="020F0502020204030204" pitchFamily="34" charset="0"/>
                <a:ea typeface="Calibri" panose="020F0502020204030204" pitchFamily="34" charset="0"/>
                <a:cs typeface="Arial" panose="020B0604020202020204" pitchFamily="34" charset="0"/>
              </a:rPr>
              <a:t>Het is echter </a:t>
            </a:r>
            <a:r>
              <a:rPr lang="nl-NL" sz="1800" u="sng">
                <a:effectLst/>
                <a:latin typeface="Calibri" panose="020F0502020204030204" pitchFamily="34" charset="0"/>
                <a:ea typeface="Calibri" panose="020F0502020204030204" pitchFamily="34" charset="0"/>
                <a:cs typeface="Arial" panose="020B0604020202020204" pitchFamily="34" charset="0"/>
              </a:rPr>
              <a:t>de Commissie</a:t>
            </a:r>
            <a:r>
              <a:rPr lang="nl-NL" sz="1800">
                <a:effectLst/>
                <a:latin typeface="Calibri" panose="020F0502020204030204" pitchFamily="34" charset="0"/>
                <a:ea typeface="Calibri" panose="020F0502020204030204" pitchFamily="34" charset="0"/>
                <a:cs typeface="Arial" panose="020B0604020202020204" pitchFamily="34" charset="0"/>
              </a:rPr>
              <a:t> die de begroting moet uitvoeren.</a:t>
            </a:r>
          </a:p>
          <a:p>
            <a:endParaRPr lang="es-ES" dirty="0"/>
          </a:p>
          <a:p>
            <a:endParaRPr lang="es-ES" sz="32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nl-NL"/>
              <a:t>Raad van de EU 300</a:t>
            </a:r>
          </a:p>
          <a:p>
            <a:pPr>
              <a:lnSpc>
                <a:spcPts val="3000"/>
              </a:lnSpc>
            </a:pPr>
            <a:r>
              <a:rPr lang="nl-NL">
                <a:solidFill>
                  <a:schemeClr val="accent2"/>
                </a:solidFill>
              </a:rPr>
              <a:t>⸺</a:t>
            </a:r>
          </a:p>
          <a:p>
            <a:r>
              <a:rPr lang="nl-NL" sz="2800" i="1"/>
              <a:t>Informatie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B291C0A2-6DEB-FED4-9B6F-AABE60128EB1}"/>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1806880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248056"/>
            <a:ext cx="10648046" cy="1962436"/>
          </a:xfrm>
          <a:solidFill>
            <a:schemeClr val="accent2">
              <a:lumMod val="20000"/>
              <a:lumOff val="80000"/>
              <a:alpha val="50000"/>
            </a:schemeClr>
          </a:solidFill>
        </p:spPr>
        <p:txBody>
          <a:bodyPr/>
          <a:lstStyle/>
          <a:p>
            <a:r>
              <a:rPr lang="nl-NL" sz="4400" dirty="0"/>
              <a:t>Volgens welk systeem wordt er meestal gestemd in de Raad?</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nl-NL" dirty="0"/>
              <a:t>Raad van de EU 400</a:t>
            </a:r>
          </a:p>
          <a:p>
            <a:pPr>
              <a:lnSpc>
                <a:spcPts val="3000"/>
              </a:lnSpc>
            </a:pPr>
            <a:r>
              <a:rPr lang="nl-NL" dirty="0">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5" name="TextBox 4">
            <a:extLst>
              <a:ext uri="{FF2B5EF4-FFF2-40B4-BE49-F238E27FC236}">
                <a16:creationId xmlns:a16="http://schemas.microsoft.com/office/drawing/2014/main" id="{6A4D45E4-BFC0-61D5-5B89-4E48F5269432}"/>
              </a:ext>
            </a:extLst>
          </p:cNvPr>
          <p:cNvSpPr txBox="1"/>
          <p:nvPr/>
        </p:nvSpPr>
        <p:spPr>
          <a:xfrm>
            <a:off x="686261" y="1257934"/>
            <a:ext cx="10264961" cy="1186791"/>
          </a:xfrm>
          <a:prstGeom prst="rect">
            <a:avLst/>
          </a:prstGeom>
        </p:spPr>
        <p:txBody>
          <a:bodyPr vert="horz" wrap="none" lIns="91440" tIns="45720" rIns="91440" bIns="45720" rtlCol="0" anchor="t">
            <a:noAutofit/>
          </a:bodyPr>
          <a:lstStyle/>
          <a:p>
            <a:pPr algn="l"/>
            <a:r>
              <a:rPr lang="nl-NL" sz="2800" b="1" dirty="0">
                <a:solidFill>
                  <a:srgbClr val="1C45EF"/>
                </a:solidFill>
                <a:latin typeface="Arial" charset="0"/>
                <a:ea typeface="Arial" charset="0"/>
                <a:cs typeface="Arial" charset="0"/>
              </a:rPr>
              <a:t>In de meeste gevallen wordt gebruik gemaakt van </a:t>
            </a:r>
            <a:br>
              <a:rPr lang="nl-NL" sz="2800" b="1" dirty="0">
                <a:solidFill>
                  <a:srgbClr val="1C45EF"/>
                </a:solidFill>
                <a:latin typeface="Arial" charset="0"/>
                <a:ea typeface="Arial" charset="0"/>
                <a:cs typeface="Arial" charset="0"/>
              </a:rPr>
            </a:br>
            <a:r>
              <a:rPr lang="nl-NL" sz="2800" b="1" dirty="0">
                <a:solidFill>
                  <a:srgbClr val="1C45EF"/>
                </a:solidFill>
                <a:latin typeface="Arial" charset="0"/>
                <a:ea typeface="Arial" charset="0"/>
                <a:cs typeface="Arial" charset="0"/>
              </a:rPr>
              <a:t>stemming met gekwalificeerde meerderheid.</a:t>
            </a:r>
          </a:p>
        </p:txBody>
      </p:sp>
      <p:sp>
        <p:nvSpPr>
          <p:cNvPr id="3" name="Text Placeholder 11">
            <a:extLst>
              <a:ext uri="{FF2B5EF4-FFF2-40B4-BE49-F238E27FC236}">
                <a16:creationId xmlns:a16="http://schemas.microsoft.com/office/drawing/2014/main" id="{11172DE1-B603-F719-B6B6-B95453D289AE}"/>
              </a:ext>
            </a:extLst>
          </p:cNvPr>
          <p:cNvSpPr txBox="1">
            <a:spLocks/>
          </p:cNvSpPr>
          <p:nvPr/>
        </p:nvSpPr>
        <p:spPr bwMode="auto">
          <a:xfrm>
            <a:off x="7992011" y="57679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grpSp>
        <p:nvGrpSpPr>
          <p:cNvPr id="6" name="Group 5">
            <a:extLst>
              <a:ext uri="{FF2B5EF4-FFF2-40B4-BE49-F238E27FC236}">
                <a16:creationId xmlns:a16="http://schemas.microsoft.com/office/drawing/2014/main" id="{04EB90BB-AC5E-8286-5818-115797146643}"/>
              </a:ext>
            </a:extLst>
          </p:cNvPr>
          <p:cNvGrpSpPr/>
          <p:nvPr/>
        </p:nvGrpSpPr>
        <p:grpSpPr>
          <a:xfrm>
            <a:off x="1501997" y="3656880"/>
            <a:ext cx="6490014" cy="2111091"/>
            <a:chOff x="3107501" y="2204099"/>
            <a:chExt cx="6490014" cy="2111091"/>
          </a:xfrm>
        </p:grpSpPr>
        <p:sp>
          <p:nvSpPr>
            <p:cNvPr id="8" name="TextBox 7">
              <a:extLst>
                <a:ext uri="{FF2B5EF4-FFF2-40B4-BE49-F238E27FC236}">
                  <a16:creationId xmlns:a16="http://schemas.microsoft.com/office/drawing/2014/main" id="{F97CBDBB-897D-E5DD-E99B-309A1C8DC809}"/>
                </a:ext>
              </a:extLst>
            </p:cNvPr>
            <p:cNvSpPr txBox="1"/>
            <p:nvPr/>
          </p:nvSpPr>
          <p:spPr>
            <a:xfrm>
              <a:off x="3107501" y="2204099"/>
              <a:ext cx="6490014" cy="369332"/>
            </a:xfrm>
            <a:prstGeom prst="rect">
              <a:avLst/>
            </a:prstGeom>
            <a:noFill/>
          </p:spPr>
          <p:txBody>
            <a:bodyPr wrap="square">
              <a:spAutoFit/>
            </a:bodyPr>
            <a:lstStyle/>
            <a:p>
              <a:pPr algn="ctr"/>
              <a:r>
                <a:rPr lang="nl-NL" b="1" dirty="0">
                  <a:solidFill>
                    <a:schemeClr val="tx2"/>
                  </a:solidFill>
                  <a:latin typeface="Source Sans 3 Semibold" panose="020B0303030403020204" pitchFamily="34" charset="0"/>
                </a:rPr>
                <a:t>Voor een gekwalificeerde meerderheid is het volgende nodig:</a:t>
              </a:r>
            </a:p>
          </p:txBody>
        </p:sp>
        <p:grpSp>
          <p:nvGrpSpPr>
            <p:cNvPr id="9" name="Group 8">
              <a:extLst>
                <a:ext uri="{FF2B5EF4-FFF2-40B4-BE49-F238E27FC236}">
                  <a16:creationId xmlns:a16="http://schemas.microsoft.com/office/drawing/2014/main" id="{9DA2B8D9-3575-B6B0-DD36-F5DE344E77DF}"/>
                </a:ext>
              </a:extLst>
            </p:cNvPr>
            <p:cNvGrpSpPr/>
            <p:nvPr/>
          </p:nvGrpSpPr>
          <p:grpSpPr>
            <a:xfrm>
              <a:off x="6631136" y="2909756"/>
              <a:ext cx="659235" cy="671119"/>
              <a:chOff x="4446165" y="2969703"/>
              <a:chExt cx="659235" cy="671119"/>
            </a:xfrm>
          </p:grpSpPr>
          <p:sp>
            <p:nvSpPr>
              <p:cNvPr id="22" name="Oval 21">
                <a:extLst>
                  <a:ext uri="{FF2B5EF4-FFF2-40B4-BE49-F238E27FC236}">
                    <a16:creationId xmlns:a16="http://schemas.microsoft.com/office/drawing/2014/main" id="{585A06F7-C45E-84F5-C170-9E4F985859A9}"/>
                  </a:ext>
                </a:extLst>
              </p:cNvPr>
              <p:cNvSpPr/>
              <p:nvPr/>
            </p:nvSpPr>
            <p:spPr>
              <a:xfrm>
                <a:off x="4446165" y="2969703"/>
                <a:ext cx="659235" cy="671119"/>
              </a:xfrm>
              <a:prstGeom prst="ellipse">
                <a:avLst/>
              </a:prstGeom>
              <a:solidFill>
                <a:schemeClr val="accent4">
                  <a:lumMod val="60000"/>
                  <a:lumOff val="40000"/>
                </a:schemeClr>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23" name="Graphic 22" descr="Users outline">
                <a:extLst>
                  <a:ext uri="{FF2B5EF4-FFF2-40B4-BE49-F238E27FC236}">
                    <a16:creationId xmlns:a16="http://schemas.microsoft.com/office/drawing/2014/main" id="{919B4B1B-C9D4-D9F5-BE51-FD94D51289D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47182" y="3000339"/>
                <a:ext cx="457200" cy="457200"/>
              </a:xfrm>
              <a:prstGeom prst="rect">
                <a:avLst/>
              </a:prstGeom>
            </p:spPr>
          </p:pic>
          <p:sp>
            <p:nvSpPr>
              <p:cNvPr id="24" name="TextBox 23">
                <a:extLst>
                  <a:ext uri="{FF2B5EF4-FFF2-40B4-BE49-F238E27FC236}">
                    <a16:creationId xmlns:a16="http://schemas.microsoft.com/office/drawing/2014/main" id="{2ECBCB2F-6F4E-CA33-9BD3-EA9F01F983CD}"/>
                  </a:ext>
                </a:extLst>
              </p:cNvPr>
              <p:cNvSpPr txBox="1"/>
              <p:nvPr/>
            </p:nvSpPr>
            <p:spPr>
              <a:xfrm>
                <a:off x="4487651" y="3320398"/>
                <a:ext cx="576261" cy="276225"/>
              </a:xfrm>
              <a:prstGeom prst="rect">
                <a:avLst/>
              </a:prstGeom>
            </p:spPr>
            <p:txBody>
              <a:bodyPr vert="horz" wrap="square" lIns="91440" tIns="45720" rIns="91440" bIns="45720" rtlCol="0" anchor="t">
                <a:noAutofit/>
              </a:bodyPr>
              <a:lstStyle/>
              <a:p>
                <a:pPr algn="ctr"/>
                <a:r>
                  <a:rPr lang="nl-NL" sz="1200" b="1">
                    <a:solidFill>
                      <a:schemeClr val="tx2"/>
                    </a:solidFill>
                    <a:latin typeface="Source Sans 3 Semibold" panose="020B0303030403020204" pitchFamily="34" charset="0"/>
                  </a:rPr>
                  <a:t>65%</a:t>
                </a:r>
              </a:p>
            </p:txBody>
          </p:sp>
        </p:grpSp>
        <p:grpSp>
          <p:nvGrpSpPr>
            <p:cNvPr id="10" name="Group 9">
              <a:extLst>
                <a:ext uri="{FF2B5EF4-FFF2-40B4-BE49-F238E27FC236}">
                  <a16:creationId xmlns:a16="http://schemas.microsoft.com/office/drawing/2014/main" id="{1F1125A2-E08D-5DA8-06EE-E63FC54A0E5F}"/>
                </a:ext>
              </a:extLst>
            </p:cNvPr>
            <p:cNvGrpSpPr/>
            <p:nvPr/>
          </p:nvGrpSpPr>
          <p:grpSpPr>
            <a:xfrm>
              <a:off x="4901630" y="2909756"/>
              <a:ext cx="659235" cy="671119"/>
              <a:chOff x="5025356" y="2894621"/>
              <a:chExt cx="659235" cy="671119"/>
            </a:xfrm>
          </p:grpSpPr>
          <p:sp>
            <p:nvSpPr>
              <p:cNvPr id="18" name="Oval 17">
                <a:extLst>
                  <a:ext uri="{FF2B5EF4-FFF2-40B4-BE49-F238E27FC236}">
                    <a16:creationId xmlns:a16="http://schemas.microsoft.com/office/drawing/2014/main" id="{5129511A-F46B-3965-3694-3352C9FD2FAD}"/>
                  </a:ext>
                </a:extLst>
              </p:cNvPr>
              <p:cNvSpPr/>
              <p:nvPr/>
            </p:nvSpPr>
            <p:spPr>
              <a:xfrm>
                <a:off x="5025356" y="2894621"/>
                <a:ext cx="659235" cy="671119"/>
              </a:xfrm>
              <a:prstGeom prst="ellipse">
                <a:avLst/>
              </a:prstGeom>
              <a:solidFill>
                <a:schemeClr val="accent4">
                  <a:lumMod val="60000"/>
                  <a:lumOff val="40000"/>
                </a:schemeClr>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9" name="TextBox 18">
                <a:extLst>
                  <a:ext uri="{FF2B5EF4-FFF2-40B4-BE49-F238E27FC236}">
                    <a16:creationId xmlns:a16="http://schemas.microsoft.com/office/drawing/2014/main" id="{C4037682-C628-D8E3-7A32-21D2D99B3C2E}"/>
                  </a:ext>
                </a:extLst>
              </p:cNvPr>
              <p:cNvSpPr txBox="1"/>
              <p:nvPr/>
            </p:nvSpPr>
            <p:spPr>
              <a:xfrm>
                <a:off x="5108330" y="3230180"/>
                <a:ext cx="576261" cy="276225"/>
              </a:xfrm>
              <a:prstGeom prst="rect">
                <a:avLst/>
              </a:prstGeom>
            </p:spPr>
            <p:txBody>
              <a:bodyPr vert="horz" wrap="square" lIns="91440" tIns="45720" rIns="91440" bIns="45720" rtlCol="0" anchor="t">
                <a:noAutofit/>
              </a:bodyPr>
              <a:lstStyle/>
              <a:p>
                <a:pPr algn="ctr"/>
                <a:r>
                  <a:rPr lang="nl-NL" sz="1200" b="1">
                    <a:solidFill>
                      <a:schemeClr val="tx2"/>
                    </a:solidFill>
                    <a:latin typeface="Source Sans 3 Semibold" panose="020B0303030403020204" pitchFamily="34" charset="0"/>
                  </a:rPr>
                  <a:t>55%</a:t>
                </a:r>
              </a:p>
            </p:txBody>
          </p:sp>
          <p:pic>
            <p:nvPicPr>
              <p:cNvPr id="20" name="Graphic 19" descr="Flag outline">
                <a:extLst>
                  <a:ext uri="{FF2B5EF4-FFF2-40B4-BE49-F238E27FC236}">
                    <a16:creationId xmlns:a16="http://schemas.microsoft.com/office/drawing/2014/main" id="{F6621776-909D-6573-C682-9C9158E5F15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066842" y="3002356"/>
                <a:ext cx="501650" cy="501650"/>
              </a:xfrm>
              <a:prstGeom prst="rect">
                <a:avLst/>
              </a:prstGeom>
            </p:spPr>
          </p:pic>
          <p:pic>
            <p:nvPicPr>
              <p:cNvPr id="21" name="Graphic 20" descr="Flag outline">
                <a:extLst>
                  <a:ext uri="{FF2B5EF4-FFF2-40B4-BE49-F238E27FC236}">
                    <a16:creationId xmlns:a16="http://schemas.microsoft.com/office/drawing/2014/main" id="{3414FCBF-B0AE-276A-DA53-48F7BBB4CFF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20817" y="2958157"/>
                <a:ext cx="501650" cy="501650"/>
              </a:xfrm>
              <a:prstGeom prst="rect">
                <a:avLst/>
              </a:prstGeom>
            </p:spPr>
          </p:pic>
        </p:grpSp>
        <p:sp>
          <p:nvSpPr>
            <p:cNvPr id="11" name="TextBox 10">
              <a:extLst>
                <a:ext uri="{FF2B5EF4-FFF2-40B4-BE49-F238E27FC236}">
                  <a16:creationId xmlns:a16="http://schemas.microsoft.com/office/drawing/2014/main" id="{607E31CE-E3FA-9F66-972A-EF9208F417D4}"/>
                </a:ext>
              </a:extLst>
            </p:cNvPr>
            <p:cNvSpPr txBox="1"/>
            <p:nvPr/>
          </p:nvSpPr>
          <p:spPr>
            <a:xfrm>
              <a:off x="4414707" y="3668859"/>
              <a:ext cx="1558467" cy="646331"/>
            </a:xfrm>
            <a:prstGeom prst="rect">
              <a:avLst/>
            </a:prstGeom>
            <a:noFill/>
          </p:spPr>
          <p:txBody>
            <a:bodyPr wrap="square">
              <a:spAutoFit/>
            </a:bodyPr>
            <a:lstStyle/>
            <a:p>
              <a:pPr algn="ctr"/>
              <a:r>
                <a:rPr lang="nl-NL" b="1">
                  <a:solidFill>
                    <a:schemeClr val="tx2"/>
                  </a:solidFill>
                  <a:latin typeface="Source Sans 3 Semibold" panose="020B0303030403020204" pitchFamily="34" charset="0"/>
                </a:rPr>
                <a:t>van de landen</a:t>
              </a:r>
              <a:br>
                <a:rPr lang="nl-NL" b="1">
                  <a:solidFill>
                    <a:schemeClr val="tx2"/>
                  </a:solidFill>
                  <a:latin typeface="Source Sans 3 Semibold" panose="020B0303030403020204" pitchFamily="34" charset="0"/>
                </a:rPr>
              </a:br>
              <a:r>
                <a:rPr lang="nl-NL">
                  <a:solidFill>
                    <a:schemeClr val="tx2"/>
                  </a:solidFill>
                  <a:latin typeface="Source Sans 3 Medium"/>
                </a:rPr>
                <a:t>stemmen voor</a:t>
              </a:r>
            </a:p>
          </p:txBody>
        </p:sp>
        <p:sp>
          <p:nvSpPr>
            <p:cNvPr id="12" name="TextBox 11">
              <a:extLst>
                <a:ext uri="{FF2B5EF4-FFF2-40B4-BE49-F238E27FC236}">
                  <a16:creationId xmlns:a16="http://schemas.microsoft.com/office/drawing/2014/main" id="{E571F927-155D-C61E-6F2E-D4321BB265F9}"/>
                </a:ext>
              </a:extLst>
            </p:cNvPr>
            <p:cNvSpPr txBox="1"/>
            <p:nvPr/>
          </p:nvSpPr>
          <p:spPr>
            <a:xfrm>
              <a:off x="6027198" y="3658093"/>
              <a:ext cx="2351258" cy="646331"/>
            </a:xfrm>
            <a:prstGeom prst="rect">
              <a:avLst/>
            </a:prstGeom>
            <a:noFill/>
          </p:spPr>
          <p:txBody>
            <a:bodyPr wrap="square">
              <a:spAutoFit/>
            </a:bodyPr>
            <a:lstStyle/>
            <a:p>
              <a:pPr algn="ctr"/>
              <a:r>
                <a:rPr lang="nl-NL" b="1">
                  <a:solidFill>
                    <a:schemeClr val="tx2"/>
                  </a:solidFill>
                  <a:latin typeface="Source Sans 3 Semibold" panose="020B0303030403020204" pitchFamily="34" charset="0"/>
                </a:rPr>
                <a:t>van de EU-bevolking</a:t>
              </a:r>
              <a:br>
                <a:rPr lang="nl-NL" b="1">
                  <a:solidFill>
                    <a:schemeClr val="tx2"/>
                  </a:solidFill>
                  <a:latin typeface="Source Sans 3 Semibold" panose="020B0303030403020204" pitchFamily="34" charset="0"/>
                </a:rPr>
              </a:br>
              <a:r>
                <a:rPr lang="nl-NL">
                  <a:solidFill>
                    <a:schemeClr val="tx2"/>
                  </a:solidFill>
                  <a:latin typeface="Source Sans 3 Medium"/>
                </a:rPr>
                <a:t>wordt vertegenwoordigd door die landen</a:t>
              </a:r>
            </a:p>
          </p:txBody>
        </p:sp>
      </p:grpSp>
    </p:spTree>
    <p:extLst>
      <p:ext uri="{BB962C8B-B14F-4D97-AF65-F5344CB8AC3E}">
        <p14:creationId xmlns:p14="http://schemas.microsoft.com/office/powerpoint/2010/main" val="3069969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4">
                                            <p:txEl>
                                              <p:pRg st="0" end="0"/>
                                            </p:txEl>
                                          </p:spTgt>
                                        </p:tgtEl>
                                      </p:cBhvr>
                                    </p:animEffect>
                                    <p:anim calcmode="lin" valueType="num">
                                      <p:cBhvr>
                                        <p:cTn id="7" dur="1000"/>
                                        <p:tgtEl>
                                          <p:spTgt spid="4">
                                            <p:txEl>
                                              <p:pRg st="0" end="0"/>
                                            </p:txEl>
                                          </p:spTgt>
                                        </p:tgtEl>
                                        <p:attrNameLst>
                                          <p:attrName>ppt_x</p:attrName>
                                        </p:attrNameLst>
                                      </p:cBhvr>
                                      <p:tavLst>
                                        <p:tav tm="0">
                                          <p:val>
                                            <p:strVal val="ppt_x"/>
                                          </p:val>
                                        </p:tav>
                                        <p:tav tm="100000">
                                          <p:val>
                                            <p:strVal val="ppt_x"/>
                                          </p:val>
                                        </p:tav>
                                      </p:tavLst>
                                    </p:anim>
                                    <p:anim calcmode="lin" valueType="num">
                                      <p:cBhvr>
                                        <p:cTn id="8" dur="1000"/>
                                        <p:tgtEl>
                                          <p:spTgt spid="4">
                                            <p:txEl>
                                              <p:pRg st="0" end="0"/>
                                            </p:txEl>
                                          </p:spTgt>
                                        </p:tgtEl>
                                        <p:attrNameLst>
                                          <p:attrName>ppt_y</p:attrName>
                                        </p:attrNameLst>
                                      </p:cBhvr>
                                      <p:tavLst>
                                        <p:tav tm="0">
                                          <p:val>
                                            <p:strVal val="ppt_y"/>
                                          </p:val>
                                        </p:tav>
                                        <p:tav tm="100000">
                                          <p:val>
                                            <p:strVal val="ppt_y+.1"/>
                                          </p:val>
                                        </p:tav>
                                      </p:tavLst>
                                    </p:anim>
                                    <p:set>
                                      <p:cBhvr>
                                        <p:cTn id="9" dur="1" fill="hold">
                                          <p:stCondLst>
                                            <p:cond delay="999"/>
                                          </p:stCondLst>
                                        </p:cTn>
                                        <p:tgtEl>
                                          <p:spTgt spid="4">
                                            <p:txEl>
                                              <p:pRg st="0" end="0"/>
                                            </p:txEl>
                                          </p:spTgt>
                                        </p:tgtEl>
                                        <p:attrNameLst>
                                          <p:attrName>style.visibility</p:attrName>
                                        </p:attrNameLst>
                                      </p:cBhvr>
                                      <p:to>
                                        <p:strVal val="hidden"/>
                                      </p:to>
                                    </p:set>
                                  </p:childTnLst>
                                </p:cTn>
                              </p:par>
                              <p:par>
                                <p:cTn id="10" presetID="42" presetClass="exit" presetSubtype="0" fill="hold" grpId="0" nodeType="withEffect">
                                  <p:stCondLst>
                                    <p:cond delay="0"/>
                                  </p:stCondLst>
                                  <p:childTnLst>
                                    <p:animEffect transition="out" filter="fade">
                                      <p:cBhvr>
                                        <p:cTn id="11" dur="1000"/>
                                        <p:tgtEl>
                                          <p:spTgt spid="4">
                                            <p:bg/>
                                          </p:spTgt>
                                        </p:tgtEl>
                                      </p:cBhvr>
                                    </p:animEffect>
                                    <p:anim calcmode="lin" valueType="num">
                                      <p:cBhvr>
                                        <p:cTn id="12" dur="1000"/>
                                        <p:tgtEl>
                                          <p:spTgt spid="4">
                                            <p:bg/>
                                          </p:spTgt>
                                        </p:tgtEl>
                                        <p:attrNameLst>
                                          <p:attrName>ppt_x</p:attrName>
                                        </p:attrNameLst>
                                      </p:cBhvr>
                                      <p:tavLst>
                                        <p:tav tm="0">
                                          <p:val>
                                            <p:strVal val="ppt_x"/>
                                          </p:val>
                                        </p:tav>
                                        <p:tav tm="100000">
                                          <p:val>
                                            <p:strVal val="ppt_x"/>
                                          </p:val>
                                        </p:tav>
                                      </p:tavLst>
                                    </p:anim>
                                    <p:anim calcmode="lin" valueType="num">
                                      <p:cBhvr>
                                        <p:cTn id="13" dur="1000"/>
                                        <p:tgtEl>
                                          <p:spTgt spid="4">
                                            <p:bg/>
                                          </p:spTgt>
                                        </p:tgtEl>
                                        <p:attrNameLst>
                                          <p:attrName>ppt_y</p:attrName>
                                        </p:attrNameLst>
                                      </p:cBhvr>
                                      <p:tavLst>
                                        <p:tav tm="0">
                                          <p:val>
                                            <p:strVal val="ppt_y"/>
                                          </p:val>
                                        </p:tav>
                                        <p:tav tm="100000">
                                          <p:val>
                                            <p:strVal val="ppt_y+.1"/>
                                          </p:val>
                                        </p:tav>
                                      </p:tavLst>
                                    </p:anim>
                                    <p:set>
                                      <p:cBhvr>
                                        <p:cTn id="14" dur="1" fill="hold">
                                          <p:stCondLst>
                                            <p:cond delay="999"/>
                                          </p:stCondLst>
                                        </p:cTn>
                                        <p:tgtEl>
                                          <p:spTgt spid="4">
                                            <p:bg/>
                                          </p:spTgt>
                                        </p:tgtEl>
                                        <p:attrNameLst>
                                          <p:attrName>style.visibility</p:attrName>
                                        </p:attrNameLst>
                                      </p:cBhvr>
                                      <p:to>
                                        <p:strVal val="hidden"/>
                                      </p:to>
                                    </p:set>
                                  </p:childTnLst>
                                </p:cTn>
                              </p:par>
                              <p:par>
                                <p:cTn id="15" presetID="3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par>
                                <p:cTn id="21" presetID="22" presetClass="entr" presetSubtype="4"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nl-NL"/>
              <a:t>A</a:t>
            </a:r>
          </a:p>
          <a:p>
            <a:endParaRPr lang="es-ES" dirty="0"/>
          </a:p>
          <a:p>
            <a:r>
              <a:rPr lang="nl-NL" sz="3200" b="0">
                <a:solidFill>
                  <a:schemeClr val="accent6"/>
                </a:solidFill>
                <a:latin typeface="Source Sans 3" panose="020B0303030403020204" pitchFamily="34" charset="0"/>
              </a:rPr>
              <a:t>Juist</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nl-NL"/>
              <a:t>B</a:t>
            </a:r>
          </a:p>
          <a:p>
            <a:pPr lvl="1"/>
            <a:endParaRPr lang="es-ES" dirty="0"/>
          </a:p>
          <a:p>
            <a:pPr lvl="1"/>
            <a:r>
              <a:rPr lang="nl-NL" sz="3200"/>
              <a:t>Fout</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nl-NL"/>
              <a:t>Europese Raad, 100</a:t>
            </a:r>
          </a:p>
          <a:p>
            <a:pPr>
              <a:lnSpc>
                <a:spcPts val="3000"/>
              </a:lnSpc>
            </a:pPr>
            <a:r>
              <a:rPr lang="nl-NL">
                <a:solidFill>
                  <a:schemeClr val="accent2"/>
                </a:solidFill>
              </a:rPr>
              <a:t>⸺</a:t>
            </a:r>
          </a:p>
          <a:p>
            <a:r>
              <a:rPr lang="nl-NL" sz="2800"/>
              <a:t>De ambtstermijn van de voorzitter van de Europese Raad bedraagt 1 jaar</a:t>
            </a:r>
          </a:p>
          <a:p>
            <a:endParaRPr lang="en-GB" sz="2800" dirty="0"/>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Box 1">
            <a:extLst>
              <a:ext uri="{FF2B5EF4-FFF2-40B4-BE49-F238E27FC236}">
                <a16:creationId xmlns:a16="http://schemas.microsoft.com/office/drawing/2014/main" id="{F138FF4D-496B-FC5D-62A3-D437F74E61CE}"/>
              </a:ext>
            </a:extLst>
          </p:cNvPr>
          <p:cNvSpPr txBox="1"/>
          <p:nvPr/>
        </p:nvSpPr>
        <p:spPr>
          <a:xfrm>
            <a:off x="6797121" y="4223273"/>
            <a:ext cx="4154101" cy="676275"/>
          </a:xfrm>
          <a:prstGeom prst="rect">
            <a:avLst/>
          </a:prstGeom>
        </p:spPr>
        <p:txBody>
          <a:bodyPr vert="horz" wrap="none" lIns="91440" tIns="45720" rIns="91440" bIns="45720" rtlCol="0" anchor="t">
            <a:noAutofit/>
          </a:bodyPr>
          <a:lstStyle/>
          <a:p>
            <a:pPr algn="l"/>
            <a:r>
              <a:rPr lang="nl-NL" sz="2400" b="1">
                <a:solidFill>
                  <a:schemeClr val="accent6">
                    <a:lumMod val="60000"/>
                    <a:lumOff val="40000"/>
                  </a:schemeClr>
                </a:solidFill>
                <a:latin typeface="Arial" charset="0"/>
                <a:ea typeface="Arial" charset="0"/>
                <a:cs typeface="Arial" charset="0"/>
              </a:rPr>
              <a:t>2,5 jaar, eenmaal hernieuwbaar</a:t>
            </a:r>
          </a:p>
        </p:txBody>
      </p:sp>
      <p:sp>
        <p:nvSpPr>
          <p:cNvPr id="3" name="Text Placeholder 11">
            <a:extLst>
              <a:ext uri="{FF2B5EF4-FFF2-40B4-BE49-F238E27FC236}">
                <a16:creationId xmlns:a16="http://schemas.microsoft.com/office/drawing/2014/main" id="{A69108C1-4F26-9A63-CA3B-DA28D0CC8CA6}"/>
              </a:ext>
            </a:extLst>
          </p:cNvPr>
          <p:cNvSpPr txBox="1">
            <a:spLocks/>
          </p:cNvSpPr>
          <p:nvPr/>
        </p:nvSpPr>
        <p:spPr bwMode="auto">
          <a:xfrm>
            <a:off x="7992011" y="5671940"/>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726502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par>
                                <p:cTn id="13" presetID="53" presetClass="entr" presetSubtype="16"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1000" fill="hold"/>
                                        <p:tgtEl>
                                          <p:spTgt spid="2"/>
                                        </p:tgtEl>
                                        <p:attrNameLst>
                                          <p:attrName>ppt_w</p:attrName>
                                        </p:attrNameLst>
                                      </p:cBhvr>
                                      <p:tavLst>
                                        <p:tav tm="0">
                                          <p:val>
                                            <p:fltVal val="0"/>
                                          </p:val>
                                        </p:tav>
                                        <p:tav tm="100000">
                                          <p:val>
                                            <p:strVal val="#ppt_w"/>
                                          </p:val>
                                        </p:tav>
                                      </p:tavLst>
                                    </p:anim>
                                    <p:anim calcmode="lin" valueType="num">
                                      <p:cBhvr>
                                        <p:cTn id="16" dur="1000" fill="hold"/>
                                        <p:tgtEl>
                                          <p:spTgt spid="2"/>
                                        </p:tgtEl>
                                        <p:attrNameLst>
                                          <p:attrName>ppt_h</p:attrName>
                                        </p:attrNameLst>
                                      </p:cBhvr>
                                      <p:tavLst>
                                        <p:tav tm="0">
                                          <p:val>
                                            <p:fltVal val="0"/>
                                          </p:val>
                                        </p:tav>
                                        <p:tav tm="100000">
                                          <p:val>
                                            <p:strVal val="#ppt_h"/>
                                          </p:val>
                                        </p:tav>
                                      </p:tavLst>
                                    </p:anim>
                                    <p:animEffect transition="in" filter="fade">
                                      <p:cBhvr>
                                        <p:cTn id="1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nl-NL"/>
              <a:t>C</a:t>
            </a:r>
          </a:p>
          <a:p>
            <a:pPr lvl="1"/>
            <a:endParaRPr lang="es-ES" dirty="0"/>
          </a:p>
          <a:p>
            <a:pPr lvl="1"/>
            <a:r>
              <a:rPr lang="nl-NL" sz="1800"/>
              <a:t>De Europese Raad komt eenmaal per maand bijeen</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nl-NL"/>
              <a:t>A</a:t>
            </a:r>
          </a:p>
          <a:p>
            <a:endParaRPr lang="es-ES" sz="1800" dirty="0"/>
          </a:p>
          <a:p>
            <a:r>
              <a:rPr lang="nl-NL" sz="1800" b="0">
                <a:solidFill>
                  <a:schemeClr val="accent6"/>
                </a:solidFill>
                <a:latin typeface="Source Sans 3" panose="020B0303030403020204" pitchFamily="34" charset="0"/>
              </a:rPr>
              <a:t>De Europese Raad bepaalt de algemene politieke beleidslijnen en prioriteiten van de EU</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nl-NL"/>
              <a:t>B</a:t>
            </a:r>
          </a:p>
          <a:p>
            <a:pPr lvl="1"/>
            <a:endParaRPr lang="es-ES" dirty="0"/>
          </a:p>
          <a:p>
            <a:r>
              <a:rPr lang="nl-NL" sz="1800" b="0">
                <a:solidFill>
                  <a:schemeClr val="accent6"/>
                </a:solidFill>
                <a:latin typeface="Source Sans 3" panose="020B0303030403020204" pitchFamily="34" charset="0"/>
              </a:rPr>
              <a:t>De Europese Raad oefent geen wetgevingstaak uit</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nl-NL"/>
              <a:t>D</a:t>
            </a:r>
          </a:p>
          <a:p>
            <a:pPr lvl="1"/>
            <a:endParaRPr lang="es-ES" dirty="0"/>
          </a:p>
          <a:p>
            <a:pPr lvl="1"/>
            <a:r>
              <a:rPr lang="nl-NL"/>
              <a:t>De Europese Raad bestaat uit de 27 staatshoofden en regeringsleiders, de voorzitter van de Europese Raad en de voorzitter van de Europese Commissie</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nl-NL"/>
              <a:t>Europese Raad, 200</a:t>
            </a:r>
          </a:p>
          <a:p>
            <a:pPr>
              <a:lnSpc>
                <a:spcPts val="3000"/>
              </a:lnSpc>
            </a:pPr>
            <a:r>
              <a:rPr lang="nl-NL">
                <a:solidFill>
                  <a:schemeClr val="accent2"/>
                </a:solidFill>
              </a:rPr>
              <a:t>⸺</a:t>
            </a:r>
          </a:p>
          <a:p>
            <a:r>
              <a:rPr lang="nl-NL" sz="2800"/>
              <a:t>Welke van de volgende beweringen is </a:t>
            </a:r>
            <a:r>
              <a:rPr lang="nl-NL" sz="2800" u="sng"/>
              <a:t>niet</a:t>
            </a:r>
            <a:r>
              <a:rPr lang="nl-NL" sz="2800"/>
              <a:t> waar?</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A3265AF8-8653-B69D-79B2-0FCC58EDB4E1}"/>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147427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nl-NL"/>
              <a:t>C</a:t>
            </a:r>
          </a:p>
          <a:p>
            <a:pPr lvl="1"/>
            <a:endParaRPr lang="es-ES" dirty="0"/>
          </a:p>
          <a:p>
            <a:pPr lvl="1"/>
            <a:r>
              <a:rPr lang="nl-NL"/>
              <a:t>Brengt na elke bijeenkomst van de Europese Raad verslag uit aan het Europees Parlement</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nl-NL"/>
              <a:t>A</a:t>
            </a:r>
          </a:p>
          <a:p>
            <a:endParaRPr lang="es-ES" sz="1800" dirty="0"/>
          </a:p>
          <a:p>
            <a:r>
              <a:rPr lang="nl-NL" sz="1800" b="0">
                <a:solidFill>
                  <a:schemeClr val="accent6"/>
                </a:solidFill>
                <a:latin typeface="Source Sans 3" panose="020B0303030403020204" pitchFamily="34" charset="0"/>
              </a:rPr>
              <a:t>Zit bijeenkomsten van de Europese Raad voor</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nl-NL"/>
              <a:t>B</a:t>
            </a:r>
          </a:p>
          <a:p>
            <a:pPr lvl="1"/>
            <a:endParaRPr lang="es-ES" dirty="0"/>
          </a:p>
          <a:p>
            <a:r>
              <a:rPr lang="nl-NL" sz="1800" b="0">
                <a:solidFill>
                  <a:schemeClr val="accent6"/>
                </a:solidFill>
                <a:latin typeface="Source Sans 3" panose="020B0303030403020204" pitchFamily="34" charset="0"/>
              </a:rPr>
              <a:t>Heeft de doorslaggevende stem wanneer er geen overeenstemming kan worden bereikt</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nl-NL"/>
              <a:t>D</a:t>
            </a:r>
          </a:p>
          <a:p>
            <a:pPr lvl="1"/>
            <a:endParaRPr lang="es-ES" dirty="0"/>
          </a:p>
          <a:p>
            <a:pPr lvl="1"/>
            <a:r>
              <a:rPr lang="nl-NL"/>
              <a:t>Vertegenwoordigt de EU in haar externe betrekkingen</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59" y="507568"/>
            <a:ext cx="10406463" cy="1468465"/>
          </a:xfrm>
        </p:spPr>
        <p:txBody>
          <a:bodyPr/>
          <a:lstStyle/>
          <a:p>
            <a:pPr>
              <a:lnSpc>
                <a:spcPts val="3000"/>
              </a:lnSpc>
            </a:pPr>
            <a:r>
              <a:rPr lang="nl-NL"/>
              <a:t>Europese Raad, 300</a:t>
            </a:r>
          </a:p>
          <a:p>
            <a:pPr>
              <a:lnSpc>
                <a:spcPts val="3000"/>
              </a:lnSpc>
            </a:pPr>
            <a:r>
              <a:rPr lang="nl-NL">
                <a:solidFill>
                  <a:schemeClr val="accent2"/>
                </a:solidFill>
              </a:rPr>
              <a:t>⸺</a:t>
            </a:r>
          </a:p>
          <a:p>
            <a:r>
              <a:rPr lang="nl-NL" sz="2400"/>
              <a:t>Welke van de volgende beweringen over de voorzitter van de Europese Raad klopt </a:t>
            </a:r>
            <a:r>
              <a:rPr lang="nl-NL" sz="2400" u="sng"/>
              <a:t>niet</a:t>
            </a:r>
            <a:r>
              <a:rPr lang="nl-NL" sz="2400"/>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7DDEE963-2425-54EB-AD34-4C70FA1D04EA}"/>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065860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92D05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nl-NL" sz="4000" dirty="0"/>
              <a:t>Wat is het verschil tussen de Europese Raad en de Raad van Europa?</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nl-NL" dirty="0"/>
              <a:t>Europese Raad, 400</a:t>
            </a:r>
          </a:p>
          <a:p>
            <a:pPr>
              <a:lnSpc>
                <a:spcPts val="3000"/>
              </a:lnSpc>
            </a:pPr>
            <a:r>
              <a:rPr lang="nl-NL" dirty="0">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015991" y="4212053"/>
            <a:ext cx="9935231"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a:lnSpc>
                <a:spcPct val="130000"/>
              </a:lnSpc>
            </a:pPr>
            <a:r>
              <a:rPr lang="nl-NL" sz="2800" dirty="0">
                <a:solidFill>
                  <a:srgbClr val="00B050"/>
                </a:solidFill>
              </a:rPr>
              <a:t>De Raad van Europa is geen instelling van de EU maar een afzonderlijke intergouvernementele organisatie met 46 leden, gevestigd in Straatsburg, die zich voornamelijk bezighoudt met de mensenrechten. </a:t>
            </a:r>
          </a:p>
          <a:p>
            <a:pPr>
              <a:lnSpc>
                <a:spcPct val="150000"/>
              </a:lnSpc>
            </a:pPr>
            <a:endParaRPr lang="en-GB" sz="4000" dirty="0">
              <a:solidFill>
                <a:srgbClr val="0070C0"/>
              </a:solidFill>
            </a:endParaRPr>
          </a:p>
        </p:txBody>
      </p:sp>
      <p:sp>
        <p:nvSpPr>
          <p:cNvPr id="2" name="Text Placeholder 11">
            <a:extLst>
              <a:ext uri="{FF2B5EF4-FFF2-40B4-BE49-F238E27FC236}">
                <a16:creationId xmlns:a16="http://schemas.microsoft.com/office/drawing/2014/main" id="{C6E9D3D1-84C5-FECE-9B84-2A4F3DEEEA21}"/>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89547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nl-NL"/>
              <a:t>A</a:t>
            </a:r>
          </a:p>
          <a:p>
            <a:endParaRPr lang="es-ES" dirty="0"/>
          </a:p>
          <a:p>
            <a:r>
              <a:rPr lang="nl-NL" sz="3200" b="0">
                <a:solidFill>
                  <a:schemeClr val="accent6"/>
                </a:solidFill>
                <a:latin typeface="Source Sans 3" panose="020B0303030403020204" pitchFamily="34" charset="0"/>
              </a:rPr>
              <a:t>Juist</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nl-NL"/>
              <a:t>B</a:t>
            </a:r>
          </a:p>
          <a:p>
            <a:pPr lvl="1"/>
            <a:endParaRPr lang="es-ES" dirty="0"/>
          </a:p>
          <a:p>
            <a:pPr lvl="1"/>
            <a:r>
              <a:rPr lang="nl-NL" sz="3200"/>
              <a:t>Fout</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nl-NL" dirty="0"/>
              <a:t>EU-burgers 100</a:t>
            </a:r>
          </a:p>
          <a:p>
            <a:pPr>
              <a:lnSpc>
                <a:spcPts val="3000"/>
              </a:lnSpc>
            </a:pPr>
            <a:r>
              <a:rPr lang="nl-NL" dirty="0">
                <a:solidFill>
                  <a:schemeClr val="accent2"/>
                </a:solidFill>
              </a:rPr>
              <a:t>⸺</a:t>
            </a:r>
          </a:p>
          <a:p>
            <a:r>
              <a:rPr lang="nl-NL" sz="2800" dirty="0"/>
              <a:t>Elke burger van een EU-land is automatisch ook een burger van </a:t>
            </a:r>
            <a:br>
              <a:rPr lang="nl-NL" sz="2800" dirty="0"/>
            </a:br>
            <a:r>
              <a:rPr lang="nl-NL" sz="2800" dirty="0"/>
              <a:t>de EU.</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AE68F9C7-F487-4556-5E45-CD48D47431A1}"/>
              </a:ext>
            </a:extLst>
          </p:cNvPr>
          <p:cNvSpPr txBox="1">
            <a:spLocks/>
          </p:cNvSpPr>
          <p:nvPr/>
        </p:nvSpPr>
        <p:spPr bwMode="auto">
          <a:xfrm>
            <a:off x="7992011" y="5671940"/>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750783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nl-NL"/>
              <a:t>C</a:t>
            </a:r>
          </a:p>
          <a:p>
            <a:pPr lvl="1"/>
            <a:endParaRPr lang="es-ES" dirty="0"/>
          </a:p>
          <a:p>
            <a:pPr lvl="1"/>
            <a:r>
              <a:rPr lang="nl-NL" sz="1800"/>
              <a:t>EU-burgers kunnen met enkel hun nationale identiteitskaart binnen de EU reizen</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nl-NL"/>
              <a:t>A</a:t>
            </a:r>
          </a:p>
          <a:p>
            <a:endParaRPr lang="es-ES" sz="1800" dirty="0"/>
          </a:p>
          <a:p>
            <a:r>
              <a:rPr lang="nl-NL" sz="1800" b="0">
                <a:solidFill>
                  <a:schemeClr val="accent6"/>
                </a:solidFill>
                <a:latin typeface="Source Sans 3" panose="020B0303030403020204" pitchFamily="34" charset="0"/>
              </a:rPr>
              <a:t>EU-burgers die in een ander EU-land wonen, genieten diplomatieke immuniteit</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nl-NL"/>
              <a:t>B</a:t>
            </a:r>
          </a:p>
          <a:p>
            <a:pPr lvl="1"/>
            <a:endParaRPr lang="es-ES" dirty="0"/>
          </a:p>
          <a:p>
            <a:r>
              <a:rPr lang="nl-NL" sz="1800" b="0">
                <a:solidFill>
                  <a:schemeClr val="accent6"/>
                </a:solidFill>
                <a:latin typeface="Source Sans 3" panose="020B0303030403020204" pitchFamily="34" charset="0"/>
              </a:rPr>
              <a:t>EU-burgers kunnen zonder visum naar elk land in de wereld reizen</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nl-NL"/>
              <a:t>D</a:t>
            </a:r>
          </a:p>
          <a:p>
            <a:pPr lvl="1"/>
            <a:endParaRPr lang="es-ES" dirty="0"/>
          </a:p>
          <a:p>
            <a:pPr lvl="1"/>
            <a:r>
              <a:rPr lang="nl-NL"/>
              <a:t>EU-burgers hebben recht op gratis hoger onderwijs in elk EU-land </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nl-NL"/>
              <a:t>EU-burgers 200</a:t>
            </a:r>
          </a:p>
          <a:p>
            <a:pPr>
              <a:lnSpc>
                <a:spcPts val="3000"/>
              </a:lnSpc>
            </a:pPr>
            <a:r>
              <a:rPr lang="nl-NL">
                <a:solidFill>
                  <a:schemeClr val="accent2"/>
                </a:solidFill>
              </a:rPr>
              <a:t>⸺</a:t>
            </a:r>
          </a:p>
          <a:p>
            <a:r>
              <a:rPr lang="nl-NL" sz="2800"/>
              <a:t>Welke van de volgende beweringen is waar?</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D0D50BF6-5C96-C75E-5D62-B7EFD09696B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534484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nl-NL"/>
              <a:t>C</a:t>
            </a:r>
          </a:p>
          <a:p>
            <a:pPr lvl="1"/>
            <a:endParaRPr lang="es-ES" dirty="0"/>
          </a:p>
          <a:p>
            <a:r>
              <a:rPr lang="nl-NL" sz="1800" b="0">
                <a:solidFill>
                  <a:schemeClr val="accent6"/>
                </a:solidFill>
                <a:latin typeface="Source Sans 3" panose="020B0303030403020204" pitchFamily="34" charset="0"/>
              </a:rPr>
              <a:t>Als EU-burger kan je in elk EU-land werken</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nl-NL"/>
              <a:t>A</a:t>
            </a:r>
          </a:p>
          <a:p>
            <a:endParaRPr lang="es-ES" sz="1800" dirty="0"/>
          </a:p>
          <a:p>
            <a:r>
              <a:rPr lang="nl-NL" sz="1800" b="0">
                <a:solidFill>
                  <a:schemeClr val="accent6"/>
                </a:solidFill>
                <a:latin typeface="Source Sans 3" panose="020B0303030403020204" pitchFamily="34" charset="0"/>
              </a:rPr>
              <a:t>Als EU-burger kan je in elk EU-land wonen</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nl-NL"/>
              <a:t>B</a:t>
            </a:r>
          </a:p>
          <a:p>
            <a:pPr lvl="1"/>
            <a:endParaRPr lang="es-ES" dirty="0"/>
          </a:p>
          <a:p>
            <a:r>
              <a:rPr lang="nl-NL" sz="1800" b="0">
                <a:solidFill>
                  <a:schemeClr val="accent6"/>
                </a:solidFill>
                <a:latin typeface="Source Sans 3" panose="020B0303030403020204" pitchFamily="34" charset="0"/>
              </a:rPr>
              <a:t>Als EU-burger kan je je verkiesbaar stellen bij de nationale verkiezingen in elk EU-land</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nl-NL"/>
              <a:t>D</a:t>
            </a:r>
          </a:p>
          <a:p>
            <a:pPr lvl="1"/>
            <a:endParaRPr lang="es-ES" dirty="0"/>
          </a:p>
          <a:p>
            <a:r>
              <a:rPr lang="nl-NL" sz="1800" b="0">
                <a:solidFill>
                  <a:schemeClr val="accent6"/>
                </a:solidFill>
                <a:latin typeface="Source Sans 3" panose="020B0303030403020204" pitchFamily="34" charset="0"/>
              </a:rPr>
              <a:t>Als EU-burger kan je je verkiesbaar stellen bij de lokale verkiezingen in elk EU-land</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nl-NL"/>
              <a:t>EU-burgers 300</a:t>
            </a:r>
          </a:p>
          <a:p>
            <a:pPr>
              <a:lnSpc>
                <a:spcPts val="3000"/>
              </a:lnSpc>
            </a:pPr>
            <a:r>
              <a:rPr lang="nl-NL">
                <a:solidFill>
                  <a:schemeClr val="accent2"/>
                </a:solidFill>
              </a:rPr>
              <a:t>⸺</a:t>
            </a:r>
          </a:p>
          <a:p>
            <a:r>
              <a:rPr lang="nl-NL" sz="2800"/>
              <a:t>Welke van de volgende beweringen is </a:t>
            </a:r>
            <a:r>
              <a:rPr lang="nl-NL" sz="2800" u="sng"/>
              <a:t>niet</a:t>
            </a:r>
            <a:r>
              <a:rPr lang="nl-NL" sz="2800"/>
              <a:t> waar?</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66AAB2B8-2A97-A7BD-B4C3-DF13B988D61C}"/>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099814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92D05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1622972"/>
            <a:ext cx="10648046" cy="2045949"/>
          </a:xfrm>
          <a:solidFill>
            <a:schemeClr val="accent2">
              <a:lumMod val="20000"/>
              <a:lumOff val="80000"/>
              <a:alpha val="50000"/>
            </a:schemeClr>
          </a:solidFill>
        </p:spPr>
        <p:txBody>
          <a:bodyPr/>
          <a:lstStyle/>
          <a:p>
            <a:endParaRPr lang="en-GB" sz="4000" dirty="0"/>
          </a:p>
          <a:p>
            <a:r>
              <a:rPr lang="nl-NL" sz="4000" dirty="0"/>
              <a:t>Wat is het Europees burgerinitiatief?</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nl-NL"/>
              <a:t>EU-burgers 400</a:t>
            </a:r>
          </a:p>
          <a:p>
            <a:pPr>
              <a:lnSpc>
                <a:spcPts val="3000"/>
              </a:lnSpc>
            </a:pPr>
            <a:r>
              <a:rPr lang="nl-NL">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015991" y="3758176"/>
            <a:ext cx="7823319"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marL="285750" indent="-285750">
              <a:buFont typeface="Wingdings" panose="05000000000000000000" pitchFamily="2" charset="2"/>
              <a:buChar char="ü"/>
            </a:pPr>
            <a:r>
              <a:rPr lang="nl-NL" sz="2400" dirty="0">
                <a:solidFill>
                  <a:srgbClr val="00B050"/>
                </a:solidFill>
                <a:latin typeface="Open Sans" panose="020B0606030504020204" pitchFamily="34" charset="0"/>
              </a:rPr>
              <a:t>Mogelijk sinds 2012 </a:t>
            </a:r>
          </a:p>
          <a:p>
            <a:pPr marL="285750" indent="-285750">
              <a:buFont typeface="Wingdings" panose="05000000000000000000" pitchFamily="2" charset="2"/>
              <a:buChar char="ü"/>
            </a:pPr>
            <a:r>
              <a:rPr lang="nl-NL" sz="2400" dirty="0">
                <a:solidFill>
                  <a:srgbClr val="00B050"/>
                </a:solidFill>
                <a:latin typeface="Open Sans" panose="020B0606030504020204" pitchFamily="34" charset="0"/>
              </a:rPr>
              <a:t>EU-burgers kunnen de beleidsvorming van de EU beïnvloeden </a:t>
            </a:r>
          </a:p>
          <a:p>
            <a:pPr marL="285750" indent="-285750">
              <a:buFont typeface="Wingdings" panose="05000000000000000000" pitchFamily="2" charset="2"/>
              <a:buChar char="ü"/>
            </a:pPr>
            <a:r>
              <a:rPr lang="nl-NL" sz="2400" dirty="0">
                <a:solidFill>
                  <a:srgbClr val="00B050"/>
                </a:solidFill>
                <a:latin typeface="Open Sans" panose="020B0606030504020204" pitchFamily="34" charset="0"/>
              </a:rPr>
              <a:t>Ten minste 7 EU-burgers die in 7 verschillende EU-landen wonen nodig</a:t>
            </a:r>
          </a:p>
          <a:p>
            <a:pPr marL="285750" indent="-285750">
              <a:buFont typeface="Wingdings" panose="05000000000000000000" pitchFamily="2" charset="2"/>
              <a:buChar char="ü"/>
            </a:pPr>
            <a:r>
              <a:rPr lang="nl-NL" sz="2400" dirty="0">
                <a:solidFill>
                  <a:srgbClr val="00B050"/>
                </a:solidFill>
                <a:latin typeface="Open Sans" panose="020B0606030504020204" pitchFamily="34" charset="0"/>
              </a:rPr>
              <a:t>1 miljoen handtekeningen nodig</a:t>
            </a:r>
          </a:p>
          <a:p>
            <a:pPr>
              <a:lnSpc>
                <a:spcPct val="150000"/>
              </a:lnSpc>
            </a:pPr>
            <a:endParaRPr lang="en-GB" sz="4000" dirty="0">
              <a:solidFill>
                <a:srgbClr val="0070C0"/>
              </a:solidFill>
            </a:endParaRPr>
          </a:p>
        </p:txBody>
      </p:sp>
      <p:sp>
        <p:nvSpPr>
          <p:cNvPr id="2" name="Text Placeholder 11">
            <a:extLst>
              <a:ext uri="{FF2B5EF4-FFF2-40B4-BE49-F238E27FC236}">
                <a16:creationId xmlns:a16="http://schemas.microsoft.com/office/drawing/2014/main" id="{6D27F889-7516-5CD4-5EB1-CFD59EA0650A}"/>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58858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9">
                                            <p:txEl>
                                              <p:pRg st="1" end="1"/>
                                            </p:txEl>
                                          </p:spTgt>
                                        </p:tgtEl>
                                        <p:attrNameLst>
                                          <p:attrName>style.visibility</p:attrName>
                                        </p:attrNameLst>
                                      </p:cBhvr>
                                      <p:to>
                                        <p:strVal val="visible"/>
                                      </p:to>
                                    </p:set>
                                    <p:anim calcmode="lin" valueType="num">
                                      <p:cBhvr>
                                        <p:cTn id="13" dur="1000" fill="hold"/>
                                        <p:tgtEl>
                                          <p:spTgt spid="19">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19">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19">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19">
                                            <p:txEl>
                                              <p:pRg st="1" end="1"/>
                                            </p:txEl>
                                          </p:spTgt>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9">
                                            <p:txEl>
                                              <p:pRg st="2" end="2"/>
                                            </p:txEl>
                                          </p:spTgt>
                                        </p:tgtEl>
                                        <p:attrNameLst>
                                          <p:attrName>style.visibility</p:attrName>
                                        </p:attrNameLst>
                                      </p:cBhvr>
                                      <p:to>
                                        <p:strVal val="visible"/>
                                      </p:to>
                                    </p:set>
                                    <p:anim calcmode="lin" valueType="num">
                                      <p:cBhvr>
                                        <p:cTn id="19" dur="1000" fill="hold"/>
                                        <p:tgtEl>
                                          <p:spTgt spid="19">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19">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19">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19">
                                            <p:txEl>
                                              <p:pRg st="2" end="2"/>
                                            </p:txEl>
                                          </p:spTgt>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9">
                                            <p:txEl>
                                              <p:pRg st="3" end="3"/>
                                            </p:txEl>
                                          </p:spTgt>
                                        </p:tgtEl>
                                        <p:attrNameLst>
                                          <p:attrName>style.visibility</p:attrName>
                                        </p:attrNameLst>
                                      </p:cBhvr>
                                      <p:to>
                                        <p:strVal val="visible"/>
                                      </p:to>
                                    </p:set>
                                    <p:anim calcmode="lin" valueType="num">
                                      <p:cBhvr>
                                        <p:cTn id="25" dur="1000" fill="hold"/>
                                        <p:tgtEl>
                                          <p:spTgt spid="19">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19">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19">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4">
            <a:extLst>
              <a:ext uri="{FF2B5EF4-FFF2-40B4-BE49-F238E27FC236}">
                <a16:creationId xmlns:a16="http://schemas.microsoft.com/office/drawing/2014/main" id="{20676E03-9BF0-09D3-0BB1-A52FD2603E31}"/>
              </a:ext>
            </a:extLst>
          </p:cNvPr>
          <p:cNvSpPr>
            <a:spLocks noGrp="1"/>
          </p:cNvSpPr>
          <p:nvPr>
            <p:ph type="title" idx="4294967295" hasCustomPrompt="1"/>
          </p:nvPr>
        </p:nvSpPr>
        <p:spPr>
          <a:xfrm>
            <a:off x="568803" y="273503"/>
            <a:ext cx="7645032" cy="718658"/>
          </a:xfrm>
          <a:prstGeom prst="rect">
            <a:avLst/>
          </a:prstGeom>
        </p:spPr>
        <p:txBody>
          <a:bodyPr wrap="square">
            <a:spAutoFit/>
          </a:bodyPr>
          <a:lstStyle>
            <a:lvl1pPr algn="l" defTabSz="914400" rtl="0" eaLnBrk="1" latinLnBrk="0" hangingPunct="1">
              <a:lnSpc>
                <a:spcPct val="90000"/>
              </a:lnSpc>
              <a:spcBef>
                <a:spcPct val="0"/>
              </a:spcBef>
              <a:buNone/>
              <a:defRPr lang="es-ES" sz="4400" b="1" i="0" kern="1200" dirty="0">
                <a:solidFill>
                  <a:schemeClr val="tx1"/>
                </a:solidFill>
                <a:latin typeface="Source Sans 3" panose="020B0303030403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nl-NL" sz="4400">
                <a:latin typeface="Arial" panose="020B0604020202020204" pitchFamily="34" charset="0"/>
                <a:ea typeface="ＭＳ Ｐゴシック" panose="020B0600070205080204" pitchFamily="34" charset="-128"/>
                <a:cs typeface="Arial" panose="020B0604020202020204" pitchFamily="34" charset="0"/>
              </a:rPr>
              <a:t>Europa Quest</a:t>
            </a:r>
          </a:p>
        </p:txBody>
      </p:sp>
      <p:sp>
        <p:nvSpPr>
          <p:cNvPr id="11" name="TextBox 10">
            <a:extLst>
              <a:ext uri="{FF2B5EF4-FFF2-40B4-BE49-F238E27FC236}">
                <a16:creationId xmlns:a16="http://schemas.microsoft.com/office/drawing/2014/main" id="{1C45CFE1-9845-7578-0F62-34B5ACEF9790}"/>
              </a:ext>
            </a:extLst>
          </p:cNvPr>
          <p:cNvSpPr txBox="1"/>
          <p:nvPr/>
        </p:nvSpPr>
        <p:spPr>
          <a:xfrm>
            <a:off x="2017986" y="4847897"/>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sp>
        <p:nvSpPr>
          <p:cNvPr id="13" name="Title 14">
            <a:extLst>
              <a:ext uri="{FF2B5EF4-FFF2-40B4-BE49-F238E27FC236}">
                <a16:creationId xmlns:a16="http://schemas.microsoft.com/office/drawing/2014/main" id="{F34A0524-2C04-34E6-5A72-B6221F413E3F}"/>
              </a:ext>
            </a:extLst>
          </p:cNvPr>
          <p:cNvSpPr txBox="1">
            <a:spLocks/>
          </p:cNvSpPr>
          <p:nvPr/>
        </p:nvSpPr>
        <p:spPr>
          <a:xfrm>
            <a:off x="555494" y="960788"/>
            <a:ext cx="7645032" cy="718658"/>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lang="es-ES" sz="4400" b="1" i="0" kern="1200" dirty="0">
                <a:solidFill>
                  <a:schemeClr val="tx1"/>
                </a:solidFill>
                <a:latin typeface="Source Sans 3" panose="020B0303030403020204" pitchFamily="34" charset="0"/>
                <a:ea typeface="+mj-ea"/>
                <a:cs typeface="+mj-cs"/>
              </a:defRPr>
            </a:lvl1pPr>
          </a:lstStyle>
          <a:p>
            <a:r>
              <a:rPr lang="nl-NL" dirty="0">
                <a:solidFill>
                  <a:schemeClr val="accent2"/>
                </a:solidFill>
              </a:rPr>
              <a:t>⸺</a:t>
            </a:r>
          </a:p>
        </p:txBody>
      </p:sp>
      <p:graphicFrame>
        <p:nvGraphicFramePr>
          <p:cNvPr id="2" name="Table 1">
            <a:extLst>
              <a:ext uri="{FF2B5EF4-FFF2-40B4-BE49-F238E27FC236}">
                <a16:creationId xmlns:a16="http://schemas.microsoft.com/office/drawing/2014/main" id="{901ECA9B-F39A-CBB0-BB81-93AC84818319}"/>
              </a:ext>
            </a:extLst>
          </p:cNvPr>
          <p:cNvGraphicFramePr>
            <a:graphicFrameLocks noGrp="1"/>
          </p:cNvGraphicFramePr>
          <p:nvPr>
            <p:extLst>
              <p:ext uri="{D42A27DB-BD31-4B8C-83A1-F6EECF244321}">
                <p14:modId xmlns:p14="http://schemas.microsoft.com/office/powerpoint/2010/main" val="3540375229"/>
              </p:ext>
            </p:extLst>
          </p:nvPr>
        </p:nvGraphicFramePr>
        <p:xfrm>
          <a:off x="466725" y="2038088"/>
          <a:ext cx="8717468" cy="1605666"/>
        </p:xfrm>
        <a:graphic>
          <a:graphicData uri="http://schemas.openxmlformats.org/drawingml/2006/table">
            <a:tbl>
              <a:tblPr firstRow="1" firstCol="1" lastCol="1" bandRow="1" bandCol="1">
                <a:tableStyleId>{16D9F66E-5EB9-4882-86FB-DCBF35E3C3E4}</a:tableStyleId>
              </a:tblPr>
              <a:tblGrid>
                <a:gridCol w="1401674">
                  <a:extLst>
                    <a:ext uri="{9D8B030D-6E8A-4147-A177-3AD203B41FA5}">
                      <a16:colId xmlns:a16="http://schemas.microsoft.com/office/drawing/2014/main" val="1696146322"/>
                    </a:ext>
                  </a:extLst>
                </a:gridCol>
                <a:gridCol w="1497799">
                  <a:extLst>
                    <a:ext uri="{9D8B030D-6E8A-4147-A177-3AD203B41FA5}">
                      <a16:colId xmlns:a16="http://schemas.microsoft.com/office/drawing/2014/main" val="1059778183"/>
                    </a:ext>
                  </a:extLst>
                </a:gridCol>
                <a:gridCol w="1497204">
                  <a:extLst>
                    <a:ext uri="{9D8B030D-6E8A-4147-A177-3AD203B41FA5}">
                      <a16:colId xmlns:a16="http://schemas.microsoft.com/office/drawing/2014/main" val="210134769"/>
                    </a:ext>
                  </a:extLst>
                </a:gridCol>
                <a:gridCol w="1525827">
                  <a:extLst>
                    <a:ext uri="{9D8B030D-6E8A-4147-A177-3AD203B41FA5}">
                      <a16:colId xmlns:a16="http://schemas.microsoft.com/office/drawing/2014/main" val="1160319965"/>
                    </a:ext>
                  </a:extLst>
                </a:gridCol>
                <a:gridCol w="1448485">
                  <a:extLst>
                    <a:ext uri="{9D8B030D-6E8A-4147-A177-3AD203B41FA5}">
                      <a16:colId xmlns:a16="http://schemas.microsoft.com/office/drawing/2014/main" val="428984256"/>
                    </a:ext>
                  </a:extLst>
                </a:gridCol>
                <a:gridCol w="1346479">
                  <a:extLst>
                    <a:ext uri="{9D8B030D-6E8A-4147-A177-3AD203B41FA5}">
                      <a16:colId xmlns:a16="http://schemas.microsoft.com/office/drawing/2014/main" val="3949347340"/>
                    </a:ext>
                  </a:extLst>
                </a:gridCol>
              </a:tblGrid>
              <a:tr h="535222">
                <a:tc>
                  <a:txBody>
                    <a:bodyPr/>
                    <a:lstStyle/>
                    <a:p>
                      <a:pPr marL="0" algn="ctr" defTabSz="914400" rtl="0" eaLnBrk="1" latinLnBrk="0" hangingPunct="1">
                        <a:spcAft>
                          <a:spcPts val="0"/>
                        </a:spcAft>
                      </a:pPr>
                      <a:r>
                        <a:rPr lang="nl-NL" sz="1300" b="1" u="sng" kern="1200" dirty="0">
                          <a:solidFill>
                            <a:schemeClr val="dk1"/>
                          </a:solidFill>
                          <a:effectLst/>
                          <a:latin typeface="+mn-lt"/>
                          <a:ea typeface="+mn-ea"/>
                          <a:cs typeface="+mn-cs"/>
                        </a:rPr>
                        <a:t>GESCHIEDENIS</a:t>
                      </a:r>
                    </a:p>
                  </a:txBody>
                  <a:tcPr marL="68580" marR="68580" marT="0" marB="0">
                    <a:solidFill>
                      <a:schemeClr val="bg2"/>
                    </a:solidFill>
                  </a:tcPr>
                </a:tc>
                <a:tc>
                  <a:txBody>
                    <a:bodyPr/>
                    <a:lstStyle/>
                    <a:p>
                      <a:pPr marL="0" algn="ctr" defTabSz="914400" rtl="0" eaLnBrk="1" latinLnBrk="0" hangingPunct="1">
                        <a:spcAft>
                          <a:spcPts val="0"/>
                        </a:spcAft>
                      </a:pPr>
                      <a:r>
                        <a:rPr lang="nl-NL" sz="1300" b="1" u="sng" kern="1200" dirty="0">
                          <a:solidFill>
                            <a:schemeClr val="dk1"/>
                          </a:solidFill>
                          <a:effectLst/>
                          <a:latin typeface="+mn-lt"/>
                          <a:ea typeface="+mn-ea"/>
                          <a:cs typeface="+mn-cs"/>
                        </a:rPr>
                        <a:t>AARDRIJKS-</a:t>
                      </a:r>
                      <a:br>
                        <a:rPr lang="nl-NL" sz="1300" b="1" u="sng" kern="1200" dirty="0">
                          <a:solidFill>
                            <a:schemeClr val="dk1"/>
                          </a:solidFill>
                          <a:effectLst/>
                          <a:latin typeface="+mn-lt"/>
                          <a:ea typeface="+mn-ea"/>
                          <a:cs typeface="+mn-cs"/>
                        </a:rPr>
                      </a:br>
                      <a:r>
                        <a:rPr lang="nl-NL" sz="1300" b="1" u="sng" kern="1200" dirty="0">
                          <a:solidFill>
                            <a:schemeClr val="dk1"/>
                          </a:solidFill>
                          <a:effectLst/>
                          <a:latin typeface="+mn-lt"/>
                          <a:ea typeface="+mn-ea"/>
                          <a:cs typeface="+mn-cs"/>
                        </a:rPr>
                        <a:t>KUNDE </a:t>
                      </a:r>
                    </a:p>
                  </a:txBody>
                  <a:tcPr marL="68580" marR="68580" marT="0" marB="0">
                    <a:solidFill>
                      <a:schemeClr val="bg2"/>
                    </a:solidFill>
                  </a:tcPr>
                </a:tc>
                <a:tc>
                  <a:txBody>
                    <a:bodyPr/>
                    <a:lstStyle/>
                    <a:p>
                      <a:pPr marL="0" algn="ctr" defTabSz="914400" rtl="0" eaLnBrk="1" latinLnBrk="0" hangingPunct="1">
                        <a:spcAft>
                          <a:spcPts val="0"/>
                        </a:spcAft>
                      </a:pPr>
                      <a:r>
                        <a:rPr lang="nl-NL" sz="1300" b="1" u="sng" kern="1200" dirty="0">
                          <a:solidFill>
                            <a:schemeClr val="dk1"/>
                          </a:solidFill>
                          <a:effectLst/>
                          <a:latin typeface="+mn-lt"/>
                          <a:ea typeface="+mn-ea"/>
                          <a:cs typeface="+mn-cs"/>
                        </a:rPr>
                        <a:t>EU-INSTELLINGEN</a:t>
                      </a:r>
                    </a:p>
                  </a:txBody>
                  <a:tcPr marL="68580" marR="68580" marT="0" marB="0">
                    <a:solidFill>
                      <a:schemeClr val="bg2"/>
                    </a:solidFill>
                  </a:tcPr>
                </a:tc>
                <a:tc>
                  <a:txBody>
                    <a:bodyPr/>
                    <a:lstStyle/>
                    <a:p>
                      <a:pPr marL="0" algn="ctr" defTabSz="914400" rtl="0" eaLnBrk="1" latinLnBrk="0" hangingPunct="1">
                        <a:spcAft>
                          <a:spcPts val="0"/>
                        </a:spcAft>
                      </a:pPr>
                      <a:r>
                        <a:rPr lang="nl-NL" sz="1300" b="1" u="sng" kern="1200" dirty="0">
                          <a:solidFill>
                            <a:schemeClr val="dk1"/>
                          </a:solidFill>
                          <a:effectLst/>
                          <a:latin typeface="+mn-lt"/>
                          <a:ea typeface="+mn-ea"/>
                          <a:cs typeface="+mn-cs"/>
                        </a:rPr>
                        <a:t>RAAD VAN </a:t>
                      </a:r>
                      <a:br>
                        <a:rPr lang="nl-NL" sz="1300" b="1" u="sng" kern="1200" dirty="0">
                          <a:solidFill>
                            <a:schemeClr val="dk1"/>
                          </a:solidFill>
                          <a:effectLst/>
                          <a:latin typeface="+mn-lt"/>
                          <a:ea typeface="+mn-ea"/>
                          <a:cs typeface="+mn-cs"/>
                        </a:rPr>
                      </a:br>
                      <a:r>
                        <a:rPr lang="nl-NL" sz="1300" b="1" u="sng" kern="1200" dirty="0">
                          <a:solidFill>
                            <a:schemeClr val="dk1"/>
                          </a:solidFill>
                          <a:effectLst/>
                          <a:latin typeface="+mn-lt"/>
                          <a:ea typeface="+mn-ea"/>
                          <a:cs typeface="+mn-cs"/>
                        </a:rPr>
                        <a:t>DE EU</a:t>
                      </a:r>
                    </a:p>
                  </a:txBody>
                  <a:tcPr marL="68580" marR="68580" marT="0" marB="0">
                    <a:solidFill>
                      <a:schemeClr val="bg2"/>
                    </a:solidFill>
                  </a:tcPr>
                </a:tc>
                <a:tc>
                  <a:txBody>
                    <a:bodyPr/>
                    <a:lstStyle/>
                    <a:p>
                      <a:pPr marL="0" algn="ctr" defTabSz="914400" rtl="0" eaLnBrk="1" latinLnBrk="0" hangingPunct="1">
                        <a:spcAft>
                          <a:spcPts val="0"/>
                        </a:spcAft>
                      </a:pPr>
                      <a:r>
                        <a:rPr lang="nl-NL" sz="1300" b="1" u="sng" kern="1200" dirty="0">
                          <a:solidFill>
                            <a:schemeClr val="dk1"/>
                          </a:solidFill>
                          <a:effectLst/>
                          <a:latin typeface="+mn-lt"/>
                          <a:ea typeface="+mn-ea"/>
                          <a:cs typeface="+mn-cs"/>
                        </a:rPr>
                        <a:t>EUROPESE RAAD</a:t>
                      </a:r>
                    </a:p>
                  </a:txBody>
                  <a:tcPr marL="68580" marR="68580" marT="0" marB="0">
                    <a:solidFill>
                      <a:schemeClr val="bg2"/>
                    </a:solidFill>
                  </a:tcPr>
                </a:tc>
                <a:tc>
                  <a:txBody>
                    <a:bodyPr/>
                    <a:lstStyle/>
                    <a:p>
                      <a:pPr marL="0" algn="ctr" defTabSz="914400" rtl="0" eaLnBrk="1" latinLnBrk="0" hangingPunct="1">
                        <a:spcAft>
                          <a:spcPts val="0"/>
                        </a:spcAft>
                      </a:pPr>
                      <a:r>
                        <a:rPr lang="nl-NL" sz="1300" b="1" u="sng" kern="1200" dirty="0">
                          <a:solidFill>
                            <a:schemeClr val="dk1"/>
                          </a:solidFill>
                          <a:effectLst/>
                          <a:latin typeface="+mn-lt"/>
                          <a:ea typeface="+mn-ea"/>
                          <a:cs typeface="+mn-cs"/>
                        </a:rPr>
                        <a:t>EU-BURGERS</a:t>
                      </a:r>
                    </a:p>
                  </a:txBody>
                  <a:tcPr marL="68580" marR="68580" marT="0" marB="0">
                    <a:solidFill>
                      <a:schemeClr val="bg2"/>
                    </a:solidFill>
                  </a:tcPr>
                </a:tc>
                <a:extLst>
                  <a:ext uri="{0D108BD9-81ED-4DB2-BD59-A6C34878D82A}">
                    <a16:rowId xmlns:a16="http://schemas.microsoft.com/office/drawing/2014/main" val="1917622303"/>
                  </a:ext>
                </a:extLst>
              </a:tr>
              <a:tr h="267611">
                <a:tc>
                  <a:txBody>
                    <a:bodyPr/>
                    <a:lstStyle/>
                    <a:p>
                      <a:pPr marL="0" algn="ctr" defTabSz="914400" rtl="0" eaLnBrk="1" latinLnBrk="0" hangingPunct="1">
                        <a:spcAft>
                          <a:spcPts val="0"/>
                        </a:spcAft>
                      </a:pPr>
                      <a:r>
                        <a:rPr lang="nl-NL" sz="1600" b="1" u="none" kern="1200" dirty="0">
                          <a:solidFill>
                            <a:schemeClr val="bg1">
                              <a:lumMod val="95000"/>
                            </a:schemeClr>
                          </a:solidFill>
                          <a:effectLst/>
                          <a:latin typeface="+mn-lt"/>
                          <a:ea typeface="+mn-ea"/>
                          <a:cs typeface="+mn-cs"/>
                          <a:hlinkClick r:id="rId2" action="ppaction://hlinksldjump"/>
                        </a:rPr>
                        <a:t>100</a:t>
                      </a:r>
                    </a:p>
                  </a:txBody>
                  <a:tcPr marL="68580" marR="68580" marT="0" marB="0">
                    <a:solidFill>
                      <a:schemeClr val="bg1"/>
                    </a:solidFill>
                  </a:tcPr>
                </a:tc>
                <a:tc>
                  <a:txBody>
                    <a:bodyPr/>
                    <a:lstStyle/>
                    <a:p>
                      <a:pPr marL="0" algn="ctr" defTabSz="914400" rtl="0" eaLnBrk="1" latinLnBrk="0" hangingPunct="1">
                        <a:spcAft>
                          <a:spcPts val="0"/>
                        </a:spcAft>
                      </a:pPr>
                      <a:r>
                        <a:rPr lang="nl-NL" sz="1600" b="1" u="none" kern="1200" dirty="0">
                          <a:solidFill>
                            <a:schemeClr val="bg1">
                              <a:lumMod val="75000"/>
                            </a:schemeClr>
                          </a:solidFill>
                          <a:effectLst/>
                          <a:latin typeface="+mn-lt"/>
                          <a:ea typeface="+mn-ea"/>
                          <a:cs typeface="+mn-cs"/>
                          <a:hlinkClick r:id="rId3" action="ppaction://hlinksldjump"/>
                        </a:rPr>
                        <a:t>100</a:t>
                      </a:r>
                    </a:p>
                  </a:txBody>
                  <a:tcPr marL="68580" marR="68580" marT="0" marB="0">
                    <a:solidFill>
                      <a:schemeClr val="bg1"/>
                    </a:solidFill>
                  </a:tcPr>
                </a:tc>
                <a:tc>
                  <a:txBody>
                    <a:bodyPr/>
                    <a:lstStyle/>
                    <a:p>
                      <a:pPr marL="0" algn="ctr" defTabSz="914400" rtl="0" eaLnBrk="1" latinLnBrk="0" hangingPunct="1">
                        <a:spcAft>
                          <a:spcPts val="0"/>
                        </a:spcAft>
                      </a:pPr>
                      <a:r>
                        <a:rPr lang="nl-NL" sz="1600" b="1" u="none" kern="1200">
                          <a:solidFill>
                            <a:schemeClr val="bg1">
                              <a:lumMod val="75000"/>
                            </a:schemeClr>
                          </a:solidFill>
                          <a:effectLst/>
                          <a:latin typeface="+mn-lt"/>
                          <a:ea typeface="+mn-ea"/>
                          <a:cs typeface="+mn-cs"/>
                          <a:hlinkClick r:id="rId4" action="ppaction://hlinksldjump"/>
                        </a:rPr>
                        <a:t>100</a:t>
                      </a:r>
                    </a:p>
                  </a:txBody>
                  <a:tcPr marL="68580" marR="68580" marT="0" marB="0">
                    <a:solidFill>
                      <a:schemeClr val="bg1"/>
                    </a:solidFill>
                  </a:tcPr>
                </a:tc>
                <a:tc>
                  <a:txBody>
                    <a:bodyPr/>
                    <a:lstStyle/>
                    <a:p>
                      <a:pPr marL="0" algn="ctr" defTabSz="914400" rtl="0" eaLnBrk="1" latinLnBrk="0" hangingPunct="1">
                        <a:spcAft>
                          <a:spcPts val="0"/>
                        </a:spcAft>
                      </a:pPr>
                      <a:r>
                        <a:rPr lang="nl-NL" sz="1600" b="1" u="none" kern="1200">
                          <a:solidFill>
                            <a:schemeClr val="bg1">
                              <a:lumMod val="75000"/>
                            </a:schemeClr>
                          </a:solidFill>
                          <a:effectLst/>
                          <a:latin typeface="+mn-lt"/>
                          <a:ea typeface="+mn-ea"/>
                          <a:cs typeface="+mn-cs"/>
                          <a:hlinkClick r:id="rId5" action="ppaction://hlinksldjump"/>
                        </a:rPr>
                        <a:t>100</a:t>
                      </a:r>
                    </a:p>
                  </a:txBody>
                  <a:tcPr marL="68580" marR="68580" marT="0" marB="0">
                    <a:solidFill>
                      <a:schemeClr val="bg1"/>
                    </a:solidFill>
                  </a:tcPr>
                </a:tc>
                <a:tc>
                  <a:txBody>
                    <a:bodyPr/>
                    <a:lstStyle/>
                    <a:p>
                      <a:pPr marL="0" algn="ctr" defTabSz="914400" rtl="0" eaLnBrk="1" latinLnBrk="0" hangingPunct="1">
                        <a:spcAft>
                          <a:spcPts val="0"/>
                        </a:spcAft>
                      </a:pPr>
                      <a:r>
                        <a:rPr lang="nl-NL" sz="1600" b="1" u="none" kern="1200">
                          <a:solidFill>
                            <a:schemeClr val="bg1">
                              <a:lumMod val="75000"/>
                            </a:schemeClr>
                          </a:solidFill>
                          <a:effectLst/>
                          <a:latin typeface="+mn-lt"/>
                          <a:ea typeface="+mn-ea"/>
                          <a:cs typeface="+mn-cs"/>
                          <a:hlinkClick r:id="rId6" action="ppaction://hlinksldjump"/>
                        </a:rPr>
                        <a:t>100</a:t>
                      </a:r>
                    </a:p>
                  </a:txBody>
                  <a:tcPr marL="68580" marR="68580" marT="0" marB="0">
                    <a:solidFill>
                      <a:schemeClr val="bg1"/>
                    </a:solidFill>
                  </a:tcPr>
                </a:tc>
                <a:tc>
                  <a:txBody>
                    <a:bodyPr/>
                    <a:lstStyle/>
                    <a:p>
                      <a:pPr marL="0" algn="ctr" defTabSz="914400" rtl="0" eaLnBrk="1" latinLnBrk="0" hangingPunct="1">
                        <a:spcAft>
                          <a:spcPts val="0"/>
                        </a:spcAft>
                      </a:pPr>
                      <a:r>
                        <a:rPr lang="nl-NL" sz="1600" b="1" u="none" kern="1200">
                          <a:solidFill>
                            <a:schemeClr val="bg1">
                              <a:lumMod val="75000"/>
                            </a:schemeClr>
                          </a:solidFill>
                          <a:effectLst/>
                          <a:latin typeface="+mn-lt"/>
                          <a:ea typeface="+mn-ea"/>
                          <a:cs typeface="+mn-cs"/>
                          <a:hlinkClick r:id="rId7" action="ppaction://hlinksldjump"/>
                        </a:rPr>
                        <a:t>100</a:t>
                      </a:r>
                    </a:p>
                  </a:txBody>
                  <a:tcPr marL="68580" marR="68580" marT="0" marB="0">
                    <a:solidFill>
                      <a:schemeClr val="bg1"/>
                    </a:solidFill>
                  </a:tcPr>
                </a:tc>
                <a:extLst>
                  <a:ext uri="{0D108BD9-81ED-4DB2-BD59-A6C34878D82A}">
                    <a16:rowId xmlns:a16="http://schemas.microsoft.com/office/drawing/2014/main" val="308926289"/>
                  </a:ext>
                </a:extLst>
              </a:tr>
              <a:tr h="267611">
                <a:tc>
                  <a:txBody>
                    <a:bodyPr/>
                    <a:lstStyle/>
                    <a:p>
                      <a:pPr marL="0" algn="ctr" defTabSz="914400" rtl="0" eaLnBrk="1" latinLnBrk="0" hangingPunct="1">
                        <a:spcAft>
                          <a:spcPts val="0"/>
                        </a:spcAft>
                      </a:pPr>
                      <a:r>
                        <a:rPr lang="nl-NL" sz="1600" b="1" u="none" kern="1200">
                          <a:solidFill>
                            <a:schemeClr val="bg1">
                              <a:lumMod val="95000"/>
                            </a:schemeClr>
                          </a:solidFill>
                          <a:effectLst/>
                          <a:latin typeface="+mn-lt"/>
                          <a:ea typeface="+mn-ea"/>
                          <a:cs typeface="+mn-cs"/>
                          <a:hlinkClick r:id="rId8" action="ppaction://hlinksldjump"/>
                        </a:rPr>
                        <a:t>200</a:t>
                      </a:r>
                    </a:p>
                  </a:txBody>
                  <a:tcPr marL="68580" marR="68580" marT="0" marB="0">
                    <a:solidFill>
                      <a:schemeClr val="bg1"/>
                    </a:solidFill>
                  </a:tcPr>
                </a:tc>
                <a:tc>
                  <a:txBody>
                    <a:bodyPr/>
                    <a:lstStyle/>
                    <a:p>
                      <a:pPr marL="0" algn="ctr" defTabSz="914400" rtl="0" eaLnBrk="1" latinLnBrk="0" hangingPunct="1">
                        <a:spcAft>
                          <a:spcPts val="0"/>
                        </a:spcAft>
                      </a:pPr>
                      <a:r>
                        <a:rPr lang="nl-NL" sz="1600" b="1" u="none" kern="1200">
                          <a:solidFill>
                            <a:schemeClr val="bg1">
                              <a:lumMod val="75000"/>
                            </a:schemeClr>
                          </a:solidFill>
                          <a:effectLst/>
                          <a:latin typeface="+mn-lt"/>
                          <a:ea typeface="+mn-ea"/>
                          <a:cs typeface="+mn-cs"/>
                          <a:hlinkClick r:id="rId9" action="ppaction://hlinksldjump"/>
                        </a:rPr>
                        <a:t>200</a:t>
                      </a:r>
                    </a:p>
                  </a:txBody>
                  <a:tcPr marL="68580" marR="68580" marT="0" marB="0">
                    <a:solidFill>
                      <a:schemeClr val="bg1"/>
                    </a:solidFill>
                  </a:tcPr>
                </a:tc>
                <a:tc>
                  <a:txBody>
                    <a:bodyPr/>
                    <a:lstStyle/>
                    <a:p>
                      <a:pPr marL="0" algn="ctr" defTabSz="914400" rtl="0" eaLnBrk="1" latinLnBrk="0" hangingPunct="1">
                        <a:spcAft>
                          <a:spcPts val="0"/>
                        </a:spcAft>
                      </a:pPr>
                      <a:r>
                        <a:rPr lang="nl-NL" sz="1600" b="1" u="none" kern="1200">
                          <a:solidFill>
                            <a:schemeClr val="bg1">
                              <a:lumMod val="75000"/>
                            </a:schemeClr>
                          </a:solidFill>
                          <a:effectLst/>
                          <a:latin typeface="+mn-lt"/>
                          <a:ea typeface="+mn-ea"/>
                          <a:cs typeface="+mn-cs"/>
                          <a:hlinkClick r:id="rId10" action="ppaction://hlinksldjump"/>
                        </a:rPr>
                        <a:t>200</a:t>
                      </a:r>
                    </a:p>
                  </a:txBody>
                  <a:tcPr marL="68580" marR="68580" marT="0" marB="0">
                    <a:solidFill>
                      <a:schemeClr val="bg1"/>
                    </a:solidFill>
                  </a:tcPr>
                </a:tc>
                <a:tc>
                  <a:txBody>
                    <a:bodyPr/>
                    <a:lstStyle/>
                    <a:p>
                      <a:pPr marL="0" algn="ctr" defTabSz="914400" rtl="0" eaLnBrk="1" latinLnBrk="0" hangingPunct="1">
                        <a:spcAft>
                          <a:spcPts val="0"/>
                        </a:spcAft>
                      </a:pPr>
                      <a:r>
                        <a:rPr lang="nl-NL" sz="1600" b="1" u="none" kern="1200">
                          <a:solidFill>
                            <a:schemeClr val="bg1">
                              <a:lumMod val="75000"/>
                            </a:schemeClr>
                          </a:solidFill>
                          <a:effectLst/>
                          <a:latin typeface="+mn-lt"/>
                          <a:ea typeface="+mn-ea"/>
                          <a:cs typeface="+mn-cs"/>
                          <a:hlinkClick r:id="rId11" action="ppaction://hlinksldjump"/>
                        </a:rPr>
                        <a:t>200</a:t>
                      </a:r>
                    </a:p>
                  </a:txBody>
                  <a:tcPr marL="68580" marR="68580" marT="0" marB="0">
                    <a:solidFill>
                      <a:schemeClr val="bg1"/>
                    </a:solidFill>
                  </a:tcPr>
                </a:tc>
                <a:tc>
                  <a:txBody>
                    <a:bodyPr/>
                    <a:lstStyle/>
                    <a:p>
                      <a:pPr marL="0" algn="ctr" defTabSz="914400" rtl="0" eaLnBrk="1" latinLnBrk="0" hangingPunct="1">
                        <a:spcAft>
                          <a:spcPts val="0"/>
                        </a:spcAft>
                      </a:pPr>
                      <a:r>
                        <a:rPr lang="nl-NL" sz="1600" b="1" u="none" kern="1200">
                          <a:solidFill>
                            <a:schemeClr val="bg1">
                              <a:lumMod val="75000"/>
                            </a:schemeClr>
                          </a:solidFill>
                          <a:effectLst/>
                          <a:latin typeface="+mn-lt"/>
                          <a:ea typeface="+mn-ea"/>
                          <a:cs typeface="+mn-cs"/>
                          <a:hlinkClick r:id="rId12" action="ppaction://hlinksldjump"/>
                        </a:rPr>
                        <a:t>200</a:t>
                      </a:r>
                    </a:p>
                  </a:txBody>
                  <a:tcPr marL="68580" marR="68580" marT="0" marB="0">
                    <a:solidFill>
                      <a:schemeClr val="bg1"/>
                    </a:solidFill>
                  </a:tcPr>
                </a:tc>
                <a:tc>
                  <a:txBody>
                    <a:bodyPr/>
                    <a:lstStyle/>
                    <a:p>
                      <a:pPr marL="0" algn="ctr" defTabSz="914400" rtl="0" eaLnBrk="1" latinLnBrk="0" hangingPunct="1">
                        <a:spcAft>
                          <a:spcPts val="0"/>
                        </a:spcAft>
                      </a:pPr>
                      <a:r>
                        <a:rPr lang="nl-NL" sz="1600" b="1" u="none" kern="1200" dirty="0">
                          <a:solidFill>
                            <a:schemeClr val="bg1">
                              <a:lumMod val="75000"/>
                            </a:schemeClr>
                          </a:solidFill>
                          <a:effectLst/>
                          <a:latin typeface="+mn-lt"/>
                          <a:ea typeface="+mn-ea"/>
                          <a:cs typeface="+mn-cs"/>
                          <a:hlinkClick r:id="rId13" action="ppaction://hlinksldjump"/>
                        </a:rPr>
                        <a:t>200</a:t>
                      </a:r>
                    </a:p>
                  </a:txBody>
                  <a:tcPr marL="68580" marR="68580" marT="0" marB="0">
                    <a:solidFill>
                      <a:schemeClr val="bg1"/>
                    </a:solidFill>
                  </a:tcPr>
                </a:tc>
                <a:extLst>
                  <a:ext uri="{0D108BD9-81ED-4DB2-BD59-A6C34878D82A}">
                    <a16:rowId xmlns:a16="http://schemas.microsoft.com/office/drawing/2014/main" val="3115381525"/>
                  </a:ext>
                </a:extLst>
              </a:tr>
              <a:tr h="267611">
                <a:tc>
                  <a:txBody>
                    <a:bodyPr/>
                    <a:lstStyle/>
                    <a:p>
                      <a:pPr marL="0" algn="ctr" defTabSz="914400" rtl="0" eaLnBrk="1" latinLnBrk="0" hangingPunct="1">
                        <a:spcAft>
                          <a:spcPts val="0"/>
                        </a:spcAft>
                      </a:pPr>
                      <a:r>
                        <a:rPr lang="nl-NL" sz="1600" b="1" u="none" kern="1200">
                          <a:solidFill>
                            <a:schemeClr val="bg1">
                              <a:lumMod val="95000"/>
                            </a:schemeClr>
                          </a:solidFill>
                          <a:effectLst/>
                          <a:latin typeface="+mn-lt"/>
                          <a:ea typeface="+mn-ea"/>
                          <a:cs typeface="+mn-cs"/>
                          <a:hlinkClick r:id="rId14" action="ppaction://hlinksldjump"/>
                        </a:rPr>
                        <a:t>300</a:t>
                      </a:r>
                    </a:p>
                  </a:txBody>
                  <a:tcPr marL="68580" marR="68580" marT="0" marB="0">
                    <a:solidFill>
                      <a:schemeClr val="bg1"/>
                    </a:solidFill>
                  </a:tcPr>
                </a:tc>
                <a:tc>
                  <a:txBody>
                    <a:bodyPr/>
                    <a:lstStyle/>
                    <a:p>
                      <a:pPr marL="0" algn="ctr" defTabSz="914400" rtl="0" eaLnBrk="1" latinLnBrk="0" hangingPunct="1">
                        <a:spcAft>
                          <a:spcPts val="0"/>
                        </a:spcAft>
                      </a:pPr>
                      <a:r>
                        <a:rPr lang="nl-NL" sz="1600" b="1" u="none" kern="1200">
                          <a:solidFill>
                            <a:schemeClr val="bg1">
                              <a:lumMod val="75000"/>
                            </a:schemeClr>
                          </a:solidFill>
                          <a:effectLst/>
                          <a:latin typeface="+mn-lt"/>
                          <a:ea typeface="+mn-ea"/>
                          <a:cs typeface="+mn-cs"/>
                          <a:hlinkClick r:id="rId15" action="ppaction://hlinksldjump"/>
                        </a:rPr>
                        <a:t>300</a:t>
                      </a:r>
                    </a:p>
                  </a:txBody>
                  <a:tcPr marL="68580" marR="68580" marT="0" marB="0">
                    <a:solidFill>
                      <a:schemeClr val="bg1"/>
                    </a:solidFill>
                  </a:tcPr>
                </a:tc>
                <a:tc>
                  <a:txBody>
                    <a:bodyPr/>
                    <a:lstStyle/>
                    <a:p>
                      <a:pPr marL="0" algn="ctr" defTabSz="914400" rtl="0" eaLnBrk="1" latinLnBrk="0" hangingPunct="1">
                        <a:spcAft>
                          <a:spcPts val="0"/>
                        </a:spcAft>
                      </a:pPr>
                      <a:r>
                        <a:rPr lang="nl-NL" sz="1600" b="1" u="none" kern="1200">
                          <a:solidFill>
                            <a:schemeClr val="bg1">
                              <a:lumMod val="75000"/>
                            </a:schemeClr>
                          </a:solidFill>
                          <a:effectLst/>
                          <a:latin typeface="+mn-lt"/>
                          <a:ea typeface="+mn-ea"/>
                          <a:cs typeface="+mn-cs"/>
                          <a:hlinkClick r:id="rId16" action="ppaction://hlinksldjump"/>
                        </a:rPr>
                        <a:t>300</a:t>
                      </a:r>
                    </a:p>
                  </a:txBody>
                  <a:tcPr marL="68580" marR="68580" marT="0" marB="0">
                    <a:solidFill>
                      <a:schemeClr val="bg1"/>
                    </a:solidFill>
                  </a:tcPr>
                </a:tc>
                <a:tc>
                  <a:txBody>
                    <a:bodyPr/>
                    <a:lstStyle/>
                    <a:p>
                      <a:pPr marL="0" algn="ctr" defTabSz="914400" rtl="0" eaLnBrk="1" latinLnBrk="0" hangingPunct="1">
                        <a:spcAft>
                          <a:spcPts val="0"/>
                        </a:spcAft>
                      </a:pPr>
                      <a:r>
                        <a:rPr lang="nl-NL" sz="1600" b="1" u="none" kern="1200">
                          <a:solidFill>
                            <a:schemeClr val="bg1">
                              <a:lumMod val="75000"/>
                            </a:schemeClr>
                          </a:solidFill>
                          <a:effectLst/>
                          <a:latin typeface="+mn-lt"/>
                          <a:ea typeface="+mn-ea"/>
                          <a:cs typeface="+mn-cs"/>
                          <a:hlinkClick r:id="rId17" action="ppaction://hlinksldjump"/>
                        </a:rPr>
                        <a:t>300</a:t>
                      </a:r>
                    </a:p>
                  </a:txBody>
                  <a:tcPr marL="68580" marR="68580" marT="0" marB="0">
                    <a:solidFill>
                      <a:schemeClr val="bg1"/>
                    </a:solidFill>
                  </a:tcPr>
                </a:tc>
                <a:tc>
                  <a:txBody>
                    <a:bodyPr/>
                    <a:lstStyle/>
                    <a:p>
                      <a:pPr marL="0" algn="ctr" defTabSz="914400" rtl="0" eaLnBrk="1" latinLnBrk="0" hangingPunct="1">
                        <a:spcAft>
                          <a:spcPts val="0"/>
                        </a:spcAft>
                      </a:pPr>
                      <a:r>
                        <a:rPr lang="nl-NL" sz="1600" b="1" u="none" kern="1200">
                          <a:solidFill>
                            <a:schemeClr val="bg1">
                              <a:lumMod val="75000"/>
                            </a:schemeClr>
                          </a:solidFill>
                          <a:effectLst/>
                          <a:latin typeface="+mn-lt"/>
                          <a:ea typeface="+mn-ea"/>
                          <a:cs typeface="+mn-cs"/>
                          <a:hlinkClick r:id="rId18" action="ppaction://hlinksldjump"/>
                        </a:rPr>
                        <a:t>300</a:t>
                      </a:r>
                    </a:p>
                  </a:txBody>
                  <a:tcPr marL="68580" marR="68580" marT="0" marB="0">
                    <a:solidFill>
                      <a:schemeClr val="bg1"/>
                    </a:solidFill>
                  </a:tcPr>
                </a:tc>
                <a:tc>
                  <a:txBody>
                    <a:bodyPr/>
                    <a:lstStyle/>
                    <a:p>
                      <a:pPr marL="0" algn="ctr" defTabSz="914400" rtl="0" eaLnBrk="1" latinLnBrk="0" hangingPunct="1">
                        <a:spcAft>
                          <a:spcPts val="0"/>
                        </a:spcAft>
                      </a:pPr>
                      <a:r>
                        <a:rPr lang="nl-NL" sz="1600" b="1" u="none" kern="1200">
                          <a:solidFill>
                            <a:schemeClr val="bg1">
                              <a:lumMod val="75000"/>
                            </a:schemeClr>
                          </a:solidFill>
                          <a:effectLst/>
                          <a:latin typeface="+mn-lt"/>
                          <a:ea typeface="+mn-ea"/>
                          <a:cs typeface="+mn-cs"/>
                          <a:hlinkClick r:id="rId19" action="ppaction://hlinksldjump"/>
                        </a:rPr>
                        <a:t>300</a:t>
                      </a:r>
                    </a:p>
                  </a:txBody>
                  <a:tcPr marL="68580" marR="68580" marT="0" marB="0">
                    <a:solidFill>
                      <a:schemeClr val="bg1"/>
                    </a:solidFill>
                  </a:tcPr>
                </a:tc>
                <a:extLst>
                  <a:ext uri="{0D108BD9-81ED-4DB2-BD59-A6C34878D82A}">
                    <a16:rowId xmlns:a16="http://schemas.microsoft.com/office/drawing/2014/main" val="3901564195"/>
                  </a:ext>
                </a:extLst>
              </a:tr>
              <a:tr h="267611">
                <a:tc>
                  <a:txBody>
                    <a:bodyPr/>
                    <a:lstStyle/>
                    <a:p>
                      <a:pPr marL="0" algn="ctr" defTabSz="914400" rtl="0" eaLnBrk="1" latinLnBrk="0" hangingPunct="1">
                        <a:spcAft>
                          <a:spcPts val="0"/>
                        </a:spcAft>
                      </a:pPr>
                      <a:r>
                        <a:rPr lang="nl-NL" sz="1600" b="1" u="none" kern="1200" dirty="0">
                          <a:solidFill>
                            <a:schemeClr val="bg1">
                              <a:lumMod val="95000"/>
                            </a:schemeClr>
                          </a:solidFill>
                          <a:effectLst/>
                          <a:latin typeface="+mn-lt"/>
                          <a:ea typeface="+mn-ea"/>
                          <a:cs typeface="+mn-cs"/>
                          <a:hlinkClick r:id="rId20" action="ppaction://hlinksldjump"/>
                        </a:rPr>
                        <a:t>400</a:t>
                      </a:r>
                    </a:p>
                  </a:txBody>
                  <a:tcPr marL="68580" marR="68580" marT="0" marB="0">
                    <a:solidFill>
                      <a:schemeClr val="bg1"/>
                    </a:solidFill>
                  </a:tcPr>
                </a:tc>
                <a:tc>
                  <a:txBody>
                    <a:bodyPr/>
                    <a:lstStyle/>
                    <a:p>
                      <a:pPr marL="0" algn="ctr" defTabSz="914400" rtl="0" eaLnBrk="1" latinLnBrk="0" hangingPunct="1">
                        <a:spcAft>
                          <a:spcPts val="0"/>
                        </a:spcAft>
                      </a:pPr>
                      <a:r>
                        <a:rPr lang="nl-NL" sz="1600" b="1" u="none" kern="1200" dirty="0">
                          <a:solidFill>
                            <a:schemeClr val="bg1">
                              <a:lumMod val="75000"/>
                            </a:schemeClr>
                          </a:solidFill>
                          <a:effectLst/>
                          <a:latin typeface="+mn-lt"/>
                          <a:ea typeface="+mn-ea"/>
                          <a:cs typeface="+mn-cs"/>
                          <a:hlinkClick r:id="rId21" action="ppaction://hlinksldjump"/>
                        </a:rPr>
                        <a:t>400</a:t>
                      </a:r>
                    </a:p>
                  </a:txBody>
                  <a:tcPr marL="68580" marR="68580" marT="0" marB="0">
                    <a:solidFill>
                      <a:schemeClr val="bg1"/>
                    </a:solidFill>
                  </a:tcPr>
                </a:tc>
                <a:tc>
                  <a:txBody>
                    <a:bodyPr/>
                    <a:lstStyle/>
                    <a:p>
                      <a:pPr marL="0" algn="ctr" defTabSz="914400" rtl="0" eaLnBrk="1" latinLnBrk="0" hangingPunct="1">
                        <a:spcAft>
                          <a:spcPts val="0"/>
                        </a:spcAft>
                      </a:pPr>
                      <a:r>
                        <a:rPr lang="nl-NL" sz="1600" b="1" u="none" kern="1200" dirty="0">
                          <a:solidFill>
                            <a:schemeClr val="bg1">
                              <a:lumMod val="75000"/>
                            </a:schemeClr>
                          </a:solidFill>
                          <a:effectLst/>
                          <a:latin typeface="+mn-lt"/>
                          <a:ea typeface="+mn-ea"/>
                          <a:cs typeface="+mn-cs"/>
                          <a:hlinkClick r:id="rId22" action="ppaction://hlinksldjump"/>
                        </a:rPr>
                        <a:t>400</a:t>
                      </a:r>
                    </a:p>
                  </a:txBody>
                  <a:tcPr marL="68580" marR="68580" marT="0" marB="0">
                    <a:solidFill>
                      <a:schemeClr val="bg1"/>
                    </a:solidFill>
                  </a:tcPr>
                </a:tc>
                <a:tc>
                  <a:txBody>
                    <a:bodyPr/>
                    <a:lstStyle/>
                    <a:p>
                      <a:pPr marL="0" algn="ctr" defTabSz="914400" rtl="0" eaLnBrk="1" latinLnBrk="0" hangingPunct="1">
                        <a:spcAft>
                          <a:spcPts val="0"/>
                        </a:spcAft>
                      </a:pPr>
                      <a:r>
                        <a:rPr lang="nl-NL" sz="1600" b="1" u="none" kern="1200" dirty="0">
                          <a:solidFill>
                            <a:schemeClr val="bg1">
                              <a:lumMod val="75000"/>
                            </a:schemeClr>
                          </a:solidFill>
                          <a:effectLst/>
                          <a:latin typeface="+mn-lt"/>
                          <a:ea typeface="+mn-ea"/>
                          <a:cs typeface="+mn-cs"/>
                          <a:hlinkClick r:id="rId23" action="ppaction://hlinksldjump"/>
                        </a:rPr>
                        <a:t>400</a:t>
                      </a:r>
                    </a:p>
                  </a:txBody>
                  <a:tcPr marL="68580" marR="68580" marT="0" marB="0">
                    <a:solidFill>
                      <a:schemeClr val="bg1"/>
                    </a:solidFill>
                  </a:tcPr>
                </a:tc>
                <a:tc>
                  <a:txBody>
                    <a:bodyPr/>
                    <a:lstStyle/>
                    <a:p>
                      <a:pPr marL="0" algn="ctr" defTabSz="914400" rtl="0" eaLnBrk="1" latinLnBrk="0" hangingPunct="1">
                        <a:spcAft>
                          <a:spcPts val="0"/>
                        </a:spcAft>
                      </a:pPr>
                      <a:r>
                        <a:rPr lang="nl-NL" sz="1600" b="1" u="none" kern="1200" dirty="0">
                          <a:solidFill>
                            <a:schemeClr val="bg1">
                              <a:lumMod val="75000"/>
                            </a:schemeClr>
                          </a:solidFill>
                          <a:effectLst/>
                          <a:latin typeface="+mn-lt"/>
                          <a:ea typeface="+mn-ea"/>
                          <a:cs typeface="+mn-cs"/>
                          <a:hlinkClick r:id="rId24" action="ppaction://hlinksldjump"/>
                        </a:rPr>
                        <a:t>400</a:t>
                      </a:r>
                    </a:p>
                  </a:txBody>
                  <a:tcPr marL="68580" marR="68580" marT="0" marB="0">
                    <a:solidFill>
                      <a:schemeClr val="bg1"/>
                    </a:solidFill>
                  </a:tcPr>
                </a:tc>
                <a:tc>
                  <a:txBody>
                    <a:bodyPr/>
                    <a:lstStyle/>
                    <a:p>
                      <a:pPr marL="0" algn="ctr" defTabSz="914400" rtl="0" eaLnBrk="1" latinLnBrk="0" hangingPunct="1">
                        <a:spcAft>
                          <a:spcPts val="0"/>
                        </a:spcAft>
                      </a:pPr>
                      <a:r>
                        <a:rPr lang="nl-NL" sz="1600" b="1" u="none" kern="1200" dirty="0">
                          <a:solidFill>
                            <a:schemeClr val="bg1">
                              <a:lumMod val="75000"/>
                            </a:schemeClr>
                          </a:solidFill>
                          <a:effectLst/>
                          <a:latin typeface="+mn-lt"/>
                          <a:ea typeface="+mn-ea"/>
                          <a:cs typeface="+mn-cs"/>
                          <a:hlinkClick r:id="rId25" action="ppaction://hlinksldjump"/>
                        </a:rPr>
                        <a:t>400</a:t>
                      </a:r>
                    </a:p>
                  </a:txBody>
                  <a:tcPr marL="68580" marR="68580" marT="0" marB="0">
                    <a:solidFill>
                      <a:schemeClr val="bg1"/>
                    </a:solidFill>
                  </a:tcPr>
                </a:tc>
                <a:extLst>
                  <a:ext uri="{0D108BD9-81ED-4DB2-BD59-A6C34878D82A}">
                    <a16:rowId xmlns:a16="http://schemas.microsoft.com/office/drawing/2014/main" val="2819647559"/>
                  </a:ext>
                </a:extLst>
              </a:tr>
            </a:tbl>
          </a:graphicData>
        </a:graphic>
      </p:graphicFrame>
      <p:graphicFrame>
        <p:nvGraphicFramePr>
          <p:cNvPr id="3" name="Table 2">
            <a:extLst>
              <a:ext uri="{FF2B5EF4-FFF2-40B4-BE49-F238E27FC236}">
                <a16:creationId xmlns:a16="http://schemas.microsoft.com/office/drawing/2014/main" id="{5CCD4E8E-34FC-8609-D40B-025A724AE2E0}"/>
              </a:ext>
            </a:extLst>
          </p:cNvPr>
          <p:cNvGraphicFramePr>
            <a:graphicFrameLocks noGrp="1"/>
          </p:cNvGraphicFramePr>
          <p:nvPr>
            <p:extLst>
              <p:ext uri="{D42A27DB-BD31-4B8C-83A1-F6EECF244321}">
                <p14:modId xmlns:p14="http://schemas.microsoft.com/office/powerpoint/2010/main" val="3046511771"/>
              </p:ext>
            </p:extLst>
          </p:nvPr>
        </p:nvGraphicFramePr>
        <p:xfrm>
          <a:off x="466725" y="3931370"/>
          <a:ext cx="9018919" cy="1605666"/>
        </p:xfrm>
        <a:graphic>
          <a:graphicData uri="http://schemas.openxmlformats.org/drawingml/2006/table">
            <a:tbl>
              <a:tblPr firstRow="1" firstCol="1" lastCol="1" bandRow="1" bandCol="1">
                <a:tableStyleId>{16D9F66E-5EB9-4882-86FB-DCBF35E3C3E4}</a:tableStyleId>
              </a:tblPr>
              <a:tblGrid>
                <a:gridCol w="1356220">
                  <a:extLst>
                    <a:ext uri="{9D8B030D-6E8A-4147-A177-3AD203B41FA5}">
                      <a16:colId xmlns:a16="http://schemas.microsoft.com/office/drawing/2014/main" val="1481001424"/>
                    </a:ext>
                  </a:extLst>
                </a:gridCol>
                <a:gridCol w="1454904">
                  <a:extLst>
                    <a:ext uri="{9D8B030D-6E8A-4147-A177-3AD203B41FA5}">
                      <a16:colId xmlns:a16="http://schemas.microsoft.com/office/drawing/2014/main" val="1506110963"/>
                    </a:ext>
                  </a:extLst>
                </a:gridCol>
                <a:gridCol w="1476185">
                  <a:extLst>
                    <a:ext uri="{9D8B030D-6E8A-4147-A177-3AD203B41FA5}">
                      <a16:colId xmlns:a16="http://schemas.microsoft.com/office/drawing/2014/main" val="1120485638"/>
                    </a:ext>
                  </a:extLst>
                </a:gridCol>
                <a:gridCol w="1525064">
                  <a:extLst>
                    <a:ext uri="{9D8B030D-6E8A-4147-A177-3AD203B41FA5}">
                      <a16:colId xmlns:a16="http://schemas.microsoft.com/office/drawing/2014/main" val="1736543348"/>
                    </a:ext>
                  </a:extLst>
                </a:gridCol>
                <a:gridCol w="1515289">
                  <a:extLst>
                    <a:ext uri="{9D8B030D-6E8A-4147-A177-3AD203B41FA5}">
                      <a16:colId xmlns:a16="http://schemas.microsoft.com/office/drawing/2014/main" val="3909896527"/>
                    </a:ext>
                  </a:extLst>
                </a:gridCol>
                <a:gridCol w="1691257">
                  <a:extLst>
                    <a:ext uri="{9D8B030D-6E8A-4147-A177-3AD203B41FA5}">
                      <a16:colId xmlns:a16="http://schemas.microsoft.com/office/drawing/2014/main" val="3041833845"/>
                    </a:ext>
                  </a:extLst>
                </a:gridCol>
              </a:tblGrid>
              <a:tr h="535222">
                <a:tc>
                  <a:txBody>
                    <a:bodyPr/>
                    <a:lstStyle/>
                    <a:p>
                      <a:pPr algn="ctr">
                        <a:spcAft>
                          <a:spcPts val="0"/>
                        </a:spcAft>
                      </a:pPr>
                      <a:r>
                        <a:rPr lang="nl-NL" sz="1300" b="1" u="sng" kern="1200" dirty="0">
                          <a:solidFill>
                            <a:schemeClr val="dk1"/>
                          </a:solidFill>
                          <a:effectLst/>
                        </a:rPr>
                        <a:t>BESLUIT-</a:t>
                      </a:r>
                      <a:br>
                        <a:rPr lang="nl-NL" sz="1300" b="1" u="sng" kern="1200" dirty="0">
                          <a:solidFill>
                            <a:schemeClr val="dk1"/>
                          </a:solidFill>
                          <a:effectLst/>
                        </a:rPr>
                      </a:br>
                      <a:r>
                        <a:rPr lang="nl-NL" sz="1300" b="1" u="sng" kern="1200" dirty="0">
                          <a:solidFill>
                            <a:schemeClr val="dk1"/>
                          </a:solidFill>
                          <a:effectLst/>
                        </a:rPr>
                        <a:t>VORMING</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nl-NL" sz="1300" b="1" u="sng" kern="1200" dirty="0">
                          <a:solidFill>
                            <a:schemeClr val="dk1"/>
                          </a:solidFill>
                          <a:effectLst/>
                        </a:rPr>
                        <a:t>?</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nl-NL" sz="1300" b="1" u="sng" kern="1200" dirty="0">
                          <a:solidFill>
                            <a:schemeClr val="dk1"/>
                          </a:solidFill>
                          <a:effectLst/>
                        </a:rPr>
                        <a:t>EU-LANDEN</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nl-NL" sz="1300" b="1" u="sng" kern="1200" dirty="0">
                          <a:solidFill>
                            <a:schemeClr val="dk1"/>
                          </a:solidFill>
                          <a:effectLst/>
                        </a:rPr>
                        <a:t>UITBREIDING</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nl-NL" sz="1300" b="1" u="sng" kern="1200" dirty="0">
                          <a:solidFill>
                            <a:schemeClr val="dk1"/>
                          </a:solidFill>
                          <a:effectLst/>
                        </a:rPr>
                        <a:t>VOORZITTER-</a:t>
                      </a:r>
                      <a:br>
                        <a:rPr lang="nl-NL" sz="1300" b="1" u="sng" kern="1200" dirty="0">
                          <a:solidFill>
                            <a:schemeClr val="dk1"/>
                          </a:solidFill>
                          <a:effectLst/>
                        </a:rPr>
                      </a:br>
                      <a:r>
                        <a:rPr lang="nl-NL" sz="1300" b="1" u="sng" kern="1200" dirty="0">
                          <a:solidFill>
                            <a:schemeClr val="dk1"/>
                          </a:solidFill>
                          <a:effectLst/>
                        </a:rPr>
                        <a:t>SCHAP</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nl-NL" sz="1300" b="1" u="sng" kern="1200" dirty="0">
                          <a:solidFill>
                            <a:schemeClr val="dk1"/>
                          </a:solidFill>
                          <a:effectLst/>
                        </a:rPr>
                        <a:t>TALEN</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478233020"/>
                  </a:ext>
                </a:extLst>
              </a:tr>
              <a:tr h="267611">
                <a:tc>
                  <a:txBody>
                    <a:bodyPr/>
                    <a:lstStyle/>
                    <a:p>
                      <a:pPr algn="ctr">
                        <a:spcAft>
                          <a:spcPts val="0"/>
                        </a:spcAft>
                      </a:pPr>
                      <a:r>
                        <a:rPr lang="nl-NL" sz="1400" b="1" u="none" kern="1200">
                          <a:solidFill>
                            <a:schemeClr val="bg1">
                              <a:lumMod val="75000"/>
                            </a:schemeClr>
                          </a:solidFill>
                          <a:effectLst/>
                          <a:hlinkClick r:id="rId26"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nl-NL" sz="1400" b="1" u="none" kern="1200">
                          <a:solidFill>
                            <a:schemeClr val="bg1">
                              <a:lumMod val="75000"/>
                            </a:schemeClr>
                          </a:solidFill>
                          <a:effectLst/>
                          <a:hlinkClick r:id="rId27"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nl-NL" sz="1400" b="1" u="none" kern="1200">
                          <a:solidFill>
                            <a:schemeClr val="bg1">
                              <a:lumMod val="75000"/>
                            </a:schemeClr>
                          </a:solidFill>
                          <a:effectLst/>
                          <a:hlinkClick r:id="rId28"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nl-NL" sz="1400" b="1" u="none" kern="1200">
                          <a:solidFill>
                            <a:schemeClr val="bg1">
                              <a:lumMod val="75000"/>
                            </a:schemeClr>
                          </a:solidFill>
                          <a:effectLst/>
                          <a:hlinkClick r:id="rId29"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nl-NL" sz="1400" b="1" u="none" kern="1200">
                          <a:solidFill>
                            <a:schemeClr val="bg1">
                              <a:lumMod val="75000"/>
                            </a:schemeClr>
                          </a:solidFill>
                          <a:effectLst/>
                          <a:hlinkClick r:id="rId30"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nl-NL" sz="1400" b="1" u="none" kern="1200">
                          <a:solidFill>
                            <a:schemeClr val="bg1">
                              <a:lumMod val="75000"/>
                            </a:schemeClr>
                          </a:solidFill>
                          <a:effectLst/>
                          <a:hlinkClick r:id="rId31"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2302271672"/>
                  </a:ext>
                </a:extLst>
              </a:tr>
              <a:tr h="267611">
                <a:tc>
                  <a:txBody>
                    <a:bodyPr/>
                    <a:lstStyle/>
                    <a:p>
                      <a:pPr algn="ctr">
                        <a:spcAft>
                          <a:spcPts val="0"/>
                        </a:spcAft>
                      </a:pPr>
                      <a:r>
                        <a:rPr lang="nl-NL" sz="1400" b="1" u="none" kern="1200">
                          <a:solidFill>
                            <a:schemeClr val="bg1">
                              <a:lumMod val="75000"/>
                            </a:schemeClr>
                          </a:solidFill>
                          <a:effectLst/>
                          <a:hlinkClick r:id="rId32" action="ppaction://hlinksldjump"/>
                        </a:rPr>
                        <a:t>200</a:t>
                      </a:r>
                    </a:p>
                  </a:txBody>
                  <a:tcPr marL="66912" marR="66912" marT="0" marB="0">
                    <a:solidFill>
                      <a:schemeClr val="bg1"/>
                    </a:solidFill>
                  </a:tcPr>
                </a:tc>
                <a:tc>
                  <a:txBody>
                    <a:bodyPr/>
                    <a:lstStyle/>
                    <a:p>
                      <a:pPr algn="ctr">
                        <a:spcAft>
                          <a:spcPts val="0"/>
                        </a:spcAft>
                      </a:pPr>
                      <a:r>
                        <a:rPr lang="nl-NL" sz="1400" b="1" u="none" kern="1200">
                          <a:solidFill>
                            <a:schemeClr val="bg1">
                              <a:lumMod val="75000"/>
                            </a:schemeClr>
                          </a:solidFill>
                          <a:effectLst/>
                          <a:hlinkClick r:id="rId33" action="ppaction://hlinksldjump"/>
                        </a:rPr>
                        <a:t>200</a:t>
                      </a:r>
                    </a:p>
                  </a:txBody>
                  <a:tcPr marL="66912" marR="66912" marT="0" marB="0">
                    <a:solidFill>
                      <a:schemeClr val="bg1"/>
                    </a:solidFill>
                  </a:tcPr>
                </a:tc>
                <a:tc>
                  <a:txBody>
                    <a:bodyPr/>
                    <a:lstStyle/>
                    <a:p>
                      <a:pPr algn="ctr">
                        <a:spcAft>
                          <a:spcPts val="0"/>
                        </a:spcAft>
                      </a:pPr>
                      <a:r>
                        <a:rPr lang="nl-NL" sz="1400" b="1" u="none" kern="1200">
                          <a:solidFill>
                            <a:schemeClr val="bg1">
                              <a:lumMod val="75000"/>
                            </a:schemeClr>
                          </a:solidFill>
                          <a:effectLst/>
                          <a:hlinkClick r:id="rId34" action="ppaction://hlinksldjump"/>
                        </a:rPr>
                        <a:t>200</a:t>
                      </a:r>
                    </a:p>
                  </a:txBody>
                  <a:tcPr marL="66912" marR="66912" marT="0" marB="0">
                    <a:solidFill>
                      <a:schemeClr val="bg1"/>
                    </a:solidFill>
                  </a:tcPr>
                </a:tc>
                <a:tc>
                  <a:txBody>
                    <a:bodyPr/>
                    <a:lstStyle/>
                    <a:p>
                      <a:pPr algn="ctr">
                        <a:spcAft>
                          <a:spcPts val="0"/>
                        </a:spcAft>
                      </a:pPr>
                      <a:r>
                        <a:rPr lang="nl-NL" sz="1400" b="1" u="none" kern="1200">
                          <a:solidFill>
                            <a:schemeClr val="bg1">
                              <a:lumMod val="75000"/>
                            </a:schemeClr>
                          </a:solidFill>
                          <a:effectLst/>
                          <a:hlinkClick r:id="rId35" action="ppaction://hlinksldjump"/>
                        </a:rPr>
                        <a:t>200</a:t>
                      </a:r>
                    </a:p>
                  </a:txBody>
                  <a:tcPr marL="66912" marR="66912" marT="0" marB="0">
                    <a:solidFill>
                      <a:schemeClr val="bg1"/>
                    </a:solidFill>
                  </a:tcPr>
                </a:tc>
                <a:tc>
                  <a:txBody>
                    <a:bodyPr/>
                    <a:lstStyle/>
                    <a:p>
                      <a:pPr algn="ctr">
                        <a:spcAft>
                          <a:spcPts val="0"/>
                        </a:spcAft>
                      </a:pPr>
                      <a:r>
                        <a:rPr lang="nl-NL" sz="1400" b="1" u="none" kern="1200">
                          <a:solidFill>
                            <a:schemeClr val="bg1">
                              <a:lumMod val="75000"/>
                            </a:schemeClr>
                          </a:solidFill>
                          <a:effectLst/>
                          <a:hlinkClick r:id="rId36" action="ppaction://hlinksldjump"/>
                        </a:rPr>
                        <a:t>200</a:t>
                      </a:r>
                    </a:p>
                  </a:txBody>
                  <a:tcPr marL="66912" marR="66912" marT="0" marB="0">
                    <a:solidFill>
                      <a:schemeClr val="bg1"/>
                    </a:solidFill>
                  </a:tcPr>
                </a:tc>
                <a:tc>
                  <a:txBody>
                    <a:bodyPr/>
                    <a:lstStyle/>
                    <a:p>
                      <a:pPr algn="ctr">
                        <a:spcAft>
                          <a:spcPts val="0"/>
                        </a:spcAft>
                      </a:pPr>
                      <a:r>
                        <a:rPr lang="nl-NL" sz="1400" b="1" u="none" kern="1200">
                          <a:solidFill>
                            <a:schemeClr val="bg1">
                              <a:lumMod val="75000"/>
                            </a:schemeClr>
                          </a:solidFill>
                          <a:effectLst/>
                          <a:hlinkClick r:id="rId37" action="ppaction://hlinksldjump"/>
                        </a:rPr>
                        <a:t>200</a:t>
                      </a:r>
                    </a:p>
                  </a:txBody>
                  <a:tcPr marL="66912" marR="66912" marT="0" marB="0">
                    <a:solidFill>
                      <a:schemeClr val="bg1"/>
                    </a:solidFill>
                  </a:tcPr>
                </a:tc>
                <a:extLst>
                  <a:ext uri="{0D108BD9-81ED-4DB2-BD59-A6C34878D82A}">
                    <a16:rowId xmlns:a16="http://schemas.microsoft.com/office/drawing/2014/main" val="1426959392"/>
                  </a:ext>
                </a:extLst>
              </a:tr>
              <a:tr h="267611">
                <a:tc>
                  <a:txBody>
                    <a:bodyPr/>
                    <a:lstStyle/>
                    <a:p>
                      <a:pPr algn="ctr">
                        <a:spcAft>
                          <a:spcPts val="0"/>
                        </a:spcAft>
                      </a:pPr>
                      <a:r>
                        <a:rPr lang="nl-NL" sz="1400" b="1" u="none" kern="1200">
                          <a:solidFill>
                            <a:schemeClr val="bg1">
                              <a:lumMod val="75000"/>
                            </a:schemeClr>
                          </a:solidFill>
                          <a:effectLst/>
                          <a:hlinkClick r:id="rId38" action="ppaction://hlinksldjump"/>
                        </a:rPr>
                        <a:t>300</a:t>
                      </a:r>
                    </a:p>
                  </a:txBody>
                  <a:tcPr marL="66912" marR="66912" marT="0" marB="0">
                    <a:solidFill>
                      <a:schemeClr val="bg1"/>
                    </a:solidFill>
                  </a:tcPr>
                </a:tc>
                <a:tc>
                  <a:txBody>
                    <a:bodyPr/>
                    <a:lstStyle/>
                    <a:p>
                      <a:pPr algn="ctr">
                        <a:spcAft>
                          <a:spcPts val="0"/>
                        </a:spcAft>
                      </a:pPr>
                      <a:r>
                        <a:rPr lang="nl-NL" sz="1400" b="1" u="none" kern="1200">
                          <a:solidFill>
                            <a:schemeClr val="bg1">
                              <a:lumMod val="75000"/>
                            </a:schemeClr>
                          </a:solidFill>
                          <a:effectLst/>
                          <a:hlinkClick r:id="rId39" action="ppaction://hlinksldjump"/>
                        </a:rPr>
                        <a:t>300</a:t>
                      </a:r>
                    </a:p>
                  </a:txBody>
                  <a:tcPr marL="66912" marR="66912" marT="0" marB="0">
                    <a:solidFill>
                      <a:schemeClr val="bg1"/>
                    </a:solidFill>
                  </a:tcPr>
                </a:tc>
                <a:tc>
                  <a:txBody>
                    <a:bodyPr/>
                    <a:lstStyle/>
                    <a:p>
                      <a:pPr algn="ctr">
                        <a:spcAft>
                          <a:spcPts val="0"/>
                        </a:spcAft>
                      </a:pPr>
                      <a:r>
                        <a:rPr lang="nl-NL" sz="1400" b="1" u="none" kern="1200">
                          <a:solidFill>
                            <a:schemeClr val="bg1">
                              <a:lumMod val="75000"/>
                            </a:schemeClr>
                          </a:solidFill>
                          <a:effectLst/>
                          <a:hlinkClick r:id="rId40" action="ppaction://hlinksldjump"/>
                        </a:rPr>
                        <a:t>300</a:t>
                      </a:r>
                    </a:p>
                  </a:txBody>
                  <a:tcPr marL="66912" marR="66912" marT="0" marB="0">
                    <a:solidFill>
                      <a:schemeClr val="bg1"/>
                    </a:solidFill>
                  </a:tcPr>
                </a:tc>
                <a:tc>
                  <a:txBody>
                    <a:bodyPr/>
                    <a:lstStyle/>
                    <a:p>
                      <a:pPr algn="ctr">
                        <a:spcAft>
                          <a:spcPts val="0"/>
                        </a:spcAft>
                      </a:pPr>
                      <a:r>
                        <a:rPr lang="nl-NL" sz="1400" b="1" u="none" kern="1200">
                          <a:solidFill>
                            <a:schemeClr val="bg1">
                              <a:lumMod val="75000"/>
                            </a:schemeClr>
                          </a:solidFill>
                          <a:effectLst/>
                          <a:hlinkClick r:id="rId41" action="ppaction://hlinksldjump"/>
                        </a:rPr>
                        <a:t>300</a:t>
                      </a:r>
                    </a:p>
                  </a:txBody>
                  <a:tcPr marL="66912" marR="66912" marT="0" marB="0">
                    <a:solidFill>
                      <a:schemeClr val="bg1"/>
                    </a:solidFill>
                  </a:tcPr>
                </a:tc>
                <a:tc>
                  <a:txBody>
                    <a:bodyPr/>
                    <a:lstStyle/>
                    <a:p>
                      <a:pPr algn="ctr">
                        <a:spcAft>
                          <a:spcPts val="0"/>
                        </a:spcAft>
                      </a:pPr>
                      <a:r>
                        <a:rPr lang="nl-NL" sz="1400" b="1" u="none" kern="1200">
                          <a:solidFill>
                            <a:schemeClr val="bg1">
                              <a:lumMod val="75000"/>
                            </a:schemeClr>
                          </a:solidFill>
                          <a:effectLst/>
                          <a:hlinkClick r:id="rId42" action="ppaction://hlinksldjump"/>
                        </a:rPr>
                        <a:t>300</a:t>
                      </a:r>
                    </a:p>
                  </a:txBody>
                  <a:tcPr marL="66912" marR="66912" marT="0" marB="0">
                    <a:solidFill>
                      <a:schemeClr val="bg1"/>
                    </a:solidFill>
                  </a:tcPr>
                </a:tc>
                <a:tc>
                  <a:txBody>
                    <a:bodyPr/>
                    <a:lstStyle/>
                    <a:p>
                      <a:pPr algn="ctr">
                        <a:spcAft>
                          <a:spcPts val="0"/>
                        </a:spcAft>
                      </a:pPr>
                      <a:r>
                        <a:rPr lang="nl-NL" sz="1400" b="1" u="none" kern="1200">
                          <a:solidFill>
                            <a:schemeClr val="bg1">
                              <a:lumMod val="75000"/>
                            </a:schemeClr>
                          </a:solidFill>
                          <a:effectLst/>
                          <a:hlinkClick r:id="rId43" action="ppaction://hlinksldjump"/>
                        </a:rPr>
                        <a:t>300</a:t>
                      </a:r>
                    </a:p>
                  </a:txBody>
                  <a:tcPr marL="66912" marR="66912" marT="0" marB="0">
                    <a:solidFill>
                      <a:schemeClr val="bg1"/>
                    </a:solidFill>
                  </a:tcPr>
                </a:tc>
                <a:extLst>
                  <a:ext uri="{0D108BD9-81ED-4DB2-BD59-A6C34878D82A}">
                    <a16:rowId xmlns:a16="http://schemas.microsoft.com/office/drawing/2014/main" val="997805842"/>
                  </a:ext>
                </a:extLst>
              </a:tr>
              <a:tr h="267611">
                <a:tc>
                  <a:txBody>
                    <a:bodyPr/>
                    <a:lstStyle/>
                    <a:p>
                      <a:pPr algn="ctr">
                        <a:spcAft>
                          <a:spcPts val="0"/>
                        </a:spcAft>
                      </a:pPr>
                      <a:r>
                        <a:rPr lang="nl-NL" sz="1400" b="1" u="none" kern="1200">
                          <a:solidFill>
                            <a:schemeClr val="bg1">
                              <a:lumMod val="75000"/>
                            </a:schemeClr>
                          </a:solidFill>
                          <a:effectLst/>
                          <a:hlinkClick r:id="rId44" action="ppaction://hlinksldjump"/>
                        </a:rPr>
                        <a:t>400</a:t>
                      </a:r>
                    </a:p>
                  </a:txBody>
                  <a:tcPr marL="66912" marR="66912" marT="0" marB="0">
                    <a:solidFill>
                      <a:schemeClr val="bg1"/>
                    </a:solidFill>
                  </a:tcPr>
                </a:tc>
                <a:tc>
                  <a:txBody>
                    <a:bodyPr/>
                    <a:lstStyle/>
                    <a:p>
                      <a:pPr algn="ctr">
                        <a:spcAft>
                          <a:spcPts val="0"/>
                        </a:spcAft>
                      </a:pPr>
                      <a:r>
                        <a:rPr lang="nl-NL" sz="1400" b="1" u="none" kern="1200">
                          <a:solidFill>
                            <a:schemeClr val="bg1">
                              <a:lumMod val="75000"/>
                            </a:schemeClr>
                          </a:solidFill>
                          <a:effectLst/>
                          <a:hlinkClick r:id="rId45" action="ppaction://hlinksldjump"/>
                        </a:rPr>
                        <a:t>400</a:t>
                      </a:r>
                    </a:p>
                  </a:txBody>
                  <a:tcPr marL="66912" marR="66912" marT="0" marB="0">
                    <a:solidFill>
                      <a:schemeClr val="bg1"/>
                    </a:solidFill>
                  </a:tcPr>
                </a:tc>
                <a:tc>
                  <a:txBody>
                    <a:bodyPr/>
                    <a:lstStyle/>
                    <a:p>
                      <a:pPr algn="ctr">
                        <a:spcAft>
                          <a:spcPts val="0"/>
                        </a:spcAft>
                      </a:pPr>
                      <a:r>
                        <a:rPr lang="nl-NL" sz="1400" b="1" u="none" kern="1200">
                          <a:solidFill>
                            <a:schemeClr val="bg1">
                              <a:lumMod val="75000"/>
                            </a:schemeClr>
                          </a:solidFill>
                          <a:effectLst/>
                          <a:hlinkClick r:id="rId46" action="ppaction://hlinksldjump"/>
                        </a:rPr>
                        <a:t>400</a:t>
                      </a:r>
                    </a:p>
                  </a:txBody>
                  <a:tcPr marL="66912" marR="66912" marT="0" marB="0">
                    <a:solidFill>
                      <a:schemeClr val="bg1"/>
                    </a:solidFill>
                  </a:tcPr>
                </a:tc>
                <a:tc>
                  <a:txBody>
                    <a:bodyPr/>
                    <a:lstStyle/>
                    <a:p>
                      <a:pPr algn="ctr">
                        <a:spcAft>
                          <a:spcPts val="0"/>
                        </a:spcAft>
                      </a:pPr>
                      <a:r>
                        <a:rPr lang="nl-NL" sz="1400" b="1" u="none" kern="1200">
                          <a:solidFill>
                            <a:schemeClr val="bg1">
                              <a:lumMod val="75000"/>
                            </a:schemeClr>
                          </a:solidFill>
                          <a:effectLst/>
                          <a:hlinkClick r:id="rId47" action="ppaction://hlinksldjump"/>
                        </a:rPr>
                        <a:t>400</a:t>
                      </a:r>
                    </a:p>
                  </a:txBody>
                  <a:tcPr marL="66912" marR="66912" marT="0" marB="0">
                    <a:solidFill>
                      <a:schemeClr val="bg1"/>
                    </a:solidFill>
                  </a:tcPr>
                </a:tc>
                <a:tc>
                  <a:txBody>
                    <a:bodyPr/>
                    <a:lstStyle/>
                    <a:p>
                      <a:pPr algn="ctr">
                        <a:spcAft>
                          <a:spcPts val="0"/>
                        </a:spcAft>
                      </a:pPr>
                      <a:r>
                        <a:rPr lang="nl-NL" sz="1400" b="1" u="none" kern="1200">
                          <a:solidFill>
                            <a:schemeClr val="bg1">
                              <a:lumMod val="75000"/>
                            </a:schemeClr>
                          </a:solidFill>
                          <a:effectLst/>
                          <a:hlinkClick r:id="rId48" action="ppaction://hlinksldjump"/>
                        </a:rPr>
                        <a:t>400</a:t>
                      </a:r>
                    </a:p>
                  </a:txBody>
                  <a:tcPr marL="66912" marR="66912" marT="0" marB="0">
                    <a:solidFill>
                      <a:schemeClr val="bg1"/>
                    </a:solidFill>
                  </a:tcPr>
                </a:tc>
                <a:tc>
                  <a:txBody>
                    <a:bodyPr/>
                    <a:lstStyle/>
                    <a:p>
                      <a:pPr algn="ctr">
                        <a:spcAft>
                          <a:spcPts val="0"/>
                        </a:spcAft>
                      </a:pPr>
                      <a:r>
                        <a:rPr lang="nl-NL" sz="1400" b="1" u="none" kern="1200" dirty="0">
                          <a:solidFill>
                            <a:schemeClr val="bg1">
                              <a:lumMod val="75000"/>
                            </a:schemeClr>
                          </a:solidFill>
                          <a:effectLst/>
                          <a:hlinkClick r:id="rId49" action="ppaction://hlinksldjump"/>
                        </a:rPr>
                        <a:t>400</a:t>
                      </a:r>
                    </a:p>
                  </a:txBody>
                  <a:tcPr marL="66912" marR="66912" marT="0" marB="0">
                    <a:solidFill>
                      <a:schemeClr val="bg1"/>
                    </a:solidFill>
                  </a:tcPr>
                </a:tc>
                <a:extLst>
                  <a:ext uri="{0D108BD9-81ED-4DB2-BD59-A6C34878D82A}">
                    <a16:rowId xmlns:a16="http://schemas.microsoft.com/office/drawing/2014/main" val="3889866593"/>
                  </a:ext>
                </a:extLst>
              </a:tr>
            </a:tbl>
          </a:graphicData>
        </a:graphic>
      </p:graphicFrame>
    </p:spTree>
    <p:extLst>
      <p:ext uri="{BB962C8B-B14F-4D97-AF65-F5344CB8AC3E}">
        <p14:creationId xmlns:p14="http://schemas.microsoft.com/office/powerpoint/2010/main" val="39921718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nl-NL"/>
              <a:t>A</a:t>
            </a:r>
          </a:p>
          <a:p>
            <a:endParaRPr lang="es-ES" sz="1200" dirty="0"/>
          </a:p>
          <a:p>
            <a:r>
              <a:rPr lang="nl-NL" sz="1800" b="0">
                <a:solidFill>
                  <a:schemeClr val="accent6"/>
                </a:solidFill>
                <a:latin typeface="Source Sans 3" panose="020B0303030403020204" pitchFamily="34" charset="0"/>
              </a:rPr>
              <a:t>het Hof van Justitie van de Europese Unie</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nl-NL"/>
              <a:t>B</a:t>
            </a:r>
          </a:p>
          <a:p>
            <a:pPr lvl="1"/>
            <a:endParaRPr lang="es-ES" dirty="0"/>
          </a:p>
          <a:p>
            <a:pPr lvl="1"/>
            <a:r>
              <a:rPr lang="nl-NL"/>
              <a:t>het Europees Economisch en Sociaal Comité</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nl-NL"/>
              <a:t>Besluitvorming 100</a:t>
            </a:r>
          </a:p>
          <a:p>
            <a:pPr>
              <a:lnSpc>
                <a:spcPts val="3000"/>
              </a:lnSpc>
            </a:pPr>
            <a:r>
              <a:rPr lang="nl-NL">
                <a:solidFill>
                  <a:schemeClr val="accent2"/>
                </a:solidFill>
              </a:rPr>
              <a:t>⸺</a:t>
            </a:r>
          </a:p>
          <a:p>
            <a:r>
              <a:rPr lang="nl-NL" sz="2800"/>
              <a:t>Wat is geen EU-instelling, maar een adviesorgaan?</a:t>
            </a:r>
          </a:p>
          <a:p>
            <a:endParaRPr lang="en-GB" sz="2800" dirty="0"/>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437C4E4B-108A-472D-46B7-AA6CB2F50BF5}"/>
              </a:ext>
            </a:extLst>
          </p:cNvPr>
          <p:cNvSpPr txBox="1">
            <a:spLocks/>
          </p:cNvSpPr>
          <p:nvPr/>
        </p:nvSpPr>
        <p:spPr bwMode="auto">
          <a:xfrm>
            <a:off x="1381113" y="5196316"/>
            <a:ext cx="290953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Meer weten</a:t>
            </a:r>
          </a:p>
        </p:txBody>
      </p:sp>
      <p:sp>
        <p:nvSpPr>
          <p:cNvPr id="3" name="Text Placeholder 11">
            <a:extLst>
              <a:ext uri="{FF2B5EF4-FFF2-40B4-BE49-F238E27FC236}">
                <a16:creationId xmlns:a16="http://schemas.microsoft.com/office/drawing/2014/main" id="{6224002A-B019-7323-EA61-998A0023857F}"/>
              </a:ext>
            </a:extLst>
          </p:cNvPr>
          <p:cNvSpPr txBox="1">
            <a:spLocks/>
          </p:cNvSpPr>
          <p:nvPr/>
        </p:nvSpPr>
        <p:spPr bwMode="auto">
          <a:xfrm>
            <a:off x="7851676" y="5196315"/>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216243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083278"/>
            <a:ext cx="5233549" cy="3734718"/>
          </a:xfrm>
          <a:solidFill>
            <a:schemeClr val="accent2">
              <a:lumMod val="20000"/>
              <a:lumOff val="80000"/>
              <a:alpha val="50000"/>
            </a:schemeClr>
          </a:solidFill>
        </p:spPr>
        <p:txBody>
          <a:bodyPr/>
          <a:lstStyle/>
          <a:p>
            <a:pPr>
              <a:lnSpc>
                <a:spcPct val="150000"/>
              </a:lnSpc>
            </a:pPr>
            <a:r>
              <a:rPr lang="nl-NL" sz="1800" dirty="0">
                <a:solidFill>
                  <a:schemeClr val="tx2">
                    <a:lumMod val="60000"/>
                    <a:lumOff val="40000"/>
                  </a:schemeClr>
                </a:solidFill>
                <a:latin typeface="Source Sans 3" panose="020B0303030403020204" pitchFamily="34" charset="0"/>
              </a:rPr>
              <a:t>Het Europees Economisch en Sociaal Comité is een adviesorgaan van de EU dat bestaat uit vertegenwoordigers van werknemers- en werkgeversorganisaties en andere belangen-</a:t>
            </a:r>
            <a:br>
              <a:rPr lang="nl-NL" sz="1800" dirty="0">
                <a:solidFill>
                  <a:schemeClr val="tx2">
                    <a:lumMod val="60000"/>
                    <a:lumOff val="40000"/>
                  </a:schemeClr>
                </a:solidFill>
                <a:latin typeface="Source Sans 3" panose="020B0303030403020204" pitchFamily="34" charset="0"/>
              </a:rPr>
            </a:br>
            <a:r>
              <a:rPr lang="nl-NL" sz="1800" dirty="0">
                <a:solidFill>
                  <a:schemeClr val="tx2">
                    <a:lumMod val="60000"/>
                    <a:lumOff val="40000"/>
                  </a:schemeClr>
                </a:solidFill>
                <a:latin typeface="Source Sans 3" panose="020B0303030403020204" pitchFamily="34" charset="0"/>
              </a:rPr>
              <a:t>groepen. </a:t>
            </a:r>
          </a:p>
          <a:p>
            <a:pPr>
              <a:lnSpc>
                <a:spcPct val="150000"/>
              </a:lnSpc>
            </a:pPr>
            <a:r>
              <a:rPr lang="nl-NL" sz="1800" dirty="0">
                <a:solidFill>
                  <a:schemeClr val="tx2">
                    <a:lumMod val="60000"/>
                    <a:lumOff val="40000"/>
                  </a:schemeClr>
                </a:solidFill>
                <a:latin typeface="Source Sans 3" panose="020B0303030403020204" pitchFamily="34" charset="0"/>
              </a:rPr>
              <a:t>Het brengt adviezen uit over EU-aangelegenheden aan de Europese Commissie, de Raad van de EU en het Europees Parlement. </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nl-NL"/>
              <a:t>Besluitvorming 100</a:t>
            </a:r>
          </a:p>
          <a:p>
            <a:pPr>
              <a:lnSpc>
                <a:spcPts val="3000"/>
              </a:lnSpc>
            </a:pPr>
            <a:r>
              <a:rPr lang="nl-NL">
                <a:solidFill>
                  <a:schemeClr val="accent2"/>
                </a:solidFill>
              </a:rPr>
              <a:t>⸺</a:t>
            </a:r>
          </a:p>
          <a:p>
            <a:r>
              <a:rPr lang="nl-NL" sz="2800" i="1"/>
              <a:t>Informatie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6" name="Text Placeholder 3">
            <a:extLst>
              <a:ext uri="{FF2B5EF4-FFF2-40B4-BE49-F238E27FC236}">
                <a16:creationId xmlns:a16="http://schemas.microsoft.com/office/drawing/2014/main" id="{ABC6E06C-58FB-1671-A335-289DE9701723}"/>
              </a:ext>
            </a:extLst>
          </p:cNvPr>
          <p:cNvSpPr txBox="1">
            <a:spLocks/>
          </p:cNvSpPr>
          <p:nvPr/>
        </p:nvSpPr>
        <p:spPr>
          <a:xfrm>
            <a:off x="6254262" y="2083278"/>
            <a:ext cx="4874300" cy="3734718"/>
          </a:xfrm>
          <a:prstGeom prst="rect">
            <a:avLst/>
          </a:prstGeom>
          <a:solidFill>
            <a:schemeClr val="accent2">
              <a:lumMod val="20000"/>
              <a:lumOff val="80000"/>
              <a:alpha val="50000"/>
            </a:schemeClr>
          </a:solidFill>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nl-NL" sz="1800">
                <a:solidFill>
                  <a:schemeClr val="tx2">
                    <a:lumMod val="60000"/>
                    <a:lumOff val="40000"/>
                  </a:schemeClr>
                </a:solidFill>
                <a:latin typeface="Source Sans 3" panose="020B0303030403020204" pitchFamily="34" charset="0"/>
              </a:rPr>
              <a:t>Het Hof van Justitie van de Europese Unie zorgt ervoor dat het recht wordt nageleefd bij de interpretatie en toepassing van de Verdragen.</a:t>
            </a:r>
          </a:p>
        </p:txBody>
      </p:sp>
      <p:sp>
        <p:nvSpPr>
          <p:cNvPr id="2" name="Text Placeholder 11">
            <a:extLst>
              <a:ext uri="{FF2B5EF4-FFF2-40B4-BE49-F238E27FC236}">
                <a16:creationId xmlns:a16="http://schemas.microsoft.com/office/drawing/2014/main" id="{2A0E8798-190F-13D4-7AB7-FC3BC4A50B3D}"/>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527563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nl-NL"/>
              <a:t>C</a:t>
            </a:r>
          </a:p>
          <a:p>
            <a:pPr lvl="1"/>
            <a:endParaRPr lang="es-ES" dirty="0"/>
          </a:p>
          <a:p>
            <a:pPr lvl="1"/>
            <a:r>
              <a:rPr lang="nl-NL" sz="1800"/>
              <a:t>de Raad van Europa</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nl-NL"/>
              <a:t>A</a:t>
            </a:r>
          </a:p>
          <a:p>
            <a:endParaRPr lang="es-ES" sz="1800" dirty="0"/>
          </a:p>
          <a:p>
            <a:r>
              <a:rPr lang="nl-NL" sz="1800" b="0">
                <a:solidFill>
                  <a:schemeClr val="accent6"/>
                </a:solidFill>
                <a:latin typeface="Source Sans 3" panose="020B0303030403020204" pitchFamily="34" charset="0"/>
              </a:rPr>
              <a:t>de Raad van de Europese Unie</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nl-NL"/>
              <a:t>B</a:t>
            </a:r>
          </a:p>
          <a:p>
            <a:pPr lvl="1"/>
            <a:endParaRPr lang="es-ES" dirty="0"/>
          </a:p>
          <a:p>
            <a:r>
              <a:rPr lang="nl-NL" sz="1800" b="0">
                <a:solidFill>
                  <a:schemeClr val="accent6"/>
                </a:solidFill>
                <a:latin typeface="Source Sans 3" panose="020B0303030403020204" pitchFamily="34" charset="0"/>
              </a:rPr>
              <a:t>de Europese Commissie</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nl-NL"/>
              <a:t>D</a:t>
            </a:r>
          </a:p>
          <a:p>
            <a:pPr lvl="1"/>
            <a:endParaRPr lang="es-ES" dirty="0"/>
          </a:p>
          <a:p>
            <a:pPr lvl="1"/>
            <a:r>
              <a:rPr lang="nl-NL"/>
              <a:t>het Europees Parlement</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nl-NL" dirty="0"/>
              <a:t>Besluitvorming 200</a:t>
            </a:r>
          </a:p>
          <a:p>
            <a:pPr>
              <a:lnSpc>
                <a:spcPts val="3000"/>
              </a:lnSpc>
            </a:pPr>
            <a:r>
              <a:rPr lang="nl-NL" dirty="0">
                <a:solidFill>
                  <a:schemeClr val="accent2"/>
                </a:solidFill>
              </a:rPr>
              <a:t>⸺</a:t>
            </a:r>
          </a:p>
          <a:p>
            <a:pPr>
              <a:spcBef>
                <a:spcPts val="600"/>
              </a:spcBef>
            </a:pPr>
            <a:r>
              <a:rPr lang="nl-NL" sz="2400" dirty="0"/>
              <a:t>Welke van de volgende instellingen speelt geen rol in het besluitvormingsproces van de EU?</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0407A627-E87B-B417-5FDF-DE80D31D4DF7}"/>
              </a:ext>
            </a:extLst>
          </p:cNvPr>
          <p:cNvSpPr txBox="1">
            <a:spLocks/>
          </p:cNvSpPr>
          <p:nvPr/>
        </p:nvSpPr>
        <p:spPr bwMode="auto">
          <a:xfrm>
            <a:off x="1512997" y="6010076"/>
            <a:ext cx="290953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Meer weten</a:t>
            </a:r>
          </a:p>
        </p:txBody>
      </p:sp>
      <p:sp>
        <p:nvSpPr>
          <p:cNvPr id="8" name="Text Placeholder 11">
            <a:extLst>
              <a:ext uri="{FF2B5EF4-FFF2-40B4-BE49-F238E27FC236}">
                <a16:creationId xmlns:a16="http://schemas.microsoft.com/office/drawing/2014/main" id="{4289D5F8-991F-6AC9-BEC4-1FB6BA204BAF}"/>
              </a:ext>
            </a:extLst>
          </p:cNvPr>
          <p:cNvSpPr txBox="1">
            <a:spLocks/>
          </p:cNvSpPr>
          <p:nvPr/>
        </p:nvSpPr>
        <p:spPr bwMode="auto">
          <a:xfrm>
            <a:off x="7992011" y="6010076"/>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1052751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2827" y="1961485"/>
            <a:ext cx="5233549" cy="4459412"/>
          </a:xfrm>
          <a:solidFill>
            <a:schemeClr val="accent2">
              <a:lumMod val="20000"/>
              <a:lumOff val="80000"/>
              <a:alpha val="50000"/>
            </a:schemeClr>
          </a:solidFill>
        </p:spPr>
        <p:txBody>
          <a:bodyPr/>
          <a:lstStyle/>
          <a:p>
            <a:pPr>
              <a:lnSpc>
                <a:spcPct val="150000"/>
              </a:lnSpc>
            </a:pPr>
            <a:r>
              <a:rPr lang="nl-NL" sz="1800" dirty="0">
                <a:latin typeface="Times New Roman" panose="02020603050405020304" pitchFamily="18" charset="0"/>
                <a:ea typeface="Calibri" panose="020F0502020204030204" pitchFamily="34" charset="0"/>
                <a:cs typeface="Arial" panose="020B0604020202020204" pitchFamily="34" charset="0"/>
              </a:rPr>
              <a:t>De Raad van de Europese Unie, het Europees Parlement en de Europese Commissie spelen elk een centrale rol in het besluitvormingsproces van de EU, maar de Raad van Europa staat los van de Europese Unie. </a:t>
            </a:r>
          </a:p>
          <a:p>
            <a:pPr>
              <a:lnSpc>
                <a:spcPct val="150000"/>
              </a:lnSpc>
            </a:pPr>
            <a:r>
              <a:rPr lang="nl-NL" sz="1800" dirty="0">
                <a:latin typeface="Times New Roman" panose="02020603050405020304" pitchFamily="18" charset="0"/>
                <a:ea typeface="Calibri" panose="020F0502020204030204" pitchFamily="34" charset="0"/>
                <a:cs typeface="Arial" panose="020B0604020202020204" pitchFamily="34" charset="0"/>
              </a:rPr>
              <a:t>De Raad van Europa is een afzonderlijke intergouvernementele organisatie die zich voornamelijk met de mensenrechten bezighoudt. Deze organisatie telt 46 lidstaten, waaronder alle 27 EU-landen. </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347609"/>
          </a:xfrm>
        </p:spPr>
        <p:txBody>
          <a:bodyPr/>
          <a:lstStyle/>
          <a:p>
            <a:pPr>
              <a:lnSpc>
                <a:spcPts val="3000"/>
              </a:lnSpc>
            </a:pPr>
            <a:r>
              <a:rPr lang="nl-NL" dirty="0"/>
              <a:t>Besluitvorming 200</a:t>
            </a:r>
          </a:p>
          <a:p>
            <a:pPr>
              <a:lnSpc>
                <a:spcPts val="3000"/>
              </a:lnSpc>
            </a:pPr>
            <a:r>
              <a:rPr lang="nl-NL" dirty="0">
                <a:solidFill>
                  <a:schemeClr val="accent2"/>
                </a:solidFill>
              </a:rPr>
              <a:t>⸺</a:t>
            </a:r>
          </a:p>
          <a:p>
            <a:pPr>
              <a:spcBef>
                <a:spcPts val="600"/>
              </a:spcBef>
            </a:pPr>
            <a:r>
              <a:rPr lang="nl-NL" sz="2800" i="1" dirty="0"/>
              <a:t>Informatie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pic>
        <p:nvPicPr>
          <p:cNvPr id="2" name="Picture 2" descr="Map of the Council of Europe 46 member states">
            <a:extLst>
              <a:ext uri="{FF2B5EF4-FFF2-40B4-BE49-F238E27FC236}">
                <a16:creationId xmlns:a16="http://schemas.microsoft.com/office/drawing/2014/main" id="{5988D701-49E3-E87C-F0D6-8AD159DD35D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65864"/>
          <a:stretch/>
        </p:blipFill>
        <p:spPr bwMode="auto">
          <a:xfrm>
            <a:off x="6862104" y="1226035"/>
            <a:ext cx="2403523" cy="4975252"/>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11">
            <a:extLst>
              <a:ext uri="{FF2B5EF4-FFF2-40B4-BE49-F238E27FC236}">
                <a16:creationId xmlns:a16="http://schemas.microsoft.com/office/drawing/2014/main" id="{B26E8E23-0A66-581B-0B9C-17A4A548B2F3}"/>
              </a:ext>
            </a:extLst>
          </p:cNvPr>
          <p:cNvSpPr txBox="1">
            <a:spLocks/>
          </p:cNvSpPr>
          <p:nvPr/>
        </p:nvSpPr>
        <p:spPr bwMode="auto">
          <a:xfrm>
            <a:off x="9096911" y="5863148"/>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28677702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nl-NL"/>
              <a:t>C</a:t>
            </a:r>
          </a:p>
          <a:p>
            <a:pPr lvl="1"/>
            <a:endParaRPr lang="es-ES" dirty="0"/>
          </a:p>
          <a:p>
            <a:pPr lvl="1"/>
            <a:r>
              <a:rPr lang="nl-NL"/>
              <a:t>hun kiezers</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nl-NL"/>
              <a:t>A</a:t>
            </a:r>
          </a:p>
          <a:p>
            <a:endParaRPr lang="es-ES" sz="1800" dirty="0"/>
          </a:p>
          <a:p>
            <a:r>
              <a:rPr lang="nl-NL" sz="1800" b="0">
                <a:solidFill>
                  <a:schemeClr val="accent6"/>
                </a:solidFill>
                <a:latin typeface="Source Sans 3" panose="020B0303030403020204" pitchFamily="34" charset="0"/>
              </a:rPr>
              <a:t>hun politieke partij/fractie</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nl-NL"/>
              <a:t>B</a:t>
            </a:r>
          </a:p>
          <a:p>
            <a:pPr lvl="1"/>
            <a:endParaRPr lang="es-ES" dirty="0"/>
          </a:p>
          <a:p>
            <a:r>
              <a:rPr lang="nl-NL" sz="1800" b="0">
                <a:solidFill>
                  <a:schemeClr val="accent6"/>
                </a:solidFill>
                <a:latin typeface="Source Sans 3" panose="020B0303030403020204" pitchFamily="34" charset="0"/>
              </a:rPr>
              <a:t>hun land</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nl-NL"/>
              <a:t>D</a:t>
            </a:r>
          </a:p>
          <a:p>
            <a:pPr lvl="1"/>
            <a:endParaRPr lang="es-ES" dirty="0"/>
          </a:p>
          <a:p>
            <a:pPr lvl="1"/>
            <a:r>
              <a:rPr lang="nl-NL"/>
              <a:t>de Europese Unie</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nl-NL"/>
              <a:t>Besluitvorming 300</a:t>
            </a:r>
          </a:p>
          <a:p>
            <a:pPr>
              <a:lnSpc>
                <a:spcPts val="3000"/>
              </a:lnSpc>
            </a:pPr>
            <a:r>
              <a:rPr lang="nl-NL">
                <a:solidFill>
                  <a:schemeClr val="accent2"/>
                </a:solidFill>
              </a:rPr>
              <a:t>⸺</a:t>
            </a:r>
          </a:p>
          <a:p>
            <a:r>
              <a:rPr lang="nl-NL" sz="2400"/>
              <a:t>De Eurocommissarissen vertegenwoordigen de belangen van:</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CB16D5B9-1738-140C-C8B3-6AC0FF1168C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57375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1448341"/>
            <a:ext cx="10648046" cy="2045949"/>
          </a:xfrm>
          <a:solidFill>
            <a:schemeClr val="accent2">
              <a:lumMod val="20000"/>
              <a:lumOff val="80000"/>
              <a:alpha val="50000"/>
            </a:schemeClr>
          </a:solidFill>
        </p:spPr>
        <p:txBody>
          <a:bodyPr/>
          <a:lstStyle/>
          <a:p>
            <a:endParaRPr lang="en-GB" sz="4000" dirty="0"/>
          </a:p>
          <a:p>
            <a:r>
              <a:rPr lang="nl-NL" sz="4000" dirty="0"/>
              <a:t>Wat is het </a:t>
            </a:r>
            <a:r>
              <a:rPr lang="nl-NL" sz="4000" dirty="0" err="1"/>
              <a:t>Coreper</a:t>
            </a:r>
            <a:r>
              <a:rPr lang="nl-NL" sz="4000" dirty="0"/>
              <a:t>?</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nl-NL"/>
              <a:t>Besluitvorming 400</a:t>
            </a:r>
          </a:p>
          <a:p>
            <a:pPr>
              <a:lnSpc>
                <a:spcPts val="3000"/>
              </a:lnSpc>
            </a:pPr>
            <a:r>
              <a:rPr lang="nl-NL">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015991" y="3708060"/>
            <a:ext cx="9221617"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marL="285750" indent="-285750">
              <a:buFont typeface="Wingdings" panose="05000000000000000000" pitchFamily="2" charset="2"/>
              <a:buChar char="ü"/>
            </a:pPr>
            <a:r>
              <a:rPr lang="nl-NL" sz="1800" dirty="0" err="1">
                <a:solidFill>
                  <a:srgbClr val="00B050"/>
                </a:solidFill>
                <a:latin typeface="Open Sans" panose="020B0606030504020204" pitchFamily="34" charset="0"/>
              </a:rPr>
              <a:t>Coreper</a:t>
            </a:r>
            <a:r>
              <a:rPr lang="nl-NL" sz="1800" dirty="0">
                <a:solidFill>
                  <a:srgbClr val="00B050"/>
                </a:solidFill>
                <a:latin typeface="Open Sans" panose="020B0606030504020204" pitchFamily="34" charset="0"/>
              </a:rPr>
              <a:t> staat voor “</a:t>
            </a:r>
            <a:r>
              <a:rPr lang="nl-NL" sz="1800" b="1" dirty="0">
                <a:solidFill>
                  <a:srgbClr val="00B050"/>
                </a:solidFill>
                <a:latin typeface="Open Sans" panose="020B0606030504020204" pitchFamily="34" charset="0"/>
              </a:rPr>
              <a:t>Co</a:t>
            </a:r>
            <a:r>
              <a:rPr lang="nl-NL" sz="1800" dirty="0">
                <a:solidFill>
                  <a:srgbClr val="00B050"/>
                </a:solidFill>
                <a:latin typeface="Open Sans" panose="020B0606030504020204" pitchFamily="34" charset="0"/>
              </a:rPr>
              <a:t>mité des </a:t>
            </a:r>
            <a:r>
              <a:rPr lang="nl-NL" sz="1800" b="1" dirty="0" err="1">
                <a:solidFill>
                  <a:srgbClr val="00B050"/>
                </a:solidFill>
                <a:latin typeface="Open Sans" panose="020B0606030504020204" pitchFamily="34" charset="0"/>
              </a:rPr>
              <a:t>re</a:t>
            </a:r>
            <a:r>
              <a:rPr lang="nl-NL" sz="1800" dirty="0" err="1">
                <a:solidFill>
                  <a:srgbClr val="00B050"/>
                </a:solidFill>
                <a:latin typeface="Open Sans" panose="020B0606030504020204" pitchFamily="34" charset="0"/>
              </a:rPr>
              <a:t>présentants</a:t>
            </a:r>
            <a:r>
              <a:rPr lang="nl-NL" sz="1800" dirty="0">
                <a:solidFill>
                  <a:srgbClr val="00B050"/>
                </a:solidFill>
                <a:latin typeface="Open Sans" panose="020B0606030504020204" pitchFamily="34" charset="0"/>
              </a:rPr>
              <a:t> </a:t>
            </a:r>
            <a:r>
              <a:rPr lang="nl-NL" sz="1800" b="1" dirty="0" err="1">
                <a:solidFill>
                  <a:srgbClr val="00B050"/>
                </a:solidFill>
                <a:latin typeface="Open Sans" panose="020B0606030504020204" pitchFamily="34" charset="0"/>
              </a:rPr>
              <a:t>per</a:t>
            </a:r>
            <a:r>
              <a:rPr lang="nl-NL" sz="1800" dirty="0" err="1">
                <a:solidFill>
                  <a:srgbClr val="00B050"/>
                </a:solidFill>
                <a:latin typeface="Open Sans" panose="020B0606030504020204" pitchFamily="34" charset="0"/>
              </a:rPr>
              <a:t>manents</a:t>
            </a:r>
            <a:r>
              <a:rPr lang="nl-NL" sz="1800" dirty="0">
                <a:solidFill>
                  <a:srgbClr val="00B050"/>
                </a:solidFill>
                <a:latin typeface="Open Sans" panose="020B0606030504020204" pitchFamily="34" charset="0"/>
              </a:rPr>
              <a:t>”, het Comité van permanente vertegenwoordigers van de regeringen van de lidstaten. </a:t>
            </a:r>
            <a:br>
              <a:rPr lang="nl-NL" sz="1800" dirty="0">
                <a:solidFill>
                  <a:srgbClr val="00B050"/>
                </a:solidFill>
                <a:latin typeface="Open Sans" panose="020B0606030504020204" pitchFamily="34" charset="0"/>
              </a:rPr>
            </a:br>
            <a:r>
              <a:rPr lang="nl-NL" sz="1800" dirty="0">
                <a:solidFill>
                  <a:srgbClr val="00B050"/>
                </a:solidFill>
                <a:latin typeface="Open Sans" panose="020B0606030504020204" pitchFamily="34" charset="0"/>
              </a:rPr>
              <a:t>Zijn belangrijkste taken zijn:</a:t>
            </a:r>
          </a:p>
          <a:p>
            <a:pPr marL="285750" indent="-285750">
              <a:buFont typeface="Wingdings" panose="05000000000000000000" pitchFamily="2" charset="2"/>
              <a:buChar char="Ø"/>
            </a:pPr>
            <a:r>
              <a:rPr lang="nl-NL" sz="1800" dirty="0">
                <a:solidFill>
                  <a:srgbClr val="00B050"/>
                </a:solidFill>
              </a:rPr>
              <a:t>coördineren en voorbereiden van het werk van de verschillende Raadsformaties</a:t>
            </a:r>
          </a:p>
          <a:p>
            <a:pPr marL="285750" indent="-285750">
              <a:buFont typeface="Wingdings" panose="05000000000000000000" pitchFamily="2" charset="2"/>
              <a:buChar char="Ø"/>
            </a:pPr>
            <a:r>
              <a:rPr lang="nl-NL" sz="1800" dirty="0">
                <a:solidFill>
                  <a:srgbClr val="00B050"/>
                </a:solidFill>
              </a:rPr>
              <a:t>zorgen voor samenhang in het EU-beleid</a:t>
            </a:r>
          </a:p>
          <a:p>
            <a:pPr marL="285750" indent="-285750">
              <a:buFont typeface="Wingdings" panose="05000000000000000000" pitchFamily="2" charset="2"/>
              <a:buChar char="Ø"/>
            </a:pPr>
            <a:r>
              <a:rPr lang="nl-NL" sz="1800" dirty="0">
                <a:solidFill>
                  <a:srgbClr val="00B050"/>
                </a:solidFill>
              </a:rPr>
              <a:t>uitwerken van akkoorden en compromissen, die vervolgens ter aanneming aan </a:t>
            </a:r>
            <a:br>
              <a:rPr lang="nl-NL" sz="1800" dirty="0">
                <a:solidFill>
                  <a:srgbClr val="00B050"/>
                </a:solidFill>
              </a:rPr>
            </a:br>
            <a:r>
              <a:rPr lang="nl-NL" sz="1800" dirty="0">
                <a:solidFill>
                  <a:srgbClr val="00B050"/>
                </a:solidFill>
              </a:rPr>
              <a:t>de Raad worden voorgelegd</a:t>
            </a:r>
          </a:p>
        </p:txBody>
      </p:sp>
      <p:sp>
        <p:nvSpPr>
          <p:cNvPr id="2" name="Text Placeholder 11">
            <a:extLst>
              <a:ext uri="{FF2B5EF4-FFF2-40B4-BE49-F238E27FC236}">
                <a16:creationId xmlns:a16="http://schemas.microsoft.com/office/drawing/2014/main" id="{AFF120A7-6F91-4293-A44C-A9EB114006DF}"/>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54533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19">
                                            <p:txEl>
                                              <p:pRg st="1" end="1"/>
                                            </p:txEl>
                                          </p:spTgt>
                                        </p:tgtEl>
                                        <p:attrNameLst>
                                          <p:attrName>style.visibility</p:attrName>
                                        </p:attrNameLst>
                                      </p:cBhvr>
                                      <p:to>
                                        <p:strVal val="visible"/>
                                      </p:to>
                                    </p:set>
                                    <p:anim calcmode="lin" valueType="num">
                                      <p:cBhvr>
                                        <p:cTn id="14" dur="1000" fill="hold"/>
                                        <p:tgtEl>
                                          <p:spTgt spid="19">
                                            <p:txEl>
                                              <p:pRg st="1" end="1"/>
                                            </p:txEl>
                                          </p:spTgt>
                                        </p:tgtEl>
                                        <p:attrNameLst>
                                          <p:attrName>ppt_w</p:attrName>
                                        </p:attrNameLst>
                                      </p:cBhvr>
                                      <p:tavLst>
                                        <p:tav tm="0">
                                          <p:val>
                                            <p:fltVal val="0"/>
                                          </p:val>
                                        </p:tav>
                                        <p:tav tm="100000">
                                          <p:val>
                                            <p:strVal val="#ppt_w"/>
                                          </p:val>
                                        </p:tav>
                                      </p:tavLst>
                                    </p:anim>
                                    <p:anim calcmode="lin" valueType="num">
                                      <p:cBhvr>
                                        <p:cTn id="15" dur="1000" fill="hold"/>
                                        <p:tgtEl>
                                          <p:spTgt spid="19">
                                            <p:txEl>
                                              <p:pRg st="1" end="1"/>
                                            </p:txEl>
                                          </p:spTgt>
                                        </p:tgtEl>
                                        <p:attrNameLst>
                                          <p:attrName>ppt_h</p:attrName>
                                        </p:attrNameLst>
                                      </p:cBhvr>
                                      <p:tavLst>
                                        <p:tav tm="0">
                                          <p:val>
                                            <p:fltVal val="0"/>
                                          </p:val>
                                        </p:tav>
                                        <p:tav tm="100000">
                                          <p:val>
                                            <p:strVal val="#ppt_h"/>
                                          </p:val>
                                        </p:tav>
                                      </p:tavLst>
                                    </p:anim>
                                    <p:anim calcmode="lin" valueType="num">
                                      <p:cBhvr>
                                        <p:cTn id="16" dur="1000" fill="hold"/>
                                        <p:tgtEl>
                                          <p:spTgt spid="19">
                                            <p:txEl>
                                              <p:pRg st="1" end="1"/>
                                            </p:txEl>
                                          </p:spTgt>
                                        </p:tgtEl>
                                        <p:attrNameLst>
                                          <p:attrName>style.rotation</p:attrName>
                                        </p:attrNameLst>
                                      </p:cBhvr>
                                      <p:tavLst>
                                        <p:tav tm="0">
                                          <p:val>
                                            <p:fltVal val="90"/>
                                          </p:val>
                                        </p:tav>
                                        <p:tav tm="100000">
                                          <p:val>
                                            <p:fltVal val="0"/>
                                          </p:val>
                                        </p:tav>
                                      </p:tavLst>
                                    </p:anim>
                                    <p:animEffect transition="in" filter="fade">
                                      <p:cBhvr>
                                        <p:cTn id="17" dur="1000"/>
                                        <p:tgtEl>
                                          <p:spTgt spid="19">
                                            <p:txEl>
                                              <p:pRg st="1" end="1"/>
                                            </p:txEl>
                                          </p:spTgt>
                                        </p:tgtEl>
                                      </p:cBhvr>
                                    </p:animEffect>
                                  </p:childTnLst>
                                </p:cTn>
                              </p:par>
                              <p:par>
                                <p:cTn id="18" presetID="31" presetClass="entr" presetSubtype="0" fill="hold" grpId="0" nodeType="withEffect">
                                  <p:stCondLst>
                                    <p:cond delay="0"/>
                                  </p:stCondLst>
                                  <p:childTnLst>
                                    <p:set>
                                      <p:cBhvr>
                                        <p:cTn id="19" dur="1" fill="hold">
                                          <p:stCondLst>
                                            <p:cond delay="0"/>
                                          </p:stCondLst>
                                        </p:cTn>
                                        <p:tgtEl>
                                          <p:spTgt spid="19">
                                            <p:txEl>
                                              <p:pRg st="2" end="2"/>
                                            </p:txEl>
                                          </p:spTgt>
                                        </p:tgtEl>
                                        <p:attrNameLst>
                                          <p:attrName>style.visibility</p:attrName>
                                        </p:attrNameLst>
                                      </p:cBhvr>
                                      <p:to>
                                        <p:strVal val="visible"/>
                                      </p:to>
                                    </p:set>
                                    <p:anim calcmode="lin" valueType="num">
                                      <p:cBhvr>
                                        <p:cTn id="20" dur="1000" fill="hold"/>
                                        <p:tgtEl>
                                          <p:spTgt spid="19">
                                            <p:txEl>
                                              <p:pRg st="2" end="2"/>
                                            </p:txEl>
                                          </p:spTgt>
                                        </p:tgtEl>
                                        <p:attrNameLst>
                                          <p:attrName>ppt_w</p:attrName>
                                        </p:attrNameLst>
                                      </p:cBhvr>
                                      <p:tavLst>
                                        <p:tav tm="0">
                                          <p:val>
                                            <p:fltVal val="0"/>
                                          </p:val>
                                        </p:tav>
                                        <p:tav tm="100000">
                                          <p:val>
                                            <p:strVal val="#ppt_w"/>
                                          </p:val>
                                        </p:tav>
                                      </p:tavLst>
                                    </p:anim>
                                    <p:anim calcmode="lin" valueType="num">
                                      <p:cBhvr>
                                        <p:cTn id="21" dur="1000" fill="hold"/>
                                        <p:tgtEl>
                                          <p:spTgt spid="19">
                                            <p:txEl>
                                              <p:pRg st="2" end="2"/>
                                            </p:txEl>
                                          </p:spTgt>
                                        </p:tgtEl>
                                        <p:attrNameLst>
                                          <p:attrName>ppt_h</p:attrName>
                                        </p:attrNameLst>
                                      </p:cBhvr>
                                      <p:tavLst>
                                        <p:tav tm="0">
                                          <p:val>
                                            <p:fltVal val="0"/>
                                          </p:val>
                                        </p:tav>
                                        <p:tav tm="100000">
                                          <p:val>
                                            <p:strVal val="#ppt_h"/>
                                          </p:val>
                                        </p:tav>
                                      </p:tavLst>
                                    </p:anim>
                                    <p:anim calcmode="lin" valueType="num">
                                      <p:cBhvr>
                                        <p:cTn id="22" dur="1000" fill="hold"/>
                                        <p:tgtEl>
                                          <p:spTgt spid="19">
                                            <p:txEl>
                                              <p:pRg st="2" end="2"/>
                                            </p:txEl>
                                          </p:spTgt>
                                        </p:tgtEl>
                                        <p:attrNameLst>
                                          <p:attrName>style.rotation</p:attrName>
                                        </p:attrNameLst>
                                      </p:cBhvr>
                                      <p:tavLst>
                                        <p:tav tm="0">
                                          <p:val>
                                            <p:fltVal val="90"/>
                                          </p:val>
                                        </p:tav>
                                        <p:tav tm="100000">
                                          <p:val>
                                            <p:fltVal val="0"/>
                                          </p:val>
                                        </p:tav>
                                      </p:tavLst>
                                    </p:anim>
                                    <p:animEffect transition="in" filter="fade">
                                      <p:cBhvr>
                                        <p:cTn id="23" dur="1000"/>
                                        <p:tgtEl>
                                          <p:spTgt spid="19">
                                            <p:txEl>
                                              <p:pRg st="2" end="2"/>
                                            </p:txEl>
                                          </p:spTgt>
                                        </p:tgtEl>
                                      </p:cBhvr>
                                    </p:animEffect>
                                  </p:childTnLst>
                                </p:cTn>
                              </p:par>
                              <p:par>
                                <p:cTn id="24" presetID="31" presetClass="entr" presetSubtype="0" fill="hold" grpId="0" nodeType="withEffect">
                                  <p:stCondLst>
                                    <p:cond delay="0"/>
                                  </p:stCondLst>
                                  <p:childTnLst>
                                    <p:set>
                                      <p:cBhvr>
                                        <p:cTn id="25" dur="1" fill="hold">
                                          <p:stCondLst>
                                            <p:cond delay="0"/>
                                          </p:stCondLst>
                                        </p:cTn>
                                        <p:tgtEl>
                                          <p:spTgt spid="19">
                                            <p:txEl>
                                              <p:pRg st="3" end="3"/>
                                            </p:txEl>
                                          </p:spTgt>
                                        </p:tgtEl>
                                        <p:attrNameLst>
                                          <p:attrName>style.visibility</p:attrName>
                                        </p:attrNameLst>
                                      </p:cBhvr>
                                      <p:to>
                                        <p:strVal val="visible"/>
                                      </p:to>
                                    </p:set>
                                    <p:anim calcmode="lin" valueType="num">
                                      <p:cBhvr>
                                        <p:cTn id="26" dur="1000" fill="hold"/>
                                        <p:tgtEl>
                                          <p:spTgt spid="19">
                                            <p:txEl>
                                              <p:pRg st="3" end="3"/>
                                            </p:txEl>
                                          </p:spTgt>
                                        </p:tgtEl>
                                        <p:attrNameLst>
                                          <p:attrName>ppt_w</p:attrName>
                                        </p:attrNameLst>
                                      </p:cBhvr>
                                      <p:tavLst>
                                        <p:tav tm="0">
                                          <p:val>
                                            <p:fltVal val="0"/>
                                          </p:val>
                                        </p:tav>
                                        <p:tav tm="100000">
                                          <p:val>
                                            <p:strVal val="#ppt_w"/>
                                          </p:val>
                                        </p:tav>
                                      </p:tavLst>
                                    </p:anim>
                                    <p:anim calcmode="lin" valueType="num">
                                      <p:cBhvr>
                                        <p:cTn id="27" dur="1000" fill="hold"/>
                                        <p:tgtEl>
                                          <p:spTgt spid="19">
                                            <p:txEl>
                                              <p:pRg st="3" end="3"/>
                                            </p:txEl>
                                          </p:spTgt>
                                        </p:tgtEl>
                                        <p:attrNameLst>
                                          <p:attrName>ppt_h</p:attrName>
                                        </p:attrNameLst>
                                      </p:cBhvr>
                                      <p:tavLst>
                                        <p:tav tm="0">
                                          <p:val>
                                            <p:fltVal val="0"/>
                                          </p:val>
                                        </p:tav>
                                        <p:tav tm="100000">
                                          <p:val>
                                            <p:strVal val="#ppt_h"/>
                                          </p:val>
                                        </p:tav>
                                      </p:tavLst>
                                    </p:anim>
                                    <p:anim calcmode="lin" valueType="num">
                                      <p:cBhvr>
                                        <p:cTn id="28" dur="1000" fill="hold"/>
                                        <p:tgtEl>
                                          <p:spTgt spid="19">
                                            <p:txEl>
                                              <p:pRg st="3" end="3"/>
                                            </p:txEl>
                                          </p:spTgt>
                                        </p:tgtEl>
                                        <p:attrNameLst>
                                          <p:attrName>style.rotation</p:attrName>
                                        </p:attrNameLst>
                                      </p:cBhvr>
                                      <p:tavLst>
                                        <p:tav tm="0">
                                          <p:val>
                                            <p:fltVal val="90"/>
                                          </p:val>
                                        </p:tav>
                                        <p:tav tm="100000">
                                          <p:val>
                                            <p:fltVal val="0"/>
                                          </p:val>
                                        </p:tav>
                                      </p:tavLst>
                                    </p:anim>
                                    <p:animEffect transition="in" filter="fade">
                                      <p:cBhvr>
                                        <p:cTn id="29" dur="1000"/>
                                        <p:tgtEl>
                                          <p:spTgt spid="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nl-NL"/>
              <a:t>A</a:t>
            </a:r>
          </a:p>
          <a:p>
            <a:endParaRPr lang="es-ES" sz="1200" dirty="0"/>
          </a:p>
          <a:p>
            <a:pPr>
              <a:lnSpc>
                <a:spcPct val="150000"/>
              </a:lnSpc>
            </a:pPr>
            <a:r>
              <a:rPr lang="nl-NL" sz="1800" b="0">
                <a:solidFill>
                  <a:schemeClr val="accent6"/>
                </a:solidFill>
                <a:latin typeface="Source Sans 3" panose="020B0303030403020204" pitchFamily="34" charset="0"/>
              </a:rPr>
              <a:t>goederen, diensten, personen en kapitaal</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nl-NL"/>
              <a:t>B</a:t>
            </a:r>
          </a:p>
          <a:p>
            <a:pPr lvl="1"/>
            <a:endParaRPr lang="es-ES" dirty="0"/>
          </a:p>
          <a:p>
            <a:pPr lvl="1"/>
            <a:r>
              <a:rPr lang="nl-NL"/>
              <a:t>goederen, diensten, personen en dieren</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nl-NL"/>
              <a:t>? 100</a:t>
            </a:r>
          </a:p>
          <a:p>
            <a:pPr>
              <a:lnSpc>
                <a:spcPts val="3000"/>
              </a:lnSpc>
            </a:pPr>
            <a:r>
              <a:rPr lang="nl-NL">
                <a:solidFill>
                  <a:schemeClr val="accent2"/>
                </a:solidFill>
              </a:rPr>
              <a:t>⸺</a:t>
            </a:r>
          </a:p>
          <a:p>
            <a:r>
              <a:rPr lang="nl-NL" sz="2800"/>
              <a:t>De 4 vrijheden van verkeer in de EU gelden voor:</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AD3ABE4E-5036-8396-B8E9-8A90FA375CA8}"/>
              </a:ext>
            </a:extLst>
          </p:cNvPr>
          <p:cNvSpPr txBox="1">
            <a:spLocks/>
          </p:cNvSpPr>
          <p:nvPr/>
        </p:nvSpPr>
        <p:spPr bwMode="auto">
          <a:xfrm>
            <a:off x="7992011" y="5671940"/>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4139589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nl-NL"/>
              <a:t>C</a:t>
            </a:r>
          </a:p>
          <a:p>
            <a:pPr lvl="1"/>
            <a:endParaRPr lang="es-ES" dirty="0"/>
          </a:p>
          <a:p>
            <a:pPr lvl="1"/>
            <a:r>
              <a:rPr lang="nl-NL"/>
              <a:t>Wolfgang Amadeus Mozart</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395656"/>
            <a:ext cx="5186805" cy="1553346"/>
          </a:xfrm>
          <a:solidFill>
            <a:schemeClr val="accent2">
              <a:lumMod val="20000"/>
              <a:lumOff val="80000"/>
              <a:alpha val="50000"/>
            </a:schemeClr>
          </a:solidFill>
        </p:spPr>
        <p:txBody>
          <a:bodyPr/>
          <a:lstStyle/>
          <a:p>
            <a:r>
              <a:rPr lang="nl-NL" dirty="0"/>
              <a:t>A</a:t>
            </a:r>
          </a:p>
          <a:p>
            <a:endParaRPr lang="es-ES" sz="1800" dirty="0"/>
          </a:p>
          <a:p>
            <a:r>
              <a:rPr lang="nl-NL" sz="1800" b="0" dirty="0">
                <a:solidFill>
                  <a:schemeClr val="accent6"/>
                </a:solidFill>
                <a:latin typeface="Source Sans 3" panose="020B0303030403020204" pitchFamily="34" charset="0"/>
              </a:rPr>
              <a:t>Giuseppe Verdi</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2" y="2395197"/>
            <a:ext cx="5186805" cy="1553346"/>
          </a:xfrm>
          <a:solidFill>
            <a:schemeClr val="accent2">
              <a:lumMod val="20000"/>
              <a:lumOff val="80000"/>
              <a:alpha val="49580"/>
            </a:schemeClr>
          </a:solidFill>
        </p:spPr>
        <p:txBody>
          <a:bodyPr/>
          <a:lstStyle/>
          <a:p>
            <a:r>
              <a:rPr lang="nl-NL" dirty="0"/>
              <a:t>B</a:t>
            </a:r>
          </a:p>
          <a:p>
            <a:pPr lvl="1"/>
            <a:endParaRPr lang="es-ES" dirty="0"/>
          </a:p>
          <a:p>
            <a:r>
              <a:rPr lang="nl-NL" sz="1800" b="0" dirty="0">
                <a:solidFill>
                  <a:schemeClr val="accent6"/>
                </a:solidFill>
                <a:latin typeface="Source Sans 3" panose="020B0303030403020204" pitchFamily="34" charset="0"/>
              </a:rPr>
              <a:t>Johann Sebastian Bach</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nl-NL"/>
              <a:t>D</a:t>
            </a:r>
          </a:p>
          <a:p>
            <a:pPr lvl="1"/>
            <a:endParaRPr lang="es-ES" dirty="0"/>
          </a:p>
          <a:p>
            <a:pPr lvl="1"/>
            <a:r>
              <a:rPr lang="nl-NL"/>
              <a:t>Antonio Vivaldi</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nl-NL" dirty="0"/>
              <a:t>? 200</a:t>
            </a:r>
          </a:p>
          <a:p>
            <a:pPr>
              <a:lnSpc>
                <a:spcPts val="3000"/>
              </a:lnSpc>
            </a:pPr>
            <a:r>
              <a:rPr lang="nl-NL" dirty="0">
                <a:solidFill>
                  <a:schemeClr val="accent2"/>
                </a:solidFill>
              </a:rPr>
              <a:t>⸺</a:t>
            </a:r>
          </a:p>
          <a:p>
            <a:pPr>
              <a:spcBef>
                <a:spcPts val="0"/>
              </a:spcBef>
            </a:pPr>
            <a:r>
              <a:rPr lang="nl-NL" sz="2400" dirty="0"/>
              <a:t>Welke Italiaanse componist is het bekendst om zijn werk “De vier jaargetijden” en wordt beschouwd als een van de grootste componisten van barokmuziek?</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C1196603-B9C8-611D-3306-61B51CE177DF}"/>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194592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nl-NL"/>
              <a:t>C</a:t>
            </a:r>
          </a:p>
          <a:p>
            <a:pPr lvl="1"/>
            <a:endParaRPr lang="es-ES" dirty="0"/>
          </a:p>
          <a:p>
            <a:pPr lvl="1"/>
            <a:r>
              <a:rPr lang="nl-NL"/>
              <a:t>2</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nl-NL"/>
              <a:t>A</a:t>
            </a:r>
          </a:p>
          <a:p>
            <a:endParaRPr lang="es-ES" sz="1800" dirty="0"/>
          </a:p>
          <a:p>
            <a:r>
              <a:rPr lang="nl-NL" sz="1800" b="0">
                <a:solidFill>
                  <a:schemeClr val="accent6"/>
                </a:solidFill>
                <a:latin typeface="Source Sans 3" panose="020B0303030403020204" pitchFamily="34" charset="0"/>
              </a:rPr>
              <a:t>0</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nl-NL"/>
              <a:t>B</a:t>
            </a:r>
          </a:p>
          <a:p>
            <a:pPr lvl="1"/>
            <a:endParaRPr lang="es-ES" dirty="0"/>
          </a:p>
          <a:p>
            <a:r>
              <a:rPr lang="nl-NL" sz="1800" b="0">
                <a:solidFill>
                  <a:schemeClr val="accent6"/>
                </a:solidFill>
                <a:latin typeface="Source Sans 3" panose="020B0303030403020204" pitchFamily="34" charset="0"/>
              </a:rPr>
              <a:t>1</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nl-NL"/>
              <a:t>D</a:t>
            </a:r>
          </a:p>
          <a:p>
            <a:pPr lvl="1"/>
            <a:endParaRPr lang="es-ES" dirty="0"/>
          </a:p>
          <a:p>
            <a:pPr lvl="1"/>
            <a:r>
              <a:rPr lang="nl-NL"/>
              <a:t>3</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nl-NL" dirty="0"/>
              <a:t>? 300</a:t>
            </a:r>
          </a:p>
          <a:p>
            <a:pPr>
              <a:lnSpc>
                <a:spcPts val="3000"/>
              </a:lnSpc>
            </a:pPr>
            <a:r>
              <a:rPr lang="nl-NL" dirty="0">
                <a:solidFill>
                  <a:schemeClr val="accent2"/>
                </a:solidFill>
              </a:rPr>
              <a:t>⸺</a:t>
            </a:r>
          </a:p>
          <a:p>
            <a:r>
              <a:rPr lang="nl-NL" sz="2400" dirty="0"/>
              <a:t>Hoeveel EU-landen hebben zwart in hun vlag? </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211AF3F8-D3D0-EDD9-9DEA-37142FED164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3508026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1742512"/>
            <a:ext cx="10648046" cy="2045949"/>
          </a:xfrm>
          <a:solidFill>
            <a:schemeClr val="accent2">
              <a:lumMod val="20000"/>
              <a:lumOff val="80000"/>
              <a:alpha val="50000"/>
            </a:schemeClr>
          </a:solidFill>
        </p:spPr>
        <p:txBody>
          <a:bodyPr/>
          <a:lstStyle/>
          <a:p>
            <a:endParaRPr lang="en-GB" sz="4000" dirty="0"/>
          </a:p>
          <a:p>
            <a:r>
              <a:rPr lang="nl-NL" sz="4000" dirty="0"/>
              <a:t>Wat is subsidiariteit?</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nl-NL"/>
              <a:t>? 400</a:t>
            </a:r>
          </a:p>
          <a:p>
            <a:pPr>
              <a:lnSpc>
                <a:spcPts val="3000"/>
              </a:lnSpc>
            </a:pPr>
            <a:r>
              <a:rPr lang="nl-NL">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014885" y="4011086"/>
            <a:ext cx="9222724" cy="1595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a:lnSpc>
                <a:spcPct val="150000"/>
              </a:lnSpc>
            </a:pPr>
            <a:r>
              <a:rPr lang="nl-NL" dirty="0">
                <a:solidFill>
                  <a:srgbClr val="00B050"/>
                </a:solidFill>
                <a:latin typeface="Arial" panose="020B0604020202020204" pitchFamily="34" charset="0"/>
              </a:rPr>
              <a:t>Het </a:t>
            </a:r>
            <a:r>
              <a:rPr lang="nl-NL" b="1" dirty="0">
                <a:solidFill>
                  <a:srgbClr val="00B050"/>
                </a:solidFill>
                <a:latin typeface="Arial" panose="020B0604020202020204" pitchFamily="34" charset="0"/>
              </a:rPr>
              <a:t>subsidiariteitsbeginsel</a:t>
            </a:r>
            <a:r>
              <a:rPr lang="nl-NL" dirty="0">
                <a:solidFill>
                  <a:srgbClr val="00B050"/>
                </a:solidFill>
                <a:latin typeface="Arial" panose="020B0604020202020204" pitchFamily="34" charset="0"/>
              </a:rPr>
              <a:t> is vastgelegd in artikel 5, lid 3, van het Verdrag betreffende de Europese Unie. Dit beginsel houdt in dat er enkel maatregelen op EU-niveau worden genomen als een nationale, regionale of lokale oplossing niet volstaat. Dit moet ervoor zorgen dat besluiten zo dicht mogelijk bij de burgers worden genomen.</a:t>
            </a:r>
          </a:p>
        </p:txBody>
      </p:sp>
      <p:sp>
        <p:nvSpPr>
          <p:cNvPr id="2" name="Text Placeholder 11">
            <a:extLst>
              <a:ext uri="{FF2B5EF4-FFF2-40B4-BE49-F238E27FC236}">
                <a16:creationId xmlns:a16="http://schemas.microsoft.com/office/drawing/2014/main" id="{E061D45C-585F-5AAF-A49D-D81D97AA69F9}"/>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824630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nl-NL"/>
              <a:t>A</a:t>
            </a:r>
          </a:p>
          <a:p>
            <a:endParaRPr lang="es-ES" dirty="0"/>
          </a:p>
          <a:p>
            <a:r>
              <a:rPr lang="nl-NL" sz="3200" b="0">
                <a:solidFill>
                  <a:schemeClr val="accent6"/>
                </a:solidFill>
                <a:latin typeface="Source Sans 3" panose="020B0303030403020204" pitchFamily="34" charset="0"/>
              </a:rPr>
              <a:t>2012</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nl-NL"/>
              <a:t>B</a:t>
            </a:r>
          </a:p>
          <a:p>
            <a:pPr lvl="1"/>
            <a:endParaRPr lang="es-ES" dirty="0"/>
          </a:p>
          <a:p>
            <a:pPr lvl="1"/>
            <a:r>
              <a:rPr lang="nl-NL" sz="3200"/>
              <a:t>1957</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nl-NL" dirty="0"/>
              <a:t>Geschiedenis 100</a:t>
            </a:r>
          </a:p>
          <a:p>
            <a:pPr>
              <a:lnSpc>
                <a:spcPts val="3000"/>
              </a:lnSpc>
            </a:pPr>
            <a:r>
              <a:rPr lang="nl-NL" dirty="0">
                <a:solidFill>
                  <a:schemeClr val="accent2"/>
                </a:solidFill>
              </a:rPr>
              <a:t>⸺</a:t>
            </a:r>
          </a:p>
          <a:p>
            <a:r>
              <a:rPr lang="nl-NL" sz="2800" dirty="0"/>
              <a:t>In welk jaar werd de Nobelprijs voor de vrede toegekend aan de Europese Unie?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0" name="Text Placeholder 11">
            <a:extLst>
              <a:ext uri="{FF2B5EF4-FFF2-40B4-BE49-F238E27FC236}">
                <a16:creationId xmlns:a16="http://schemas.microsoft.com/office/drawing/2014/main" id="{356140B1-CDCC-705B-AAFC-3BBD645F5B6B}"/>
              </a:ext>
            </a:extLst>
          </p:cNvPr>
          <p:cNvSpPr txBox="1">
            <a:spLocks/>
          </p:cNvSpPr>
          <p:nvPr/>
        </p:nvSpPr>
        <p:spPr bwMode="auto">
          <a:xfrm>
            <a:off x="7721600" y="5070628"/>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018927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nl-NL"/>
              <a:t>A</a:t>
            </a:r>
          </a:p>
          <a:p>
            <a:endParaRPr lang="es-ES" sz="1200" dirty="0"/>
          </a:p>
          <a:p>
            <a:pPr>
              <a:lnSpc>
                <a:spcPct val="150000"/>
              </a:lnSpc>
            </a:pPr>
            <a:r>
              <a:rPr lang="nl-NL" sz="1800" b="0">
                <a:solidFill>
                  <a:schemeClr val="accent6"/>
                </a:solidFill>
                <a:latin typeface="Source Sans 3" panose="020B0303030403020204" pitchFamily="34" charset="0"/>
              </a:rPr>
              <a:t>de Rode Zee</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nl-NL"/>
              <a:t>B</a:t>
            </a:r>
          </a:p>
          <a:p>
            <a:pPr lvl="1"/>
            <a:endParaRPr lang="es-ES" dirty="0"/>
          </a:p>
          <a:p>
            <a:pPr lvl="1"/>
            <a:r>
              <a:rPr lang="nl-NL"/>
              <a:t>de Zwarte Zee</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nl-NL"/>
              <a:t>EU-landen 100</a:t>
            </a:r>
          </a:p>
          <a:p>
            <a:pPr>
              <a:lnSpc>
                <a:spcPts val="3000"/>
              </a:lnSpc>
            </a:pPr>
            <a:r>
              <a:rPr lang="nl-NL">
                <a:solidFill>
                  <a:schemeClr val="accent2"/>
                </a:solidFill>
              </a:rPr>
              <a:t>⸺</a:t>
            </a:r>
          </a:p>
          <a:p>
            <a:r>
              <a:rPr lang="nl-NL" sz="2800"/>
              <a:t>Aan welke zee ligt Bulgarije?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D080C724-094D-8AC2-6DD5-57CE442005CA}"/>
              </a:ext>
            </a:extLst>
          </p:cNvPr>
          <p:cNvSpPr txBox="1">
            <a:spLocks/>
          </p:cNvSpPr>
          <p:nvPr/>
        </p:nvSpPr>
        <p:spPr bwMode="auto">
          <a:xfrm>
            <a:off x="7992011" y="5613263"/>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903737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nl-NL"/>
              <a:t>C</a:t>
            </a:r>
          </a:p>
          <a:p>
            <a:pPr lvl="1"/>
            <a:endParaRPr lang="es-ES" dirty="0"/>
          </a:p>
          <a:p>
            <a:pPr lvl="1"/>
            <a:r>
              <a:rPr lang="nl-NL"/>
              <a:t>Denemarken</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nl-NL"/>
              <a:t>A</a:t>
            </a:r>
          </a:p>
          <a:p>
            <a:endParaRPr lang="es-ES" sz="1800" dirty="0"/>
          </a:p>
          <a:p>
            <a:r>
              <a:rPr lang="nl-NL" sz="1800" b="0">
                <a:solidFill>
                  <a:schemeClr val="accent6"/>
                </a:solidFill>
                <a:latin typeface="Source Sans 3" panose="020B0303030403020204" pitchFamily="34" charset="0"/>
              </a:rPr>
              <a:t>Luxemburg</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nl-NL"/>
              <a:t>B</a:t>
            </a:r>
          </a:p>
          <a:p>
            <a:pPr lvl="1"/>
            <a:endParaRPr lang="es-ES" dirty="0"/>
          </a:p>
          <a:p>
            <a:r>
              <a:rPr lang="nl-NL" sz="1800" b="0">
                <a:solidFill>
                  <a:schemeClr val="accent6"/>
                </a:solidFill>
                <a:latin typeface="Source Sans 3" panose="020B0303030403020204" pitchFamily="34" charset="0"/>
              </a:rPr>
              <a:t>Frankrijk</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nl-NL"/>
              <a:t>D</a:t>
            </a:r>
          </a:p>
          <a:p>
            <a:pPr lvl="1"/>
            <a:endParaRPr lang="es-ES" dirty="0"/>
          </a:p>
          <a:p>
            <a:pPr lvl="1"/>
            <a:r>
              <a:rPr lang="nl-NL"/>
              <a:t>Cyprus</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nl-NL"/>
              <a:t>EU-landen 200</a:t>
            </a:r>
          </a:p>
          <a:p>
            <a:pPr>
              <a:lnSpc>
                <a:spcPts val="3000"/>
              </a:lnSpc>
            </a:pPr>
            <a:r>
              <a:rPr lang="nl-NL">
                <a:solidFill>
                  <a:schemeClr val="accent2"/>
                </a:solidFill>
              </a:rPr>
              <a:t>⸺</a:t>
            </a:r>
          </a:p>
          <a:p>
            <a:r>
              <a:rPr lang="nl-NL" sz="2400"/>
              <a:t>In welk land ligt de plaats waarnaar het Schengenakkoord is genoemd?</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8A2AB3C7-934E-10E1-55DC-A51EC74950E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846116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92D05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nl-NL"/>
              <a:t>C</a:t>
            </a:r>
          </a:p>
          <a:p>
            <a:pPr lvl="1"/>
            <a:endParaRPr lang="es-ES" dirty="0"/>
          </a:p>
          <a:p>
            <a:pPr lvl="1"/>
            <a:r>
              <a:rPr lang="nl-NL"/>
              <a:t>Finland</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nl-NL"/>
              <a:t>A</a:t>
            </a:r>
          </a:p>
          <a:p>
            <a:endParaRPr lang="es-ES" sz="1800" dirty="0"/>
          </a:p>
          <a:p>
            <a:r>
              <a:rPr lang="nl-NL" sz="1800" b="0">
                <a:solidFill>
                  <a:schemeClr val="accent6"/>
                </a:solidFill>
                <a:latin typeface="Source Sans 3" panose="020B0303030403020204" pitchFamily="34" charset="0"/>
              </a:rPr>
              <a:t>Litouwen</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nl-NL"/>
              <a:t>B</a:t>
            </a:r>
          </a:p>
          <a:p>
            <a:pPr lvl="1"/>
            <a:endParaRPr lang="es-ES" dirty="0"/>
          </a:p>
          <a:p>
            <a:r>
              <a:rPr lang="nl-NL" sz="1800" b="0">
                <a:solidFill>
                  <a:schemeClr val="accent6"/>
                </a:solidFill>
                <a:latin typeface="Source Sans 3" panose="020B0303030403020204" pitchFamily="34" charset="0"/>
              </a:rPr>
              <a:t>Estland</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nl-NL"/>
              <a:t>D</a:t>
            </a:r>
          </a:p>
          <a:p>
            <a:pPr lvl="1"/>
            <a:endParaRPr lang="es-ES" dirty="0"/>
          </a:p>
          <a:p>
            <a:pPr lvl="1"/>
            <a:r>
              <a:rPr lang="nl-NL"/>
              <a:t>Letland</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nl-NL"/>
              <a:t>EU-landen 300</a:t>
            </a:r>
          </a:p>
          <a:p>
            <a:pPr>
              <a:lnSpc>
                <a:spcPts val="3000"/>
              </a:lnSpc>
            </a:pPr>
            <a:r>
              <a:rPr lang="nl-NL">
                <a:solidFill>
                  <a:schemeClr val="accent2"/>
                </a:solidFill>
              </a:rPr>
              <a:t>⸺</a:t>
            </a:r>
          </a:p>
          <a:p>
            <a:r>
              <a:rPr lang="nl-NL" sz="2400"/>
              <a:t>Van welk land is de hoofdstad </a:t>
            </a:r>
            <a:r>
              <a:rPr lang="nl-NL" sz="2400" u="sng"/>
              <a:t>geen</a:t>
            </a:r>
            <a:r>
              <a:rPr lang="nl-NL" sz="2400"/>
              <a:t> kuststad?</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F5C80674-5B04-DAA5-3B70-D2C47B3C0714}"/>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4007882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92D05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nl-NL" sz="4000"/>
              <a:t>Welk land is het enige EU-land dat permanent lid is van de VN-Veiligheidsraad?</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nl-NL"/>
              <a:t>? 400</a:t>
            </a:r>
          </a:p>
          <a:p>
            <a:pPr>
              <a:lnSpc>
                <a:spcPts val="3000"/>
              </a:lnSpc>
            </a:pPr>
            <a:r>
              <a:rPr lang="nl-NL">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3842238" y="4212053"/>
            <a:ext cx="6395370"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4800">
                <a:solidFill>
                  <a:srgbClr val="00B050"/>
                </a:solidFill>
                <a:latin typeface="Arial" panose="020B0604020202020204" pitchFamily="34" charset="0"/>
              </a:rPr>
              <a:t>Frankrijk</a:t>
            </a:r>
          </a:p>
        </p:txBody>
      </p:sp>
      <p:sp>
        <p:nvSpPr>
          <p:cNvPr id="2" name="Text Placeholder 11">
            <a:extLst>
              <a:ext uri="{FF2B5EF4-FFF2-40B4-BE49-F238E27FC236}">
                <a16:creationId xmlns:a16="http://schemas.microsoft.com/office/drawing/2014/main" id="{DAA4130E-5F60-5A4B-A413-B633FE319504}"/>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509886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nl-NL" dirty="0"/>
              <a:t>A</a:t>
            </a:r>
          </a:p>
          <a:p>
            <a:endParaRPr lang="es-ES" sz="1200" dirty="0"/>
          </a:p>
          <a:p>
            <a:pPr>
              <a:lnSpc>
                <a:spcPct val="150000"/>
              </a:lnSpc>
            </a:pPr>
            <a:r>
              <a:rPr lang="nl-NL" sz="1800" b="0" dirty="0">
                <a:solidFill>
                  <a:schemeClr val="accent6"/>
                </a:solidFill>
                <a:latin typeface="Source Sans 3" panose="020B0303030403020204" pitchFamily="34" charset="0"/>
              </a:rPr>
              <a:t>2</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nl-NL"/>
              <a:t>B</a:t>
            </a:r>
          </a:p>
          <a:p>
            <a:pPr lvl="1"/>
            <a:endParaRPr lang="es-ES" dirty="0"/>
          </a:p>
          <a:p>
            <a:pPr lvl="1"/>
            <a:r>
              <a:rPr lang="nl-NL"/>
              <a:t>3</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nl-NL" dirty="0"/>
              <a:t>Uitbreiding 100</a:t>
            </a:r>
          </a:p>
          <a:p>
            <a:pPr>
              <a:lnSpc>
                <a:spcPts val="3000"/>
              </a:lnSpc>
            </a:pPr>
            <a:r>
              <a:rPr lang="nl-NL" dirty="0">
                <a:solidFill>
                  <a:schemeClr val="accent2"/>
                </a:solidFill>
              </a:rPr>
              <a:t>⸺</a:t>
            </a:r>
          </a:p>
          <a:p>
            <a:r>
              <a:rPr lang="nl-NL" sz="2800" dirty="0"/>
              <a:t>Hoeveel landen zijn in de jaren ‘90 tot de EU toegetreden?</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BA66EDE1-3074-5419-A026-57699DA5A279}"/>
              </a:ext>
            </a:extLst>
          </p:cNvPr>
          <p:cNvSpPr txBox="1">
            <a:spLocks/>
          </p:cNvSpPr>
          <p:nvPr/>
        </p:nvSpPr>
        <p:spPr bwMode="auto">
          <a:xfrm>
            <a:off x="1960685" y="4954888"/>
            <a:ext cx="6898703"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2000">
                <a:solidFill>
                  <a:srgbClr val="00B050"/>
                </a:solidFill>
                <a:latin typeface="Arial" panose="020B0604020202020204" pitchFamily="34" charset="0"/>
              </a:rPr>
              <a:t>Oostenrijk, Finland en Zweden</a:t>
            </a:r>
          </a:p>
        </p:txBody>
      </p:sp>
      <p:sp>
        <p:nvSpPr>
          <p:cNvPr id="3" name="Text Placeholder 11">
            <a:extLst>
              <a:ext uri="{FF2B5EF4-FFF2-40B4-BE49-F238E27FC236}">
                <a16:creationId xmlns:a16="http://schemas.microsoft.com/office/drawing/2014/main" id="{330FA14A-CB67-C779-F2D5-A5FE03E62BA4}"/>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1828917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par>
                                <p:cTn id="13" presetID="31" presetClass="entr" presetSubtype="0" fill="hold" grpId="0" nodeType="with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 calcmode="lin" valueType="num">
                                      <p:cBhvr>
                                        <p:cTn id="15"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072292"/>
            <a:ext cx="5186805" cy="1619351"/>
          </a:xfrm>
          <a:solidFill>
            <a:schemeClr val="accent2">
              <a:lumMod val="20000"/>
              <a:lumOff val="80000"/>
              <a:alpha val="49580"/>
            </a:schemeClr>
          </a:solidFill>
        </p:spPr>
        <p:txBody>
          <a:bodyPr/>
          <a:lstStyle/>
          <a:p>
            <a:r>
              <a:rPr lang="nl-NL" dirty="0"/>
              <a:t>C</a:t>
            </a:r>
          </a:p>
          <a:p>
            <a:pPr lvl="1"/>
            <a:endParaRPr lang="es-ES" dirty="0"/>
          </a:p>
          <a:p>
            <a:pPr lvl="1"/>
            <a:r>
              <a:rPr lang="nl-NL" dirty="0"/>
              <a:t>het Uitbreidingscomité van de EU</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467728"/>
            <a:ext cx="5186805" cy="1468466"/>
          </a:xfrm>
          <a:solidFill>
            <a:schemeClr val="accent2">
              <a:lumMod val="20000"/>
              <a:lumOff val="80000"/>
              <a:alpha val="50000"/>
            </a:schemeClr>
          </a:solidFill>
        </p:spPr>
        <p:txBody>
          <a:bodyPr/>
          <a:lstStyle/>
          <a:p>
            <a:r>
              <a:rPr lang="nl-NL" dirty="0"/>
              <a:t>A</a:t>
            </a:r>
          </a:p>
          <a:p>
            <a:endParaRPr lang="es-ES" sz="1800" dirty="0"/>
          </a:p>
          <a:p>
            <a:r>
              <a:rPr lang="nl-NL" sz="1800" b="0" dirty="0">
                <a:solidFill>
                  <a:schemeClr val="accent6"/>
                </a:solidFill>
                <a:latin typeface="Source Sans 3" panose="020B0303030403020204" pitchFamily="34" charset="0"/>
              </a:rPr>
              <a:t>het Europees Parlement</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467728"/>
            <a:ext cx="5186805" cy="1468466"/>
          </a:xfrm>
          <a:solidFill>
            <a:schemeClr val="accent2">
              <a:lumMod val="20000"/>
              <a:lumOff val="80000"/>
              <a:alpha val="49580"/>
            </a:schemeClr>
          </a:solidFill>
        </p:spPr>
        <p:txBody>
          <a:bodyPr/>
          <a:lstStyle/>
          <a:p>
            <a:r>
              <a:rPr lang="nl-NL"/>
              <a:t>B</a:t>
            </a:r>
          </a:p>
          <a:p>
            <a:pPr lvl="1"/>
            <a:endParaRPr lang="es-ES" dirty="0"/>
          </a:p>
          <a:p>
            <a:r>
              <a:rPr lang="nl-NL" sz="1800" b="0">
                <a:solidFill>
                  <a:schemeClr val="accent6"/>
                </a:solidFill>
                <a:latin typeface="Source Sans 3" panose="020B0303030403020204" pitchFamily="34" charset="0"/>
              </a:rPr>
              <a:t>de Raad van de EU</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2" y="4072291"/>
            <a:ext cx="5186805" cy="1619352"/>
          </a:xfrm>
          <a:solidFill>
            <a:schemeClr val="accent2">
              <a:lumMod val="20000"/>
              <a:lumOff val="80000"/>
              <a:alpha val="49580"/>
            </a:schemeClr>
          </a:solidFill>
        </p:spPr>
        <p:txBody>
          <a:bodyPr/>
          <a:lstStyle/>
          <a:p>
            <a:r>
              <a:rPr lang="nl-NL"/>
              <a:t>D</a:t>
            </a:r>
          </a:p>
          <a:p>
            <a:pPr lvl="1"/>
            <a:endParaRPr lang="es-ES" dirty="0"/>
          </a:p>
          <a:p>
            <a:pPr lvl="1"/>
            <a:r>
              <a:rPr lang="nl-NL"/>
              <a:t>de Europese Commissie</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nl-NL" dirty="0"/>
              <a:t>Uitbreiding 200</a:t>
            </a:r>
          </a:p>
          <a:p>
            <a:pPr>
              <a:lnSpc>
                <a:spcPts val="3000"/>
              </a:lnSpc>
            </a:pPr>
            <a:r>
              <a:rPr lang="nl-NL" dirty="0">
                <a:solidFill>
                  <a:schemeClr val="accent2"/>
                </a:solidFill>
              </a:rPr>
              <a:t>⸺</a:t>
            </a:r>
          </a:p>
          <a:p>
            <a:pPr>
              <a:spcBef>
                <a:spcPts val="0"/>
              </a:spcBef>
            </a:pPr>
            <a:r>
              <a:rPr lang="nl-NL" sz="2400" dirty="0"/>
              <a:t>Welke EU-instelling voert de toetredingsonderhandelingen, houdt toezicht op de vooruitgang van de kandidaat-lidstaten en brengt verslag uit aan de andere instellingen?</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14F499E0-80FF-046B-6E22-79802775F57A}"/>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146621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nl-NL" dirty="0"/>
              <a:t>C</a:t>
            </a:r>
          </a:p>
          <a:p>
            <a:pPr lvl="1"/>
            <a:endParaRPr lang="es-ES" dirty="0"/>
          </a:p>
          <a:p>
            <a:pPr lvl="1"/>
            <a:r>
              <a:rPr lang="nl-NL" dirty="0"/>
              <a:t>een functionerende markteconomie hebben </a:t>
            </a:r>
            <a:br>
              <a:rPr lang="nl-NL" dirty="0"/>
            </a:br>
            <a:r>
              <a:rPr lang="nl-NL" dirty="0"/>
              <a:t>en opgewassen zijn tegen concurrentie en marktkrachten in de EU</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nl-NL" dirty="0"/>
              <a:t>A</a:t>
            </a:r>
          </a:p>
          <a:p>
            <a:endParaRPr lang="es-ES" sz="1800" dirty="0"/>
          </a:p>
          <a:p>
            <a:r>
              <a:rPr lang="nl-NL" sz="1800" b="0" dirty="0">
                <a:solidFill>
                  <a:schemeClr val="accent6"/>
                </a:solidFill>
                <a:latin typeface="Source Sans 3" panose="020B0303030403020204" pitchFamily="34" charset="0"/>
              </a:rPr>
              <a:t>de toezegging om met de andere lidstaten </a:t>
            </a:r>
            <a:br>
              <a:rPr lang="nl-NL" sz="1800" b="0" dirty="0">
                <a:solidFill>
                  <a:schemeClr val="accent6"/>
                </a:solidFill>
                <a:latin typeface="Source Sans 3" panose="020B0303030403020204" pitchFamily="34" charset="0"/>
              </a:rPr>
            </a:br>
            <a:r>
              <a:rPr lang="nl-NL" sz="1800" b="0" dirty="0">
                <a:solidFill>
                  <a:schemeClr val="accent6"/>
                </a:solidFill>
                <a:latin typeface="Source Sans 3" panose="020B0303030403020204" pitchFamily="34" charset="0"/>
              </a:rPr>
              <a:t>samen te werken aan de verbetering van </a:t>
            </a:r>
            <a:br>
              <a:rPr lang="nl-NL" sz="1800" b="0" dirty="0">
                <a:solidFill>
                  <a:schemeClr val="accent6"/>
                </a:solidFill>
                <a:latin typeface="Source Sans 3" panose="020B0303030403020204" pitchFamily="34" charset="0"/>
              </a:rPr>
            </a:br>
            <a:r>
              <a:rPr lang="nl-NL" sz="1800" b="0" dirty="0">
                <a:solidFill>
                  <a:schemeClr val="accent6"/>
                </a:solidFill>
                <a:latin typeface="Source Sans 3" panose="020B0303030403020204" pitchFamily="34" charset="0"/>
              </a:rPr>
              <a:t>de EU-wetgeving</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nl-NL"/>
              <a:t>B</a:t>
            </a:r>
          </a:p>
          <a:p>
            <a:pPr lvl="1"/>
            <a:endParaRPr lang="es-ES" dirty="0"/>
          </a:p>
          <a:p>
            <a:r>
              <a:rPr lang="nl-NL" sz="1800" b="0">
                <a:solidFill>
                  <a:schemeClr val="accent6"/>
                </a:solidFill>
                <a:latin typeface="Source Sans 3" panose="020B0303030403020204" pitchFamily="34" charset="0"/>
              </a:rPr>
              <a:t>stabiele instellingen die de democratie, de rechtsstaat, de mensenrechten en de bescherming van minderheden waarborgen</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nl-NL"/>
              <a:t>D</a:t>
            </a:r>
          </a:p>
          <a:p>
            <a:pPr lvl="1"/>
            <a:endParaRPr lang="es-ES" dirty="0"/>
          </a:p>
          <a:p>
            <a:pPr lvl="1"/>
            <a:r>
              <a:rPr lang="nl-NL"/>
              <a:t>het vermogen om de verplichtingen van het lidmaatschap op zich te nemen en daadwerkelijk na te komen</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nl-NL"/>
              <a:t>Uitbreiding 300</a:t>
            </a:r>
          </a:p>
          <a:p>
            <a:pPr>
              <a:lnSpc>
                <a:spcPts val="3000"/>
              </a:lnSpc>
            </a:pPr>
            <a:r>
              <a:rPr lang="nl-NL">
                <a:solidFill>
                  <a:schemeClr val="accent2"/>
                </a:solidFill>
              </a:rPr>
              <a:t>⸺</a:t>
            </a:r>
          </a:p>
          <a:p>
            <a:r>
              <a:rPr lang="nl-NL" sz="2400"/>
              <a:t>Wat is </a:t>
            </a:r>
            <a:r>
              <a:rPr lang="nl-NL" sz="2400" u="sng"/>
              <a:t>geen</a:t>
            </a:r>
            <a:r>
              <a:rPr lang="nl-NL" sz="2400"/>
              <a:t> criterium om toe te treden tot de EU?</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23E07DB5-EB35-8E01-B360-0A6041985EC0}"/>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868057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92D05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1563395"/>
          </a:xfrm>
          <a:solidFill>
            <a:schemeClr val="accent2">
              <a:lumMod val="20000"/>
              <a:lumOff val="80000"/>
              <a:alpha val="50000"/>
            </a:schemeClr>
          </a:solidFill>
        </p:spPr>
        <p:txBody>
          <a:bodyPr/>
          <a:lstStyle/>
          <a:p>
            <a:r>
              <a:rPr lang="nl-NL" sz="4000"/>
              <a:t>Noem ten minste 6 kandidaat-lidstaten</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nl-NL"/>
              <a:t>Uitbreiding 400</a:t>
            </a:r>
          </a:p>
          <a:p>
            <a:pPr>
              <a:lnSpc>
                <a:spcPts val="3000"/>
              </a:lnSpc>
            </a:pPr>
            <a:r>
              <a:rPr lang="nl-NL">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951892" y="3916448"/>
            <a:ext cx="8285716"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2"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2400" dirty="0">
                <a:solidFill>
                  <a:srgbClr val="00B050"/>
                </a:solidFill>
              </a:rPr>
              <a:t>Servië</a:t>
            </a:r>
          </a:p>
          <a:p>
            <a:r>
              <a:rPr lang="nl-NL" sz="2400" dirty="0">
                <a:solidFill>
                  <a:srgbClr val="00B050"/>
                </a:solidFill>
              </a:rPr>
              <a:t>Montenegro</a:t>
            </a:r>
          </a:p>
          <a:p>
            <a:r>
              <a:rPr lang="nl-NL" sz="2400" dirty="0">
                <a:solidFill>
                  <a:srgbClr val="00B050"/>
                </a:solidFill>
              </a:rPr>
              <a:t>Turkije</a:t>
            </a:r>
          </a:p>
          <a:p>
            <a:r>
              <a:rPr lang="nl-NL" sz="2400" dirty="0">
                <a:solidFill>
                  <a:srgbClr val="00B050"/>
                </a:solidFill>
              </a:rPr>
              <a:t>Noord-Macedonië</a:t>
            </a:r>
          </a:p>
          <a:p>
            <a:r>
              <a:rPr lang="nl-NL" sz="2400" dirty="0">
                <a:solidFill>
                  <a:srgbClr val="00B050"/>
                </a:solidFill>
              </a:rPr>
              <a:t>Albanië</a:t>
            </a:r>
          </a:p>
          <a:p>
            <a:r>
              <a:rPr lang="nl-NL" sz="2400" dirty="0">
                <a:solidFill>
                  <a:srgbClr val="00B050"/>
                </a:solidFill>
              </a:rPr>
              <a:t>Moldavië</a:t>
            </a:r>
          </a:p>
          <a:p>
            <a:r>
              <a:rPr lang="nl-NL" sz="2400" dirty="0">
                <a:solidFill>
                  <a:srgbClr val="00B050"/>
                </a:solidFill>
              </a:rPr>
              <a:t>Oekraïne</a:t>
            </a:r>
          </a:p>
          <a:p>
            <a:r>
              <a:rPr lang="nl-NL" sz="2400" dirty="0">
                <a:solidFill>
                  <a:srgbClr val="00B050"/>
                </a:solidFill>
              </a:rPr>
              <a:t>Bosnië en Herzegovina</a:t>
            </a:r>
          </a:p>
          <a:p>
            <a:r>
              <a:rPr lang="nl-NL" sz="2400" dirty="0">
                <a:solidFill>
                  <a:srgbClr val="00B050"/>
                </a:solidFill>
              </a:rPr>
              <a:t>Georgië</a:t>
            </a:r>
          </a:p>
        </p:txBody>
      </p:sp>
      <p:sp>
        <p:nvSpPr>
          <p:cNvPr id="2" name="Text Placeholder 11">
            <a:extLst>
              <a:ext uri="{FF2B5EF4-FFF2-40B4-BE49-F238E27FC236}">
                <a16:creationId xmlns:a16="http://schemas.microsoft.com/office/drawing/2014/main" id="{BDE44312-6003-6C0E-0CB8-CBA385506C99}"/>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686560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9">
                                            <p:txEl>
                                              <p:pRg st="1" end="1"/>
                                            </p:txEl>
                                          </p:spTgt>
                                        </p:tgtEl>
                                        <p:attrNameLst>
                                          <p:attrName>style.visibility</p:attrName>
                                        </p:attrNameLst>
                                      </p:cBhvr>
                                      <p:to>
                                        <p:strVal val="visible"/>
                                      </p:to>
                                    </p:set>
                                    <p:anim calcmode="lin" valueType="num">
                                      <p:cBhvr>
                                        <p:cTn id="13" dur="1000" fill="hold"/>
                                        <p:tgtEl>
                                          <p:spTgt spid="19">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19">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19">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19">
                                            <p:txEl>
                                              <p:pRg st="1" end="1"/>
                                            </p:txEl>
                                          </p:spTgt>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9">
                                            <p:txEl>
                                              <p:pRg st="2" end="2"/>
                                            </p:txEl>
                                          </p:spTgt>
                                        </p:tgtEl>
                                        <p:attrNameLst>
                                          <p:attrName>style.visibility</p:attrName>
                                        </p:attrNameLst>
                                      </p:cBhvr>
                                      <p:to>
                                        <p:strVal val="visible"/>
                                      </p:to>
                                    </p:set>
                                    <p:anim calcmode="lin" valueType="num">
                                      <p:cBhvr>
                                        <p:cTn id="19" dur="1000" fill="hold"/>
                                        <p:tgtEl>
                                          <p:spTgt spid="19">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19">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19">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19">
                                            <p:txEl>
                                              <p:pRg st="2" end="2"/>
                                            </p:txEl>
                                          </p:spTgt>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9">
                                            <p:txEl>
                                              <p:pRg st="3" end="3"/>
                                            </p:txEl>
                                          </p:spTgt>
                                        </p:tgtEl>
                                        <p:attrNameLst>
                                          <p:attrName>style.visibility</p:attrName>
                                        </p:attrNameLst>
                                      </p:cBhvr>
                                      <p:to>
                                        <p:strVal val="visible"/>
                                      </p:to>
                                    </p:set>
                                    <p:anim calcmode="lin" valueType="num">
                                      <p:cBhvr>
                                        <p:cTn id="25" dur="1000" fill="hold"/>
                                        <p:tgtEl>
                                          <p:spTgt spid="19">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19">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19">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19">
                                            <p:txEl>
                                              <p:pRg st="3" end="3"/>
                                            </p:txEl>
                                          </p:spTgt>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19">
                                            <p:txEl>
                                              <p:pRg st="4" end="4"/>
                                            </p:txEl>
                                          </p:spTgt>
                                        </p:tgtEl>
                                        <p:attrNameLst>
                                          <p:attrName>style.visibility</p:attrName>
                                        </p:attrNameLst>
                                      </p:cBhvr>
                                      <p:to>
                                        <p:strVal val="visible"/>
                                      </p:to>
                                    </p:set>
                                    <p:anim calcmode="lin" valueType="num">
                                      <p:cBhvr>
                                        <p:cTn id="31" dur="1000" fill="hold"/>
                                        <p:tgtEl>
                                          <p:spTgt spid="19">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19">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19">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19">
                                            <p:txEl>
                                              <p:pRg st="4" end="4"/>
                                            </p:txEl>
                                          </p:spTgt>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19">
                                            <p:txEl>
                                              <p:pRg st="5" end="5"/>
                                            </p:txEl>
                                          </p:spTgt>
                                        </p:tgtEl>
                                        <p:attrNameLst>
                                          <p:attrName>style.visibility</p:attrName>
                                        </p:attrNameLst>
                                      </p:cBhvr>
                                      <p:to>
                                        <p:strVal val="visible"/>
                                      </p:to>
                                    </p:set>
                                    <p:anim calcmode="lin" valueType="num">
                                      <p:cBhvr>
                                        <p:cTn id="37" dur="1000" fill="hold"/>
                                        <p:tgtEl>
                                          <p:spTgt spid="19">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19">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19">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19">
                                            <p:txEl>
                                              <p:pRg st="5" end="5"/>
                                            </p:txEl>
                                          </p:spTgt>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19">
                                            <p:txEl>
                                              <p:pRg st="6" end="6"/>
                                            </p:txEl>
                                          </p:spTgt>
                                        </p:tgtEl>
                                        <p:attrNameLst>
                                          <p:attrName>style.visibility</p:attrName>
                                        </p:attrNameLst>
                                      </p:cBhvr>
                                      <p:to>
                                        <p:strVal val="visible"/>
                                      </p:to>
                                    </p:set>
                                    <p:anim calcmode="lin" valueType="num">
                                      <p:cBhvr>
                                        <p:cTn id="43" dur="1000" fill="hold"/>
                                        <p:tgtEl>
                                          <p:spTgt spid="19">
                                            <p:txEl>
                                              <p:pRg st="6" end="6"/>
                                            </p:txEl>
                                          </p:spTgt>
                                        </p:tgtEl>
                                        <p:attrNameLst>
                                          <p:attrName>ppt_w</p:attrName>
                                        </p:attrNameLst>
                                      </p:cBhvr>
                                      <p:tavLst>
                                        <p:tav tm="0">
                                          <p:val>
                                            <p:fltVal val="0"/>
                                          </p:val>
                                        </p:tav>
                                        <p:tav tm="100000">
                                          <p:val>
                                            <p:strVal val="#ppt_w"/>
                                          </p:val>
                                        </p:tav>
                                      </p:tavLst>
                                    </p:anim>
                                    <p:anim calcmode="lin" valueType="num">
                                      <p:cBhvr>
                                        <p:cTn id="44" dur="1000" fill="hold"/>
                                        <p:tgtEl>
                                          <p:spTgt spid="19">
                                            <p:txEl>
                                              <p:pRg st="6" end="6"/>
                                            </p:txEl>
                                          </p:spTgt>
                                        </p:tgtEl>
                                        <p:attrNameLst>
                                          <p:attrName>ppt_h</p:attrName>
                                        </p:attrNameLst>
                                      </p:cBhvr>
                                      <p:tavLst>
                                        <p:tav tm="0">
                                          <p:val>
                                            <p:fltVal val="0"/>
                                          </p:val>
                                        </p:tav>
                                        <p:tav tm="100000">
                                          <p:val>
                                            <p:strVal val="#ppt_h"/>
                                          </p:val>
                                        </p:tav>
                                      </p:tavLst>
                                    </p:anim>
                                    <p:anim calcmode="lin" valueType="num">
                                      <p:cBhvr>
                                        <p:cTn id="45" dur="1000" fill="hold"/>
                                        <p:tgtEl>
                                          <p:spTgt spid="19">
                                            <p:txEl>
                                              <p:pRg st="6" end="6"/>
                                            </p:txEl>
                                          </p:spTgt>
                                        </p:tgtEl>
                                        <p:attrNameLst>
                                          <p:attrName>style.rotation</p:attrName>
                                        </p:attrNameLst>
                                      </p:cBhvr>
                                      <p:tavLst>
                                        <p:tav tm="0">
                                          <p:val>
                                            <p:fltVal val="90"/>
                                          </p:val>
                                        </p:tav>
                                        <p:tav tm="100000">
                                          <p:val>
                                            <p:fltVal val="0"/>
                                          </p:val>
                                        </p:tav>
                                      </p:tavLst>
                                    </p:anim>
                                    <p:animEffect transition="in" filter="fade">
                                      <p:cBhvr>
                                        <p:cTn id="46" dur="1000"/>
                                        <p:tgtEl>
                                          <p:spTgt spid="19">
                                            <p:txEl>
                                              <p:pRg st="6" end="6"/>
                                            </p:txEl>
                                          </p:spTgt>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19">
                                            <p:txEl>
                                              <p:pRg st="7" end="7"/>
                                            </p:txEl>
                                          </p:spTgt>
                                        </p:tgtEl>
                                        <p:attrNameLst>
                                          <p:attrName>style.visibility</p:attrName>
                                        </p:attrNameLst>
                                      </p:cBhvr>
                                      <p:to>
                                        <p:strVal val="visible"/>
                                      </p:to>
                                    </p:set>
                                    <p:anim calcmode="lin" valueType="num">
                                      <p:cBhvr>
                                        <p:cTn id="49" dur="1000" fill="hold"/>
                                        <p:tgtEl>
                                          <p:spTgt spid="19">
                                            <p:txEl>
                                              <p:pRg st="7" end="7"/>
                                            </p:txEl>
                                          </p:spTgt>
                                        </p:tgtEl>
                                        <p:attrNameLst>
                                          <p:attrName>ppt_w</p:attrName>
                                        </p:attrNameLst>
                                      </p:cBhvr>
                                      <p:tavLst>
                                        <p:tav tm="0">
                                          <p:val>
                                            <p:fltVal val="0"/>
                                          </p:val>
                                        </p:tav>
                                        <p:tav tm="100000">
                                          <p:val>
                                            <p:strVal val="#ppt_w"/>
                                          </p:val>
                                        </p:tav>
                                      </p:tavLst>
                                    </p:anim>
                                    <p:anim calcmode="lin" valueType="num">
                                      <p:cBhvr>
                                        <p:cTn id="50" dur="1000" fill="hold"/>
                                        <p:tgtEl>
                                          <p:spTgt spid="19">
                                            <p:txEl>
                                              <p:pRg st="7" end="7"/>
                                            </p:txEl>
                                          </p:spTgt>
                                        </p:tgtEl>
                                        <p:attrNameLst>
                                          <p:attrName>ppt_h</p:attrName>
                                        </p:attrNameLst>
                                      </p:cBhvr>
                                      <p:tavLst>
                                        <p:tav tm="0">
                                          <p:val>
                                            <p:fltVal val="0"/>
                                          </p:val>
                                        </p:tav>
                                        <p:tav tm="100000">
                                          <p:val>
                                            <p:strVal val="#ppt_h"/>
                                          </p:val>
                                        </p:tav>
                                      </p:tavLst>
                                    </p:anim>
                                    <p:anim calcmode="lin" valueType="num">
                                      <p:cBhvr>
                                        <p:cTn id="51" dur="1000" fill="hold"/>
                                        <p:tgtEl>
                                          <p:spTgt spid="19">
                                            <p:txEl>
                                              <p:pRg st="7" end="7"/>
                                            </p:txEl>
                                          </p:spTgt>
                                        </p:tgtEl>
                                        <p:attrNameLst>
                                          <p:attrName>style.rotation</p:attrName>
                                        </p:attrNameLst>
                                      </p:cBhvr>
                                      <p:tavLst>
                                        <p:tav tm="0">
                                          <p:val>
                                            <p:fltVal val="90"/>
                                          </p:val>
                                        </p:tav>
                                        <p:tav tm="100000">
                                          <p:val>
                                            <p:fltVal val="0"/>
                                          </p:val>
                                        </p:tav>
                                      </p:tavLst>
                                    </p:anim>
                                    <p:animEffect transition="in" filter="fade">
                                      <p:cBhvr>
                                        <p:cTn id="52" dur="1000"/>
                                        <p:tgtEl>
                                          <p:spTgt spid="19">
                                            <p:txEl>
                                              <p:pRg st="7" end="7"/>
                                            </p:txEl>
                                          </p:spTgt>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19">
                                            <p:txEl>
                                              <p:pRg st="8" end="8"/>
                                            </p:txEl>
                                          </p:spTgt>
                                        </p:tgtEl>
                                        <p:attrNameLst>
                                          <p:attrName>style.visibility</p:attrName>
                                        </p:attrNameLst>
                                      </p:cBhvr>
                                      <p:to>
                                        <p:strVal val="visible"/>
                                      </p:to>
                                    </p:set>
                                    <p:anim calcmode="lin" valueType="num">
                                      <p:cBhvr>
                                        <p:cTn id="55" dur="1000" fill="hold"/>
                                        <p:tgtEl>
                                          <p:spTgt spid="19">
                                            <p:txEl>
                                              <p:pRg st="8" end="8"/>
                                            </p:txEl>
                                          </p:spTgt>
                                        </p:tgtEl>
                                        <p:attrNameLst>
                                          <p:attrName>ppt_w</p:attrName>
                                        </p:attrNameLst>
                                      </p:cBhvr>
                                      <p:tavLst>
                                        <p:tav tm="0">
                                          <p:val>
                                            <p:fltVal val="0"/>
                                          </p:val>
                                        </p:tav>
                                        <p:tav tm="100000">
                                          <p:val>
                                            <p:strVal val="#ppt_w"/>
                                          </p:val>
                                        </p:tav>
                                      </p:tavLst>
                                    </p:anim>
                                    <p:anim calcmode="lin" valueType="num">
                                      <p:cBhvr>
                                        <p:cTn id="56" dur="1000" fill="hold"/>
                                        <p:tgtEl>
                                          <p:spTgt spid="19">
                                            <p:txEl>
                                              <p:pRg st="8" end="8"/>
                                            </p:txEl>
                                          </p:spTgt>
                                        </p:tgtEl>
                                        <p:attrNameLst>
                                          <p:attrName>ppt_h</p:attrName>
                                        </p:attrNameLst>
                                      </p:cBhvr>
                                      <p:tavLst>
                                        <p:tav tm="0">
                                          <p:val>
                                            <p:fltVal val="0"/>
                                          </p:val>
                                        </p:tav>
                                        <p:tav tm="100000">
                                          <p:val>
                                            <p:strVal val="#ppt_h"/>
                                          </p:val>
                                        </p:tav>
                                      </p:tavLst>
                                    </p:anim>
                                    <p:anim calcmode="lin" valueType="num">
                                      <p:cBhvr>
                                        <p:cTn id="57" dur="1000" fill="hold"/>
                                        <p:tgtEl>
                                          <p:spTgt spid="19">
                                            <p:txEl>
                                              <p:pRg st="8" end="8"/>
                                            </p:txEl>
                                          </p:spTgt>
                                        </p:tgtEl>
                                        <p:attrNameLst>
                                          <p:attrName>style.rotation</p:attrName>
                                        </p:attrNameLst>
                                      </p:cBhvr>
                                      <p:tavLst>
                                        <p:tav tm="0">
                                          <p:val>
                                            <p:fltVal val="90"/>
                                          </p:val>
                                        </p:tav>
                                        <p:tav tm="100000">
                                          <p:val>
                                            <p:fltVal val="0"/>
                                          </p:val>
                                        </p:tav>
                                      </p:tavLst>
                                    </p:anim>
                                    <p:animEffect transition="in" filter="fade">
                                      <p:cBhvr>
                                        <p:cTn id="58" dur="1000"/>
                                        <p:tgtEl>
                                          <p:spTgt spid="1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nl-NL"/>
              <a:t>A</a:t>
            </a:r>
          </a:p>
          <a:p>
            <a:endParaRPr lang="es-ES" sz="1200" dirty="0"/>
          </a:p>
          <a:p>
            <a:pPr>
              <a:lnSpc>
                <a:spcPct val="150000"/>
              </a:lnSpc>
            </a:pPr>
            <a:r>
              <a:rPr lang="nl-NL" sz="1800" b="0">
                <a:solidFill>
                  <a:schemeClr val="accent6"/>
                </a:solidFill>
                <a:latin typeface="Source Sans 3" panose="020B0303030403020204" pitchFamily="34" charset="0"/>
              </a:rPr>
              <a:t>tussen elke bijeenkomst</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nl-NL"/>
              <a:t>B</a:t>
            </a:r>
          </a:p>
          <a:p>
            <a:pPr lvl="1"/>
            <a:endParaRPr lang="es-ES" dirty="0"/>
          </a:p>
          <a:p>
            <a:pPr lvl="1"/>
            <a:r>
              <a:rPr lang="nl-NL"/>
              <a:t>halfjaarlijks</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nl-NL"/>
              <a:t>Voorzitterschap 100</a:t>
            </a:r>
          </a:p>
          <a:p>
            <a:pPr>
              <a:lnSpc>
                <a:spcPts val="3000"/>
              </a:lnSpc>
            </a:pPr>
            <a:r>
              <a:rPr lang="nl-NL">
                <a:solidFill>
                  <a:schemeClr val="accent2"/>
                </a:solidFill>
              </a:rPr>
              <a:t>⸺</a:t>
            </a:r>
          </a:p>
          <a:p>
            <a:r>
              <a:rPr lang="nl-NL" sz="2800"/>
              <a:t>Het voorzitterschap van de Raad van de EU wisselt: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50AB9637-3D19-C214-D4AB-C42909FCE005}"/>
              </a:ext>
            </a:extLst>
          </p:cNvPr>
          <p:cNvSpPr txBox="1">
            <a:spLocks/>
          </p:cNvSpPr>
          <p:nvPr/>
        </p:nvSpPr>
        <p:spPr bwMode="auto">
          <a:xfrm>
            <a:off x="8080911" y="5590034"/>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2712729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nl-NL"/>
              <a:t>C</a:t>
            </a:r>
          </a:p>
          <a:p>
            <a:pPr lvl="1"/>
            <a:endParaRPr lang="es-ES" dirty="0"/>
          </a:p>
          <a:p>
            <a:pPr lvl="1"/>
            <a:r>
              <a:rPr lang="nl-NL"/>
              <a:t>de voorzitter van de Europese Commissie benoemen</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nl-NL"/>
              <a:t>A</a:t>
            </a:r>
          </a:p>
          <a:p>
            <a:endParaRPr lang="es-ES" sz="1800" dirty="0"/>
          </a:p>
          <a:p>
            <a:r>
              <a:rPr lang="nl-NL" sz="1800" b="0">
                <a:solidFill>
                  <a:schemeClr val="accent6"/>
                </a:solidFill>
                <a:latin typeface="Source Sans 3" panose="020B0303030403020204" pitchFamily="34" charset="0"/>
              </a:rPr>
              <a:t>de vergaderingen van de verschillende Raadsformaties voorzitten</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nl-NL"/>
              <a:t>B</a:t>
            </a:r>
          </a:p>
          <a:p>
            <a:pPr lvl="1"/>
            <a:endParaRPr lang="es-ES" dirty="0"/>
          </a:p>
          <a:p>
            <a:r>
              <a:rPr lang="nl-NL" sz="1800" b="0">
                <a:solidFill>
                  <a:schemeClr val="accent6"/>
                </a:solidFill>
                <a:latin typeface="Source Sans 3" panose="020B0303030403020204" pitchFamily="34" charset="0"/>
              </a:rPr>
              <a:t>diverse formele en informele bijeenkomsten in Brussel en in eigen land organiseren</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nl-NL"/>
              <a:t>D</a:t>
            </a:r>
          </a:p>
          <a:p>
            <a:pPr lvl="1"/>
            <a:endParaRPr lang="es-ES" dirty="0"/>
          </a:p>
          <a:p>
            <a:pPr lvl="1"/>
            <a:r>
              <a:rPr lang="nl-NL"/>
              <a:t>de Raad vertegenwoordigen in de contacten met de andere EU‑instellingen</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nl-NL"/>
              <a:t>Voorzitterschap 200</a:t>
            </a:r>
          </a:p>
          <a:p>
            <a:pPr>
              <a:lnSpc>
                <a:spcPts val="3000"/>
              </a:lnSpc>
            </a:pPr>
            <a:r>
              <a:rPr lang="nl-NL">
                <a:solidFill>
                  <a:schemeClr val="accent2"/>
                </a:solidFill>
              </a:rPr>
              <a:t>⸺</a:t>
            </a:r>
          </a:p>
          <a:p>
            <a:r>
              <a:rPr lang="nl-NL" sz="2400"/>
              <a:t>Wat doet het roulerende voorzitterschap van de Raad </a:t>
            </a:r>
            <a:r>
              <a:rPr lang="nl-NL" sz="2400" u="sng"/>
              <a:t>niet</a:t>
            </a:r>
            <a:r>
              <a:rPr lang="nl-NL" sz="2400"/>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D3D34E94-4B1F-B62B-7C77-465BAF2E82D1}"/>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810865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nl-NL"/>
              <a:t>C</a:t>
            </a:r>
          </a:p>
          <a:p>
            <a:pPr lvl="1"/>
            <a:endParaRPr lang="es-ES" dirty="0"/>
          </a:p>
          <a:p>
            <a:pPr lvl="1"/>
            <a:r>
              <a:rPr lang="nl-NL" sz="1800"/>
              <a:t>Het Verdrag van Lissabon trad in werking en veranderde de manier waarop de EU functioneert</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nl-NL"/>
              <a:t>A</a:t>
            </a:r>
          </a:p>
          <a:p>
            <a:endParaRPr lang="es-ES" sz="1800" dirty="0"/>
          </a:p>
          <a:p>
            <a:r>
              <a:rPr lang="nl-NL" sz="1800" b="0">
                <a:solidFill>
                  <a:schemeClr val="accent6"/>
                </a:solidFill>
                <a:latin typeface="Source Sans 3" panose="020B0303030403020204" pitchFamily="34" charset="0"/>
              </a:rPr>
              <a:t>10 nieuwe landen traden toe tot de EU, waardoor het aantal lidstaten op 25 kwam te staan</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nl-NL"/>
              <a:t>B</a:t>
            </a:r>
          </a:p>
          <a:p>
            <a:pPr lvl="1"/>
            <a:endParaRPr lang="es-ES" dirty="0"/>
          </a:p>
          <a:p>
            <a:pPr lvl="1"/>
            <a:r>
              <a:rPr lang="nl-NL" sz="1800"/>
              <a:t>De euro werd in omloop gebracht</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nl-NL"/>
              <a:t>D</a:t>
            </a:r>
          </a:p>
          <a:p>
            <a:pPr lvl="1"/>
            <a:endParaRPr lang="es-ES" dirty="0"/>
          </a:p>
          <a:p>
            <a:pPr lvl="1"/>
            <a:r>
              <a:rPr lang="nl-NL" sz="1800"/>
              <a:t>Voor het eerst streden er bij de Europese verkiezingen verschillende kandidaten (</a:t>
            </a:r>
            <a:r>
              <a:rPr lang="nl-NL" i="1"/>
              <a:t>“Spitzenkandidaten”</a:t>
            </a:r>
            <a:r>
              <a:rPr lang="nl-NL" sz="1800"/>
              <a:t>) voor de functie van voorzitter van de Europese Commissie</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nl-NL" dirty="0"/>
              <a:t>Geschiedenis 200</a:t>
            </a:r>
          </a:p>
          <a:p>
            <a:pPr>
              <a:lnSpc>
                <a:spcPts val="3000"/>
              </a:lnSpc>
            </a:pPr>
            <a:r>
              <a:rPr lang="nl-NL" dirty="0">
                <a:solidFill>
                  <a:schemeClr val="accent2"/>
                </a:solidFill>
              </a:rPr>
              <a:t>⸺</a:t>
            </a:r>
          </a:p>
          <a:p>
            <a:r>
              <a:rPr lang="nl-NL" sz="2800" dirty="0"/>
              <a:t>Welke EU-mijlpaal werd in 2002 bereikt?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EBA1417A-6982-CDB0-FD86-C72F9ABDD878}"/>
              </a:ext>
            </a:extLst>
          </p:cNvPr>
          <p:cNvSpPr txBox="1">
            <a:spLocks/>
          </p:cNvSpPr>
          <p:nvPr/>
        </p:nvSpPr>
        <p:spPr bwMode="auto">
          <a:xfrm>
            <a:off x="7874000" y="6012294"/>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077066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92D05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20554"/>
            <a:ext cx="5186805" cy="1699008"/>
          </a:xfrm>
          <a:solidFill>
            <a:schemeClr val="accent2">
              <a:lumMod val="20000"/>
              <a:lumOff val="80000"/>
              <a:alpha val="49580"/>
            </a:schemeClr>
          </a:solidFill>
        </p:spPr>
        <p:txBody>
          <a:bodyPr/>
          <a:lstStyle/>
          <a:p>
            <a:r>
              <a:rPr lang="nl-NL"/>
              <a:t>C</a:t>
            </a:r>
          </a:p>
          <a:p>
            <a:pPr lvl="1"/>
            <a:endParaRPr lang="es-ES" dirty="0"/>
          </a:p>
          <a:p>
            <a:pPr lvl="1"/>
            <a:r>
              <a:rPr lang="nl-NL"/>
              <a:t>Spanje</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270926"/>
            <a:ext cx="5186805" cy="1665267"/>
          </a:xfrm>
          <a:solidFill>
            <a:schemeClr val="accent2">
              <a:lumMod val="20000"/>
              <a:lumOff val="80000"/>
              <a:alpha val="50000"/>
            </a:schemeClr>
          </a:solidFill>
        </p:spPr>
        <p:txBody>
          <a:bodyPr/>
          <a:lstStyle/>
          <a:p>
            <a:r>
              <a:rPr lang="nl-NL" dirty="0"/>
              <a:t>A</a:t>
            </a:r>
          </a:p>
          <a:p>
            <a:endParaRPr lang="es-ES" sz="1800" dirty="0"/>
          </a:p>
          <a:p>
            <a:r>
              <a:rPr lang="nl-NL" sz="1800" b="0" dirty="0">
                <a:solidFill>
                  <a:schemeClr val="accent6"/>
                </a:solidFill>
                <a:latin typeface="Source Sans 3" panose="020B0303030403020204" pitchFamily="34" charset="0"/>
              </a:rPr>
              <a:t>Duitsland</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270926"/>
            <a:ext cx="5186805" cy="1665268"/>
          </a:xfrm>
          <a:solidFill>
            <a:schemeClr val="accent2">
              <a:lumMod val="20000"/>
              <a:lumOff val="80000"/>
              <a:alpha val="49580"/>
            </a:schemeClr>
          </a:solidFill>
        </p:spPr>
        <p:txBody>
          <a:bodyPr/>
          <a:lstStyle/>
          <a:p>
            <a:r>
              <a:rPr lang="nl-NL"/>
              <a:t>B</a:t>
            </a:r>
          </a:p>
          <a:p>
            <a:pPr lvl="1"/>
            <a:endParaRPr lang="es-ES" dirty="0"/>
          </a:p>
          <a:p>
            <a:r>
              <a:rPr lang="nl-NL" sz="1800" b="0">
                <a:solidFill>
                  <a:schemeClr val="accent6"/>
                </a:solidFill>
                <a:latin typeface="Source Sans 3" panose="020B0303030403020204" pitchFamily="34" charset="0"/>
              </a:rPr>
              <a:t>Luxemburg</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2" y="4097828"/>
            <a:ext cx="5186805" cy="1721734"/>
          </a:xfrm>
          <a:solidFill>
            <a:schemeClr val="accent2">
              <a:lumMod val="20000"/>
              <a:lumOff val="80000"/>
              <a:alpha val="49580"/>
            </a:schemeClr>
          </a:solidFill>
        </p:spPr>
        <p:txBody>
          <a:bodyPr/>
          <a:lstStyle/>
          <a:p>
            <a:r>
              <a:rPr lang="nl-NL" dirty="0"/>
              <a:t>D</a:t>
            </a:r>
          </a:p>
          <a:p>
            <a:pPr lvl="1"/>
            <a:endParaRPr lang="es-ES" dirty="0"/>
          </a:p>
          <a:p>
            <a:pPr lvl="1"/>
            <a:r>
              <a:rPr lang="nl-NL" dirty="0"/>
              <a:t>Denemarken</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nl-NL" dirty="0"/>
              <a:t>Voorzitterschap 300</a:t>
            </a:r>
          </a:p>
          <a:p>
            <a:pPr>
              <a:lnSpc>
                <a:spcPts val="3000"/>
              </a:lnSpc>
            </a:pPr>
            <a:r>
              <a:rPr lang="nl-NL" dirty="0">
                <a:solidFill>
                  <a:schemeClr val="accent2"/>
                </a:solidFill>
              </a:rPr>
              <a:t>⸺</a:t>
            </a:r>
          </a:p>
          <a:p>
            <a:pPr>
              <a:spcBef>
                <a:spcPts val="0"/>
              </a:spcBef>
            </a:pPr>
            <a:r>
              <a:rPr lang="nl-NL" sz="2800" dirty="0"/>
              <a:t>Welk land bekleedde in de jaren ‘80 voor het eerst het voorzitterschap van de Raad?</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600ABEF1-0CB1-42C7-0CFE-B0C2E2C4023D}"/>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1698542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nl-NL" sz="4000"/>
              <a:t>Welke Raadsformatie wordt </a:t>
            </a:r>
            <a:r>
              <a:rPr lang="nl-NL" sz="4000" u="sng"/>
              <a:t>niet</a:t>
            </a:r>
            <a:r>
              <a:rPr lang="nl-NL" sz="4000"/>
              <a:t> voorgezeten door het land dat het roulerende voorzitterschap bekleedt?</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nl-NL"/>
              <a:t>Voorzitterschap 400</a:t>
            </a:r>
          </a:p>
          <a:p>
            <a:pPr>
              <a:lnSpc>
                <a:spcPts val="3000"/>
              </a:lnSpc>
            </a:pPr>
            <a:r>
              <a:rPr lang="nl-NL">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951892" y="4300695"/>
            <a:ext cx="8285716" cy="8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dirty="0">
                <a:solidFill>
                  <a:srgbClr val="00B050"/>
                </a:solidFill>
              </a:rPr>
              <a:t>Buitenlandse Zaken</a:t>
            </a:r>
          </a:p>
        </p:txBody>
      </p:sp>
      <p:sp>
        <p:nvSpPr>
          <p:cNvPr id="2" name="Text Placeholder 11">
            <a:extLst>
              <a:ext uri="{FF2B5EF4-FFF2-40B4-BE49-F238E27FC236}">
                <a16:creationId xmlns:a16="http://schemas.microsoft.com/office/drawing/2014/main" id="{B842A466-AC03-7F5A-9767-89F90F17DB72}"/>
              </a:ext>
            </a:extLst>
          </p:cNvPr>
          <p:cNvSpPr txBox="1">
            <a:spLocks/>
          </p:cNvSpPr>
          <p:nvPr/>
        </p:nvSpPr>
        <p:spPr bwMode="auto">
          <a:xfrm>
            <a:off x="1512997" y="5612119"/>
            <a:ext cx="290953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Meer weten</a:t>
            </a:r>
          </a:p>
        </p:txBody>
      </p:sp>
      <p:sp>
        <p:nvSpPr>
          <p:cNvPr id="3" name="Text Placeholder 11">
            <a:extLst>
              <a:ext uri="{FF2B5EF4-FFF2-40B4-BE49-F238E27FC236}">
                <a16:creationId xmlns:a16="http://schemas.microsoft.com/office/drawing/2014/main" id="{C33530AC-1218-B65C-74FD-8F15519EF620}"/>
              </a:ext>
            </a:extLst>
          </p:cNvPr>
          <p:cNvSpPr txBox="1">
            <a:spLocks/>
          </p:cNvSpPr>
          <p:nvPr/>
        </p:nvSpPr>
        <p:spPr bwMode="auto">
          <a:xfrm>
            <a:off x="7769472" y="5612118"/>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3086517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950068"/>
          </a:xfrm>
          <a:solidFill>
            <a:schemeClr val="accent2">
              <a:lumMod val="20000"/>
              <a:lumOff val="80000"/>
              <a:alpha val="50000"/>
            </a:schemeClr>
          </a:solidFill>
        </p:spPr>
        <p:txBody>
          <a:bodyPr/>
          <a:lstStyle/>
          <a:p>
            <a:r>
              <a:rPr lang="nl-NL" sz="2800" dirty="0"/>
              <a:t>De zittingen van de Raad Buitenlandse Zaken worden voorgezeten door de hoge vertegenwoordiger van de Unie voor buitenlandse zaken en veiligheidsbeleid. </a:t>
            </a:r>
          </a:p>
          <a:p>
            <a:endParaRPr lang="en-GB" sz="2800" dirty="0"/>
          </a:p>
          <a:p>
            <a:r>
              <a:rPr lang="nl-NL" dirty="0"/>
              <a:t>Wanneer de Raad Buitenlandse Zaken het handelsbeleid bespreekt, wordt de zitting echter wel voorgezeten door de vertegenwoordiger van de EU-lidstaat die op dat moment het roulerende voorzitterschap van de Raad van de EU bekleedt.</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nl-NL"/>
              <a:t>Voorzitterschap 400</a:t>
            </a:r>
          </a:p>
          <a:p>
            <a:pPr>
              <a:lnSpc>
                <a:spcPts val="3000"/>
              </a:lnSpc>
            </a:pPr>
            <a:r>
              <a:rPr lang="nl-NL">
                <a:solidFill>
                  <a:schemeClr val="accent2"/>
                </a:solidFill>
              </a:rPr>
              <a:t>⸺</a:t>
            </a:r>
          </a:p>
          <a:p>
            <a:pPr>
              <a:lnSpc>
                <a:spcPts val="3000"/>
              </a:lnSpc>
            </a:pPr>
            <a:r>
              <a:rPr lang="nl-NL" i="1">
                <a:solidFill>
                  <a:schemeClr val="tx2">
                    <a:lumMod val="60000"/>
                    <a:lumOff val="40000"/>
                  </a:schemeClr>
                </a:solidFill>
              </a:rPr>
              <a:t>Informatie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6D411608-A1FA-1BDD-82BA-92B6CBB04B6F}"/>
              </a:ext>
            </a:extLst>
          </p:cNvPr>
          <p:cNvSpPr txBox="1">
            <a:spLocks/>
          </p:cNvSpPr>
          <p:nvPr/>
        </p:nvSpPr>
        <p:spPr bwMode="auto">
          <a:xfrm>
            <a:off x="7992011" y="5755157"/>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2520252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nl-NL"/>
              <a:t>A</a:t>
            </a:r>
          </a:p>
          <a:p>
            <a:endParaRPr lang="es-ES" sz="1200" dirty="0"/>
          </a:p>
          <a:p>
            <a:pPr>
              <a:lnSpc>
                <a:spcPct val="150000"/>
              </a:lnSpc>
            </a:pPr>
            <a:r>
              <a:rPr lang="nl-NL" sz="1800" b="0">
                <a:solidFill>
                  <a:schemeClr val="accent6"/>
                </a:solidFill>
                <a:latin typeface="Source Sans 3" panose="020B0303030403020204" pitchFamily="34" charset="0"/>
              </a:rPr>
              <a:t>24</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nl-NL"/>
              <a:t>B</a:t>
            </a:r>
          </a:p>
          <a:p>
            <a:pPr lvl="1"/>
            <a:endParaRPr lang="es-ES" dirty="0"/>
          </a:p>
          <a:p>
            <a:pPr lvl="1"/>
            <a:r>
              <a:rPr lang="nl-NL"/>
              <a:t>27</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nl-NL"/>
              <a:t>Talen 100</a:t>
            </a:r>
          </a:p>
          <a:p>
            <a:pPr>
              <a:lnSpc>
                <a:spcPts val="3000"/>
              </a:lnSpc>
            </a:pPr>
            <a:r>
              <a:rPr lang="nl-NL">
                <a:solidFill>
                  <a:schemeClr val="accent2"/>
                </a:solidFill>
              </a:rPr>
              <a:t>⸺</a:t>
            </a:r>
          </a:p>
          <a:p>
            <a:r>
              <a:rPr lang="nl-NL" sz="2800"/>
              <a:t>Hoeveel officiële EU-talen zijn er?</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6" name="Text Placeholder 11">
            <a:extLst>
              <a:ext uri="{FF2B5EF4-FFF2-40B4-BE49-F238E27FC236}">
                <a16:creationId xmlns:a16="http://schemas.microsoft.com/office/drawing/2014/main" id="{A736393F-C245-E308-90DB-3F16AA9960A6}"/>
              </a:ext>
            </a:extLst>
          </p:cNvPr>
          <p:cNvSpPr txBox="1">
            <a:spLocks/>
          </p:cNvSpPr>
          <p:nvPr/>
        </p:nvSpPr>
        <p:spPr bwMode="auto">
          <a:xfrm>
            <a:off x="7992011" y="5755157"/>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27075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nl-NL"/>
              <a:t>C</a:t>
            </a:r>
          </a:p>
          <a:p>
            <a:pPr lvl="1"/>
            <a:endParaRPr lang="es-ES" dirty="0"/>
          </a:p>
          <a:p>
            <a:pPr lvl="1"/>
            <a:r>
              <a:rPr lang="nl-NL"/>
              <a:t>Afgeleid van de Venetiaanse zin </a:t>
            </a:r>
            <a:r>
              <a:rPr lang="nl-NL" i="1"/>
              <a:t>s-ciào vostro</a:t>
            </a:r>
            <a:r>
              <a:rPr lang="nl-NL"/>
              <a:t>, letterlijk “Ik ben uw slaaf”</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nl-NL"/>
              <a:t>A</a:t>
            </a:r>
          </a:p>
          <a:p>
            <a:endParaRPr lang="es-ES" sz="1800" dirty="0"/>
          </a:p>
          <a:p>
            <a:r>
              <a:rPr lang="nl-NL" sz="1800" b="0">
                <a:solidFill>
                  <a:schemeClr val="accent6"/>
                </a:solidFill>
                <a:latin typeface="Source Sans 3" panose="020B0303030403020204" pitchFamily="34" charset="0"/>
              </a:rPr>
              <a:t>Caius — een traditionele Latijnse naam</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nl-NL"/>
              <a:t>B</a:t>
            </a:r>
          </a:p>
          <a:p>
            <a:pPr lvl="1"/>
            <a:endParaRPr lang="es-ES" dirty="0"/>
          </a:p>
          <a:p>
            <a:r>
              <a:rPr lang="nl-NL" sz="1800" b="0">
                <a:solidFill>
                  <a:schemeClr val="accent6"/>
                </a:solidFill>
                <a:latin typeface="Source Sans 3" panose="020B0303030403020204" pitchFamily="34" charset="0"/>
              </a:rPr>
              <a:t>Dit is wat Venetiaanse gondeliers naar elkaar riepen in de mist om botsingen te voorkomen</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nl-NL"/>
              <a:t>D</a:t>
            </a:r>
          </a:p>
          <a:p>
            <a:pPr lvl="1"/>
            <a:endParaRPr lang="es-ES" dirty="0"/>
          </a:p>
          <a:p>
            <a:pPr lvl="1"/>
            <a:r>
              <a:rPr lang="nl-NL"/>
              <a:t>Er is geen duidelijke theorie over de etymologie van dit woord</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nl-NL"/>
              <a:t>Talen 200</a:t>
            </a:r>
          </a:p>
          <a:p>
            <a:pPr>
              <a:lnSpc>
                <a:spcPts val="3000"/>
              </a:lnSpc>
            </a:pPr>
            <a:r>
              <a:rPr lang="nl-NL">
                <a:solidFill>
                  <a:schemeClr val="accent2"/>
                </a:solidFill>
              </a:rPr>
              <a:t>⸺</a:t>
            </a:r>
          </a:p>
          <a:p>
            <a:r>
              <a:rPr lang="nl-NL" sz="2400"/>
              <a:t>Wat is de oorsprong van het woord </a:t>
            </a:r>
            <a:r>
              <a:rPr lang="nl-NL" sz="2400" i="1"/>
              <a:t>ciao</a:t>
            </a:r>
            <a:r>
              <a:rPr lang="nl-NL" sz="2400"/>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CA721524-3E7B-905D-37F6-692D8A5973A7}"/>
              </a:ext>
            </a:extLst>
          </p:cNvPr>
          <p:cNvSpPr txBox="1">
            <a:spLocks/>
          </p:cNvSpPr>
          <p:nvPr/>
        </p:nvSpPr>
        <p:spPr bwMode="auto">
          <a:xfrm>
            <a:off x="7992011" y="5930094"/>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530227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nl-NL"/>
              <a:t>C</a:t>
            </a:r>
          </a:p>
          <a:p>
            <a:pPr lvl="1"/>
            <a:endParaRPr lang="es-ES" dirty="0"/>
          </a:p>
          <a:p>
            <a:pPr lvl="1"/>
            <a:r>
              <a:rPr lang="nl-NL"/>
              <a:t>Proost!</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nl-NL"/>
              <a:t>A</a:t>
            </a:r>
          </a:p>
          <a:p>
            <a:endParaRPr lang="es-ES" sz="1800" dirty="0"/>
          </a:p>
          <a:p>
            <a:r>
              <a:rPr lang="nl-NL" sz="1800" b="0">
                <a:solidFill>
                  <a:schemeClr val="accent6"/>
                </a:solidFill>
                <a:latin typeface="Source Sans 3" panose="020B0303030403020204" pitchFamily="34" charset="0"/>
              </a:rPr>
              <a:t>Ik hou van jou</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nl-NL"/>
              <a:t>B</a:t>
            </a:r>
          </a:p>
          <a:p>
            <a:pPr lvl="1"/>
            <a:endParaRPr lang="es-ES" dirty="0"/>
          </a:p>
          <a:p>
            <a:r>
              <a:rPr lang="nl-NL" sz="1800" b="0">
                <a:solidFill>
                  <a:schemeClr val="accent6"/>
                </a:solidFill>
                <a:latin typeface="Source Sans 3" panose="020B0303030403020204" pitchFamily="34" charset="0"/>
              </a:rPr>
              <a:t>Aangenaam</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nl-NL"/>
              <a:t>D</a:t>
            </a:r>
          </a:p>
          <a:p>
            <a:pPr lvl="1"/>
            <a:endParaRPr lang="es-ES" dirty="0"/>
          </a:p>
          <a:p>
            <a:pPr lvl="1"/>
            <a:r>
              <a:rPr lang="nl-NL"/>
              <a:t>Dit is geen Ests woord</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nl-NL"/>
              <a:t>Talen 300</a:t>
            </a:r>
          </a:p>
          <a:p>
            <a:pPr>
              <a:lnSpc>
                <a:spcPts val="3000"/>
              </a:lnSpc>
            </a:pPr>
            <a:r>
              <a:rPr lang="nl-NL">
                <a:solidFill>
                  <a:schemeClr val="accent2"/>
                </a:solidFill>
              </a:rPr>
              <a:t>⸺</a:t>
            </a:r>
          </a:p>
          <a:p>
            <a:r>
              <a:rPr lang="nl-NL" sz="2400"/>
              <a:t>Wat betekent het Estse woord </a:t>
            </a:r>
            <a:r>
              <a:rPr lang="nl-NL" sz="2400" i="1"/>
              <a:t>terviseks</a:t>
            </a:r>
            <a:r>
              <a:rPr lang="nl-NL" sz="2400"/>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23D1AA5A-E358-DB97-6D68-F4D825AB196F}"/>
              </a:ext>
            </a:extLst>
          </p:cNvPr>
          <p:cNvSpPr txBox="1">
            <a:spLocks/>
          </p:cNvSpPr>
          <p:nvPr/>
        </p:nvSpPr>
        <p:spPr bwMode="auto">
          <a:xfrm>
            <a:off x="8195211" y="6010077"/>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62649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1824653"/>
          </a:xfrm>
          <a:solidFill>
            <a:schemeClr val="accent2">
              <a:lumMod val="20000"/>
              <a:lumOff val="80000"/>
              <a:alpha val="50000"/>
            </a:schemeClr>
          </a:solidFill>
        </p:spPr>
        <p:txBody>
          <a:bodyPr/>
          <a:lstStyle/>
          <a:p>
            <a:r>
              <a:rPr lang="nl-NL" sz="2800" dirty="0"/>
              <a:t>Welke 2 EU-landen hebben niet gevraagd om van 1 van hun (nationale) officiële talen een officiële EU-taal te maken? </a:t>
            </a:r>
          </a:p>
          <a:p>
            <a:endParaRPr lang="en-GB" sz="2800"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nl-NL"/>
              <a:t>Talen 400</a:t>
            </a:r>
          </a:p>
          <a:p>
            <a:pPr>
              <a:lnSpc>
                <a:spcPts val="3000"/>
              </a:lnSpc>
            </a:pPr>
            <a:r>
              <a:rPr lang="nl-NL">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951892" y="4212053"/>
            <a:ext cx="8285716"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a:solidFill>
                  <a:srgbClr val="00B050"/>
                </a:solidFill>
              </a:rPr>
              <a:t>Luxemburg en Cyprus</a:t>
            </a:r>
          </a:p>
        </p:txBody>
      </p:sp>
      <p:sp>
        <p:nvSpPr>
          <p:cNvPr id="2" name="Text Placeholder 11">
            <a:extLst>
              <a:ext uri="{FF2B5EF4-FFF2-40B4-BE49-F238E27FC236}">
                <a16:creationId xmlns:a16="http://schemas.microsoft.com/office/drawing/2014/main" id="{01ABD5E1-742F-FDDD-1F02-1B3E39C399D6}"/>
              </a:ext>
            </a:extLst>
          </p:cNvPr>
          <p:cNvSpPr txBox="1">
            <a:spLocks/>
          </p:cNvSpPr>
          <p:nvPr/>
        </p:nvSpPr>
        <p:spPr bwMode="auto">
          <a:xfrm>
            <a:off x="7992011" y="5755157"/>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597806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nl-NL"/>
              <a:t>C</a:t>
            </a:r>
          </a:p>
          <a:p>
            <a:pPr lvl="1"/>
            <a:endParaRPr lang="es-ES" dirty="0"/>
          </a:p>
          <a:p>
            <a:pPr lvl="1"/>
            <a:r>
              <a:rPr lang="nl-NL" sz="1800"/>
              <a:t>1993</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286584"/>
            <a:ext cx="5186805" cy="1649609"/>
          </a:xfrm>
          <a:solidFill>
            <a:schemeClr val="accent2">
              <a:lumMod val="20000"/>
              <a:lumOff val="80000"/>
              <a:alpha val="50000"/>
            </a:schemeClr>
          </a:solidFill>
        </p:spPr>
        <p:txBody>
          <a:bodyPr/>
          <a:lstStyle/>
          <a:p>
            <a:r>
              <a:rPr lang="nl-NL"/>
              <a:t>A</a:t>
            </a:r>
          </a:p>
          <a:p>
            <a:endParaRPr lang="es-ES" sz="1800" dirty="0"/>
          </a:p>
          <a:p>
            <a:r>
              <a:rPr lang="nl-NL" sz="1800" b="0">
                <a:solidFill>
                  <a:schemeClr val="accent6"/>
                </a:solidFill>
                <a:latin typeface="Source Sans 3" panose="020B0303030403020204" pitchFamily="34" charset="0"/>
              </a:rPr>
              <a:t>1957</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286584"/>
            <a:ext cx="5186805" cy="1649610"/>
          </a:xfrm>
          <a:solidFill>
            <a:schemeClr val="accent2">
              <a:lumMod val="20000"/>
              <a:lumOff val="80000"/>
              <a:alpha val="49580"/>
            </a:schemeClr>
          </a:solidFill>
        </p:spPr>
        <p:txBody>
          <a:bodyPr/>
          <a:lstStyle/>
          <a:p>
            <a:r>
              <a:rPr lang="nl-NL" dirty="0"/>
              <a:t>B</a:t>
            </a:r>
          </a:p>
          <a:p>
            <a:pPr lvl="1"/>
            <a:endParaRPr lang="es-ES" dirty="0"/>
          </a:p>
          <a:p>
            <a:pPr lvl="1"/>
            <a:r>
              <a:rPr lang="nl-NL" sz="1800" dirty="0"/>
              <a:t>1989</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nl-NL"/>
              <a:t>D</a:t>
            </a:r>
          </a:p>
          <a:p>
            <a:pPr lvl="1"/>
            <a:endParaRPr lang="es-ES" dirty="0"/>
          </a:p>
          <a:p>
            <a:pPr lvl="1"/>
            <a:r>
              <a:rPr lang="nl-NL" sz="1800"/>
              <a:t>2009</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14935"/>
            <a:ext cx="10397982" cy="1771650"/>
          </a:xfrm>
        </p:spPr>
        <p:txBody>
          <a:bodyPr/>
          <a:lstStyle/>
          <a:p>
            <a:pPr>
              <a:lnSpc>
                <a:spcPts val="3000"/>
              </a:lnSpc>
            </a:pPr>
            <a:r>
              <a:rPr lang="nl-NL" dirty="0"/>
              <a:t>Geschiedenis 300</a:t>
            </a:r>
          </a:p>
          <a:p>
            <a:pPr>
              <a:lnSpc>
                <a:spcPts val="3000"/>
              </a:lnSpc>
            </a:pPr>
            <a:r>
              <a:rPr lang="nl-NL" dirty="0">
                <a:solidFill>
                  <a:schemeClr val="accent2"/>
                </a:solidFill>
              </a:rPr>
              <a:t>⸺</a:t>
            </a:r>
          </a:p>
          <a:p>
            <a:pPr>
              <a:spcBef>
                <a:spcPts val="0"/>
              </a:spcBef>
            </a:pPr>
            <a:r>
              <a:rPr lang="nl-NL" sz="2800" dirty="0"/>
              <a:t>Wanneer trad de eerste permanente voorzitter van de </a:t>
            </a:r>
            <a:br>
              <a:rPr lang="nl-NL" sz="2800" dirty="0"/>
            </a:br>
            <a:r>
              <a:rPr lang="nl-NL" sz="2800" dirty="0"/>
              <a:t>Europese Raad aan?</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F956BE9B-4328-D7E7-6EF8-6E1104012354}"/>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667312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nl-NL" sz="4000" dirty="0"/>
              <a:t>In 1987 vroeg een niet-Europees land het </a:t>
            </a:r>
            <a:br>
              <a:rPr lang="nl-NL" sz="4000" dirty="0"/>
            </a:br>
            <a:r>
              <a:rPr lang="nl-NL" sz="4000" dirty="0"/>
              <a:t>EU-lidmaatschap aan. Welk land was dat? </a:t>
            </a:r>
          </a:p>
          <a:p>
            <a:endParaRPr lang="es-ES" sz="1800" dirty="0"/>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nl-NL"/>
              <a:t>Geschiedenis 400</a:t>
            </a:r>
          </a:p>
          <a:p>
            <a:pPr>
              <a:lnSpc>
                <a:spcPts val="3000"/>
              </a:lnSpc>
            </a:pPr>
            <a:r>
              <a:rPr lang="nl-NL">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3070371" y="4363835"/>
            <a:ext cx="5406879" cy="139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a:lnSpc>
                <a:spcPct val="150000"/>
              </a:lnSpc>
            </a:pPr>
            <a:r>
              <a:rPr lang="nl-NL" sz="4800">
                <a:solidFill>
                  <a:srgbClr val="00B050"/>
                </a:solidFill>
              </a:rPr>
              <a:t>Marokko</a:t>
            </a:r>
            <a:r>
              <a:rPr lang="nl-NL" sz="4800">
                <a:solidFill>
                  <a:srgbClr val="0070C0"/>
                </a:solidFill>
              </a:rPr>
              <a:t> </a:t>
            </a:r>
          </a:p>
        </p:txBody>
      </p:sp>
      <p:sp>
        <p:nvSpPr>
          <p:cNvPr id="2" name="Text Placeholder 11">
            <a:extLst>
              <a:ext uri="{FF2B5EF4-FFF2-40B4-BE49-F238E27FC236}">
                <a16:creationId xmlns:a16="http://schemas.microsoft.com/office/drawing/2014/main" id="{04F36518-7908-921C-E4C3-661FA4BD6E8A}"/>
              </a:ext>
            </a:extLst>
          </p:cNvPr>
          <p:cNvSpPr txBox="1">
            <a:spLocks/>
          </p:cNvSpPr>
          <p:nvPr/>
        </p:nvSpPr>
        <p:spPr bwMode="auto">
          <a:xfrm>
            <a:off x="7877711" y="5620333"/>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127150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nl-NL"/>
              <a:t>A</a:t>
            </a:r>
          </a:p>
          <a:p>
            <a:endParaRPr lang="es-ES" dirty="0"/>
          </a:p>
          <a:p>
            <a:r>
              <a:rPr lang="nl-NL" sz="3200" b="0">
                <a:solidFill>
                  <a:schemeClr val="accent6"/>
                </a:solidFill>
                <a:latin typeface="Source Sans 3" panose="020B0303030403020204" pitchFamily="34" charset="0"/>
              </a:rPr>
              <a:t>de Pyreneeën</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nl-NL"/>
              <a:t>B</a:t>
            </a:r>
          </a:p>
          <a:p>
            <a:pPr lvl="1"/>
            <a:endParaRPr lang="es-ES" dirty="0"/>
          </a:p>
          <a:p>
            <a:pPr lvl="1"/>
            <a:r>
              <a:rPr lang="nl-NL" sz="3200"/>
              <a:t>de Apennijnen</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nl-NL"/>
              <a:t>Aardrijkskunde 100</a:t>
            </a:r>
          </a:p>
          <a:p>
            <a:pPr>
              <a:lnSpc>
                <a:spcPts val="3000"/>
              </a:lnSpc>
            </a:pPr>
            <a:r>
              <a:rPr lang="nl-NL">
                <a:solidFill>
                  <a:schemeClr val="accent2"/>
                </a:solidFill>
              </a:rPr>
              <a:t>⸺</a:t>
            </a:r>
          </a:p>
          <a:p>
            <a:r>
              <a:rPr lang="nl-NL" sz="2800"/>
              <a:t>Welke bergketen ligt er tussen Frankrijk en Spanje, met een lengte van ongeveer 430 km?</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28AB6D86-BF67-5FBA-5889-2D1C626DC1BA}"/>
              </a:ext>
            </a:extLst>
          </p:cNvPr>
          <p:cNvSpPr txBox="1">
            <a:spLocks/>
          </p:cNvSpPr>
          <p:nvPr/>
        </p:nvSpPr>
        <p:spPr bwMode="auto">
          <a:xfrm>
            <a:off x="7992011" y="5620333"/>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302097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nl-NL"/>
              <a:t>C</a:t>
            </a:r>
          </a:p>
          <a:p>
            <a:pPr lvl="1"/>
            <a:endParaRPr lang="es-ES" dirty="0"/>
          </a:p>
          <a:p>
            <a:pPr lvl="1"/>
            <a:r>
              <a:rPr lang="nl-NL" sz="1800"/>
              <a:t>2</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nl-NL"/>
              <a:t>A</a:t>
            </a:r>
          </a:p>
          <a:p>
            <a:endParaRPr lang="es-ES" sz="1800" dirty="0"/>
          </a:p>
          <a:p>
            <a:r>
              <a:rPr lang="nl-NL" sz="1800" b="0">
                <a:solidFill>
                  <a:schemeClr val="accent6"/>
                </a:solidFill>
                <a:latin typeface="Source Sans 3" panose="020B0303030403020204" pitchFamily="34" charset="0"/>
              </a:rPr>
              <a:t>0</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nl-NL"/>
              <a:t>B</a:t>
            </a:r>
          </a:p>
          <a:p>
            <a:pPr lvl="1"/>
            <a:endParaRPr lang="es-ES" dirty="0"/>
          </a:p>
          <a:p>
            <a:pPr lvl="1"/>
            <a:r>
              <a:rPr lang="nl-NL" sz="1800"/>
              <a:t>1</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nl-NL"/>
              <a:t>D</a:t>
            </a:r>
          </a:p>
          <a:p>
            <a:pPr lvl="1"/>
            <a:endParaRPr lang="es-ES" dirty="0"/>
          </a:p>
          <a:p>
            <a:pPr lvl="1"/>
            <a:r>
              <a:rPr lang="nl-NL" sz="1800"/>
              <a:t>3</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nl-NL" dirty="0"/>
              <a:t>Aardrijkskunde 200</a:t>
            </a:r>
          </a:p>
          <a:p>
            <a:pPr>
              <a:lnSpc>
                <a:spcPts val="3000"/>
              </a:lnSpc>
            </a:pPr>
            <a:r>
              <a:rPr lang="nl-NL" dirty="0">
                <a:solidFill>
                  <a:schemeClr val="accent2"/>
                </a:solidFill>
              </a:rPr>
              <a:t>⸺</a:t>
            </a:r>
          </a:p>
          <a:p>
            <a:r>
              <a:rPr lang="nl-NL" sz="2500" dirty="0"/>
              <a:t>Hoeveel EU-landen hebben geen landgrens met een ander EU-land?</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88D9D887-839C-14D0-551F-48D548629053}"/>
              </a:ext>
            </a:extLst>
          </p:cNvPr>
          <p:cNvSpPr txBox="1">
            <a:spLocks/>
          </p:cNvSpPr>
          <p:nvPr/>
        </p:nvSpPr>
        <p:spPr bwMode="auto">
          <a:xfrm>
            <a:off x="3279664" y="6118605"/>
            <a:ext cx="5319214" cy="567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2000">
                <a:solidFill>
                  <a:srgbClr val="00B050"/>
                </a:solidFill>
                <a:latin typeface="Arial" panose="020B0604020202020204" pitchFamily="34" charset="0"/>
              </a:rPr>
              <a:t>Malta, Cyprus en Ierland</a:t>
            </a:r>
          </a:p>
        </p:txBody>
      </p:sp>
      <p:sp>
        <p:nvSpPr>
          <p:cNvPr id="8" name="Text Placeholder 11">
            <a:extLst>
              <a:ext uri="{FF2B5EF4-FFF2-40B4-BE49-F238E27FC236}">
                <a16:creationId xmlns:a16="http://schemas.microsoft.com/office/drawing/2014/main" id="{E47F06C6-4644-994C-B67E-F05A7B4E93A8}"/>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nl-NL"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422282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6"/>
                                        </p:tgtEl>
                                        <p:attrNameLst>
                                          <p:attrName>fillcolor</p:attrName>
                                        </p:attrNameLst>
                                      </p:cBhvr>
                                      <p:to>
                                        <a:srgbClr val="92D050"/>
                                      </p:to>
                                    </p:animClr>
                                    <p:set>
                                      <p:cBhvr>
                                        <p:cTn id="7" dur="2000" fill="hold"/>
                                        <p:tgtEl>
                                          <p:spTgt spid="6"/>
                                        </p:tgtEl>
                                        <p:attrNameLst>
                                          <p:attrName>fill.type</p:attrName>
                                        </p:attrNameLst>
                                      </p:cBhvr>
                                      <p:to>
                                        <p:strVal val="solid"/>
                                      </p:to>
                                    </p:set>
                                    <p:set>
                                      <p:cBhvr>
                                        <p:cTn id="8" dur="2000" fill="hold"/>
                                        <p:tgtEl>
                                          <p:spTgt spid="6"/>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5"/>
                                        </p:tgtEl>
                                        <p:attrNameLst>
                                          <p:attrName>fillcolor</p:attrName>
                                        </p:attrNameLst>
                                      </p:cBhvr>
                                      <p:to>
                                        <a:srgbClr val="FF0000"/>
                                      </p:to>
                                    </p:animClr>
                                    <p:set>
                                      <p:cBhvr>
                                        <p:cTn id="15" dur="2000" fill="hold"/>
                                        <p:tgtEl>
                                          <p:spTgt spid="5"/>
                                        </p:tgtEl>
                                        <p:attrNameLst>
                                          <p:attrName>fill.type</p:attrName>
                                        </p:attrNameLst>
                                      </p:cBhvr>
                                      <p:to>
                                        <p:strVal val="solid"/>
                                      </p:to>
                                    </p:set>
                                    <p:set>
                                      <p:cBhvr>
                                        <p:cTn id="16" dur="2000" fill="hold"/>
                                        <p:tgtEl>
                                          <p:spTgt spid="5"/>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3"/>
                                        </p:tgtEl>
                                        <p:attrNameLst>
                                          <p:attrName>fillcolor</p:attrName>
                                        </p:attrNameLst>
                                      </p:cBhvr>
                                      <p:to>
                                        <a:srgbClr val="FF0000"/>
                                      </p:to>
                                    </p:animClr>
                                    <p:set>
                                      <p:cBhvr>
                                        <p:cTn id="19" dur="2000" fill="hold"/>
                                        <p:tgtEl>
                                          <p:spTgt spid="3"/>
                                        </p:tgtEl>
                                        <p:attrNameLst>
                                          <p:attrName>fill.type</p:attrName>
                                        </p:attrNameLst>
                                      </p:cBhvr>
                                      <p:to>
                                        <p:strVal val="solid"/>
                                      </p:to>
                                    </p:set>
                                    <p:set>
                                      <p:cBhvr>
                                        <p:cTn id="20" dur="2000" fill="hold"/>
                                        <p:tgtEl>
                                          <p:spTgt spid="3"/>
                                        </p:tgtEl>
                                        <p:attrNameLst>
                                          <p:attrName>fill.on</p:attrName>
                                        </p:attrNameLst>
                                      </p:cBhvr>
                                      <p:to>
                                        <p:strVal val="true"/>
                                      </p:to>
                                    </p:set>
                                  </p:childTnLst>
                                </p:cTn>
                              </p:par>
                              <p:par>
                                <p:cTn id="21" presetID="31" presetClass="entr" presetSubtype="0" fill="hold" grpId="0" nodeType="with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 calcmode="lin" valueType="num">
                                      <p:cBhvr>
                                        <p:cTn id="23"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24"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25"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26"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theme/theme1.xml><?xml version="1.0" encoding="utf-8"?>
<a:theme xmlns:a="http://schemas.openxmlformats.org/drawingml/2006/main" name="Office Theme">
  <a:themeElements>
    <a:clrScheme name="Custom 6">
      <a:dk1>
        <a:srgbClr val="003399"/>
      </a:dk1>
      <a:lt1>
        <a:srgbClr val="FFFFFF"/>
      </a:lt1>
      <a:dk2>
        <a:srgbClr val="003399"/>
      </a:dk2>
      <a:lt2>
        <a:srgbClr val="CCD6EA"/>
      </a:lt2>
      <a:accent1>
        <a:srgbClr val="003399"/>
      </a:accent1>
      <a:accent2>
        <a:srgbClr val="23C3E0"/>
      </a:accent2>
      <a:accent3>
        <a:srgbClr val="2A71E1"/>
      </a:accent3>
      <a:accent4>
        <a:srgbClr val="FFD517"/>
      </a:accent4>
      <a:accent5>
        <a:srgbClr val="DBBBA3"/>
      </a:accent5>
      <a:accent6>
        <a:srgbClr val="616161"/>
      </a:accent6>
      <a:hlink>
        <a:srgbClr val="2A70E1"/>
      </a:hlink>
      <a:folHlink>
        <a:srgbClr val="FFFF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t">
        <a:noAutofit/>
      </a:bodyPr>
      <a:lstStyle>
        <a:defPPr algn="l">
          <a:defRPr sz="4000" b="1" dirty="0" err="1" smtClean="0">
            <a:solidFill>
              <a:srgbClr val="1C45EF"/>
            </a:solidFill>
            <a:latin typeface="Arial" charset="0"/>
            <a:ea typeface="Arial" charset="0"/>
            <a:cs typeface="Arial" charset="0"/>
          </a:defRPr>
        </a:defPPr>
      </a:lstStyle>
    </a:txDef>
  </a:objectDefaults>
  <a:extraClrSchemeLst/>
  <a:extLst>
    <a:ext uri="{05A4C25C-085E-4340-85A3-A5531E510DB2}">
      <thm15:themeFamily xmlns:thm15="http://schemas.microsoft.com/office/thememl/2012/main" name="ppt_v3 _sample" id="{AAA16727-62D9-DC44-BDDD-7D0F26403ACE}" vid="{8F3E3A5B-8705-0840-ADF4-E3DD71A7BC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5666dcc-d1b0-4620-9e73-6d33eb7c4046">
      <Terms xmlns="http://schemas.microsoft.com/office/infopath/2007/PartnerControls"/>
    </lcf76f155ced4ddcb4097134ff3c332f>
    <Image xmlns="75666dcc-d1b0-4620-9e73-6d33eb7c4046" xsi:nil="true"/>
    <TaxCatchAll xmlns="a7616446-7f67-491d-a071-b296a72de81c" xsi:nil="true"/>
    <Thumbnail xmlns="75666dcc-d1b0-4620-9e73-6d33eb7c4046" xsi:nil="true"/>
    <SharedWithUsers xmlns="a7616446-7f67-491d-a071-b296a72de81c">
      <UserInfo>
        <DisplayName>KREPELKOVA Jaroslava</DisplayName>
        <AccountId>166</AccountId>
        <AccountType/>
      </UserInfo>
    </SharedWithUsers>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4D3E1EACFA3534BAAE6733335E23D4F" ma:contentTypeVersion="20" ma:contentTypeDescription="Create a new document." ma:contentTypeScope="" ma:versionID="7431ca54c46e0c322616e7788ce2299f">
  <xsd:schema xmlns:xsd="http://www.w3.org/2001/XMLSchema" xmlns:xs="http://www.w3.org/2001/XMLSchema" xmlns:p="http://schemas.microsoft.com/office/2006/metadata/properties" xmlns:ns1="http://schemas.microsoft.com/sharepoint/v3" xmlns:ns2="75666dcc-d1b0-4620-9e73-6d33eb7c4046" xmlns:ns3="a7616446-7f67-491d-a071-b296a72de81c" targetNamespace="http://schemas.microsoft.com/office/2006/metadata/properties" ma:root="true" ma:fieldsID="85393c792629708ed4b6ab0340c32456" ns1:_="" ns2:_="" ns3:_="">
    <xsd:import namespace="http://schemas.microsoft.com/sharepoint/v3"/>
    <xsd:import namespace="75666dcc-d1b0-4620-9e73-6d33eb7c4046"/>
    <xsd:import namespace="a7616446-7f67-491d-a071-b296a72de81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Thumbnail" minOccurs="0"/>
                <xsd:element ref="ns2:MediaServiceLocation" minOccurs="0"/>
                <xsd:element ref="ns3:SharedWithUsers" minOccurs="0"/>
                <xsd:element ref="ns3:SharedWithDetails" minOccurs="0"/>
                <xsd:element ref="ns2:Image" minOccurs="0"/>
                <xsd:element ref="ns2:MediaServiceObjectDetectorVersion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666dcc-d1b0-4620-9e73-6d33eb7c40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29863bb-a474-4ad0-a9d6-29a4b183cee7" ma:termSetId="09814cd3-568e-fe90-9814-8d621ff8fb84" ma:anchorId="fba54fb3-c3e1-fe81-a776-ca4b69148c4d" ma:open="true" ma:isKeyword="false">
      <xsd:complexType>
        <xsd:sequence>
          <xsd:element ref="pc:Terms" minOccurs="0" maxOccurs="1"/>
        </xsd:sequence>
      </xsd:complexType>
    </xsd:element>
    <xsd:element name="Thumbnail" ma:index="18" nillable="true" ma:displayName="Thumbnail" ma:format="Thumbnail" ma:internalName="Thumbnail">
      <xsd:simpleType>
        <xsd:restriction base="dms:Unknown"/>
      </xsd:simpleType>
    </xsd:element>
    <xsd:element name="MediaServiceLocation" ma:index="19" nillable="true" ma:displayName="Location" ma:internalName="MediaServiceLocation" ma:readOnly="true">
      <xsd:simpleType>
        <xsd:restriction base="dms:Text"/>
      </xsd:simpleType>
    </xsd:element>
    <xsd:element name="Image" ma:index="22" nillable="true" ma:displayName="Image" ma:format="Thumbnail" ma:internalName="Imag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7616446-7f67-491d-a071-b296a72de81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42e32d2-47d4-4e7d-ba9f-8ca946ccc175}" ma:internalName="TaxCatchAll" ma:showField="CatchAllData" ma:web="a7616446-7f67-491d-a071-b296a72de81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90A7C63-3261-4339-B45D-1DA9B4F2B4B8}">
  <ds:schemaRefs>
    <ds:schemaRef ds:uri="http://schemas.microsoft.com/office/2006/metadata/properties"/>
    <ds:schemaRef ds:uri="http://schemas.microsoft.com/sharepoint/v3"/>
    <ds:schemaRef ds:uri="http://purl.org/dc/terms/"/>
    <ds:schemaRef ds:uri="http://www.w3.org/XML/1998/namespac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a7616446-7f67-491d-a071-b296a72de81c"/>
    <ds:schemaRef ds:uri="75666dcc-d1b0-4620-9e73-6d33eb7c4046"/>
    <ds:schemaRef ds:uri="http://purl.org/dc/dcmitype/"/>
  </ds:schemaRefs>
</ds:datastoreItem>
</file>

<file path=customXml/itemProps2.xml><?xml version="1.0" encoding="utf-8"?>
<ds:datastoreItem xmlns:ds="http://schemas.openxmlformats.org/officeDocument/2006/customXml" ds:itemID="{8345DB1E-1BF9-4432-A6C9-56E85BDE0004}">
  <ds:schemaRefs>
    <ds:schemaRef ds:uri="http://schemas.microsoft.com/sharepoint/v3/contenttype/forms"/>
  </ds:schemaRefs>
</ds:datastoreItem>
</file>

<file path=customXml/itemProps3.xml><?xml version="1.0" encoding="utf-8"?>
<ds:datastoreItem xmlns:ds="http://schemas.openxmlformats.org/officeDocument/2006/customXml" ds:itemID="{EEF512E2-85C4-4A2C-8015-2F10FA38F2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5666dcc-d1b0-4620-9e73-6d33eb7c4046"/>
    <ds:schemaRef ds:uri="a7616446-7f67-491d-a071-b296a72de8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ppt_v3 _sample</Template>
  <TotalTime>7923</TotalTime>
  <Words>2349</Words>
  <Application>Microsoft Office PowerPoint</Application>
  <PresentationFormat>Widescreen</PresentationFormat>
  <Paragraphs>725</Paragraphs>
  <Slides>56</Slides>
  <Notes>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56</vt:i4>
      </vt:variant>
    </vt:vector>
  </HeadingPairs>
  <TitlesOfParts>
    <vt:vector size="67" baseType="lpstr">
      <vt:lpstr>Arial</vt:lpstr>
      <vt:lpstr>Calibri</vt:lpstr>
      <vt:lpstr>Courier New</vt:lpstr>
      <vt:lpstr>Open Sans</vt:lpstr>
      <vt:lpstr>Source Sans 3</vt:lpstr>
      <vt:lpstr>Source Sans 3 Medium</vt:lpstr>
      <vt:lpstr>Source Sans 3 Semibold</vt:lpstr>
      <vt:lpstr>Source Serif 4 14pt</vt:lpstr>
      <vt:lpstr>Times New Roman</vt:lpstr>
      <vt:lpstr>Wingdings</vt:lpstr>
      <vt:lpstr>Office Theme</vt:lpstr>
      <vt:lpstr>PowerPoint Presentation</vt:lpstr>
      <vt:lpstr>PowerPoint Presentation</vt:lpstr>
      <vt:lpstr>Europa Quest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Secretariat of European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sample title lorem ipsum</dc:title>
  <dc:creator>SANCHEZ MARTINEZ Jose</dc:creator>
  <cp:lastModifiedBy>NATSEV Petar</cp:lastModifiedBy>
  <cp:revision>94</cp:revision>
  <cp:lastPrinted>2020-03-11T16:07:50Z</cp:lastPrinted>
  <dcterms:created xsi:type="dcterms:W3CDTF">2020-03-24T15:57:55Z</dcterms:created>
  <dcterms:modified xsi:type="dcterms:W3CDTF">2024-11-29T12:08:37Z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0x01010044D3E1EACFA3534BAAE6733335E23D4F</vt:lpwstr>
  </property>
  <property fmtid="{D5CDD505-2E9C-101B-9397-08002B2CF9AE}" pid="3" name="MediaServiceImageTags">
    <vt:lpwstr/>
  </property>
  <property fmtid="{D5CDD505-2E9C-101B-9397-08002B2CF9AE}" pid="4" name="MSIP_Label_af60b174-6478-47f9-866e-33f097bb6603_Enabled">
    <vt:lpwstr>true</vt:lpwstr>
  </property>
  <property fmtid="{D5CDD505-2E9C-101B-9397-08002B2CF9AE}" pid="5" name="MSIP_Label_af60b174-6478-47f9-866e-33f097bb6603_SetDate">
    <vt:lpwstr>2024-06-20T12:59:15Z</vt:lpwstr>
  </property>
  <property fmtid="{D5CDD505-2E9C-101B-9397-08002B2CF9AE}" pid="6" name="MSIP_Label_af60b174-6478-47f9-866e-33f097bb6603_Method">
    <vt:lpwstr>Privileged</vt:lpwstr>
  </property>
  <property fmtid="{D5CDD505-2E9C-101B-9397-08002B2CF9AE}" pid="7" name="MSIP_Label_af60b174-6478-47f9-866e-33f097bb6603_Name">
    <vt:lpwstr>GSCEU - PUBLIC Label</vt:lpwstr>
  </property>
  <property fmtid="{D5CDD505-2E9C-101B-9397-08002B2CF9AE}" pid="8" name="MSIP_Label_af60b174-6478-47f9-866e-33f097bb6603_SiteId">
    <vt:lpwstr>03ad1c97-0a4d-4e82-8f93-27291a6a0767</vt:lpwstr>
  </property>
  <property fmtid="{D5CDD505-2E9C-101B-9397-08002B2CF9AE}" pid="9" name="MSIP_Label_af60b174-6478-47f9-866e-33f097bb6603_ActionId">
    <vt:lpwstr>6548c2ab-36b2-4e87-ae06-1cc9c8700a17</vt:lpwstr>
  </property>
  <property fmtid="{D5CDD505-2E9C-101B-9397-08002B2CF9AE}" pid="10" name="MSIP_Label_af60b174-6478-47f9-866e-33f097bb6603_ContentBits">
    <vt:lpwstr>0</vt:lpwstr>
  </property>
</Properties>
</file>