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handoutMasterIdLst>
    <p:handoutMasterId r:id="rId22"/>
  </p:handoutMasterIdLst>
  <p:sldIdLst>
    <p:sldId id="308" r:id="rId5"/>
    <p:sldId id="285" r:id="rId6"/>
    <p:sldId id="303" r:id="rId7"/>
    <p:sldId id="315" r:id="rId8"/>
    <p:sldId id="1002" r:id="rId9"/>
    <p:sldId id="302" r:id="rId10"/>
    <p:sldId id="317" r:id="rId11"/>
    <p:sldId id="318" r:id="rId12"/>
    <p:sldId id="312" r:id="rId13"/>
    <p:sldId id="313" r:id="rId14"/>
    <p:sldId id="287" r:id="rId15"/>
    <p:sldId id="261" r:id="rId16"/>
    <p:sldId id="300" r:id="rId17"/>
    <p:sldId id="314" r:id="rId18"/>
    <p:sldId id="301" r:id="rId19"/>
    <p:sldId id="29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451CD4-3A35-DB58-1571-8046EF9F5E3D}" name="COLAGIORGIO Silvia" initials="SC" userId="S::colagsi@int.consilium.europa.eu::386ed82e-28e3-4fa4-a694-22f60af66d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101"/>
    <a:srgbClr val="404A52"/>
    <a:srgbClr val="E1E7F3"/>
    <a:srgbClr val="003399"/>
    <a:srgbClr val="D9F2FB"/>
    <a:srgbClr val="DEFBFF"/>
    <a:srgbClr val="1C45EF"/>
    <a:srgbClr val="BDCDD0"/>
    <a:srgbClr val="283C5A"/>
    <a:srgbClr val="FF6E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30" autoAdjust="0"/>
    <p:restoredTop sz="70392" autoAdjust="0"/>
  </p:normalViewPr>
  <p:slideViewPr>
    <p:cSldViewPr snapToGrid="0" snapToObjects="1">
      <p:cViewPr varScale="1">
        <p:scale>
          <a:sx n="79" d="100"/>
          <a:sy n="79" d="100"/>
        </p:scale>
        <p:origin x="1890" y="90"/>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B89716-FB31-814E-A9A1-4BC8CCA119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8A9A6D-9D79-8A41-9109-B3C0D2D55B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91D34-D5AA-8449-B76D-42F7568F350E}" type="datetimeFigureOut">
              <a:rPr lang="en-US" smtClean="0"/>
              <a:t>1/30/2025</a:t>
            </a:fld>
            <a:endParaRPr lang="en-US"/>
          </a:p>
        </p:txBody>
      </p:sp>
      <p:sp>
        <p:nvSpPr>
          <p:cNvPr id="4" name="Footer Placeholder 3">
            <a:extLst>
              <a:ext uri="{FF2B5EF4-FFF2-40B4-BE49-F238E27FC236}">
                <a16:creationId xmlns:a16="http://schemas.microsoft.com/office/drawing/2014/main" id="{936E4C4D-FBD9-2041-BC11-E8B4E09D3E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106DF9-C269-6B4A-84EA-F936920CF9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2D836A-D731-144E-ACF1-2FC25DECEB1F}" type="slidenum">
              <a:rPr lang="en-US" smtClean="0"/>
              <a:t>‹#›</a:t>
            </a:fld>
            <a:endParaRPr lang="en-US"/>
          </a:p>
        </p:txBody>
      </p:sp>
    </p:spTree>
    <p:extLst>
      <p:ext uri="{BB962C8B-B14F-4D97-AF65-F5344CB8AC3E}">
        <p14:creationId xmlns:p14="http://schemas.microsoft.com/office/powerpoint/2010/main" val="188938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70F54-0627-1347-A792-378D0B60C1D0}" type="datetimeFigureOut">
              <a:rPr lang="en-US" smtClean="0"/>
              <a:t>1/30/2025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025F9-099E-284D-A451-A888FA1824E8}" type="slidenum">
              <a:rPr lang="en-US" smtClean="0"/>
              <a:t>‹#›</a:t>
            </a:fld>
            <a:endParaRPr lang="en-US"/>
          </a:p>
        </p:txBody>
      </p:sp>
    </p:spTree>
    <p:extLst>
      <p:ext uri="{BB962C8B-B14F-4D97-AF65-F5344CB8AC3E}">
        <p14:creationId xmlns:p14="http://schemas.microsoft.com/office/powerpoint/2010/main" val="19082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p.europa.eu/webpub/com/short-guide-eu/fr/index.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hat-europe-does-for-me.europarl.europa.eu/fr/regio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kern="1200">
                <a:solidFill>
                  <a:schemeClr val="tx1"/>
                </a:solidFill>
                <a:effectLst/>
                <a:latin typeface="+mn-lt"/>
                <a:ea typeface="+mn-ea"/>
                <a:cs typeface="+mn-cs"/>
              </a:rPr>
              <a:t>L'Union européenne est un projet commun de coopération économique et politique entre 27 États membres. </a:t>
            </a:r>
            <a:br>
              <a:rPr lang="fr-FR" sz="1200" b="0" kern="1200">
                <a:solidFill>
                  <a:schemeClr val="tx1"/>
                </a:solidFill>
                <a:effectLst/>
                <a:latin typeface="+mn-lt"/>
                <a:ea typeface="+mn-ea"/>
                <a:cs typeface="+mn-cs"/>
              </a:rPr>
            </a:br>
            <a:r>
              <a:rPr lang="fr-FR" sz="1200" b="0" i="1" kern="1200">
                <a:solidFill>
                  <a:schemeClr val="tx1"/>
                </a:solidFill>
                <a:effectLst/>
                <a:latin typeface="+mn-lt"/>
                <a:ea typeface="+mn-ea"/>
                <a:cs typeface="+mn-cs"/>
              </a:rPr>
              <a:t>En travaillant de concert, les États membres sont plus forts. L'UE est un acteur politique supranational, ce qui signifie que, sur certains sujets, les décisions sont prises ensemble. Les États membres sont responsables de la mise en œuvre, au niveau national, des décisions qui ont été prises au niveau de l'UE.  </a:t>
            </a:r>
          </a:p>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2</a:t>
            </a:fld>
            <a:endParaRPr lang="en-US"/>
          </a:p>
        </p:txBody>
      </p:sp>
    </p:spTree>
    <p:extLst>
      <p:ext uri="{BB962C8B-B14F-4D97-AF65-F5344CB8AC3E}">
        <p14:creationId xmlns:p14="http://schemas.microsoft.com/office/powerpoint/2010/main" val="859222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FR" sz="1200" kern="1200">
                <a:solidFill>
                  <a:schemeClr val="tx1"/>
                </a:solidFill>
                <a:effectLst/>
                <a:latin typeface="+mn-lt"/>
                <a:ea typeface="+mn-ea"/>
                <a:cs typeface="+mn-cs"/>
              </a:rPr>
              <a:t>Faites observer que les trois grandes priorités couvrent l'ensemble des dix thèmes (et même plus):</a:t>
            </a:r>
          </a:p>
          <a:p>
            <a:r>
              <a:rPr lang="fr-FR" sz="1200" kern="1200">
                <a:solidFill>
                  <a:schemeClr val="tx1"/>
                </a:solidFill>
                <a:effectLst/>
                <a:latin typeface="+mn-lt"/>
                <a:ea typeface="+mn-ea"/>
                <a:cs typeface="+mn-cs"/>
              </a:rPr>
              <a:t>- Une Europe libre et démocratique: </a:t>
            </a:r>
            <a:r>
              <a:rPr lang="fr-FR" sz="1200" i="1" kern="1200">
                <a:solidFill>
                  <a:schemeClr val="tx1"/>
                </a:solidFill>
                <a:effectLst/>
                <a:latin typeface="+mn-lt"/>
                <a:ea typeface="+mn-ea"/>
                <a:cs typeface="+mn-cs"/>
              </a:rPr>
              <a:t>valeurs, internet, carrière, santé, achats, etc.</a:t>
            </a:r>
          </a:p>
          <a:p>
            <a:r>
              <a:rPr lang="fr-FR" sz="1200" kern="1200">
                <a:solidFill>
                  <a:schemeClr val="tx1"/>
                </a:solidFill>
                <a:effectLst/>
                <a:latin typeface="+mn-lt"/>
                <a:ea typeface="+mn-ea"/>
                <a:cs typeface="+mn-cs"/>
              </a:rPr>
              <a:t>- Une Europe forte et sûre: </a:t>
            </a:r>
            <a:r>
              <a:rPr lang="fr-FR" sz="1200" i="1" kern="1200">
                <a:solidFill>
                  <a:schemeClr val="tx1"/>
                </a:solidFill>
                <a:effectLst/>
                <a:latin typeface="+mn-lt"/>
                <a:ea typeface="+mn-ea"/>
                <a:cs typeface="+mn-cs"/>
              </a:rPr>
              <a:t>sécurité, argent, achats, déplacements, etc.</a:t>
            </a:r>
          </a:p>
          <a:p>
            <a:r>
              <a:rPr lang="fr-FR" sz="1200" kern="1200">
                <a:solidFill>
                  <a:schemeClr val="tx1"/>
                </a:solidFill>
                <a:effectLst/>
                <a:latin typeface="+mn-lt"/>
                <a:ea typeface="+mn-ea"/>
                <a:cs typeface="+mn-cs"/>
              </a:rPr>
              <a:t>- Une Europe prospère et compétitive: </a:t>
            </a:r>
            <a:r>
              <a:rPr lang="fr-FR" sz="1200" i="1" kern="1200">
                <a:solidFill>
                  <a:schemeClr val="tx1"/>
                </a:solidFill>
                <a:effectLst/>
                <a:latin typeface="+mn-lt"/>
                <a:ea typeface="+mn-ea"/>
                <a:cs typeface="+mn-cs"/>
              </a:rPr>
              <a:t>argent, carrière, vie au grand air, alimentation, etc.</a:t>
            </a:r>
            <a:r>
              <a:rPr lang="fr-FR" sz="1200" kern="120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13</a:t>
            </a:fld>
            <a:endParaRPr lang="en-US"/>
          </a:p>
        </p:txBody>
      </p:sp>
    </p:spTree>
    <p:extLst>
      <p:ext uri="{BB962C8B-B14F-4D97-AF65-F5344CB8AC3E}">
        <p14:creationId xmlns:p14="http://schemas.microsoft.com/office/powerpoint/2010/main" val="1104307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fld id="{06F025F9-099E-284D-A451-A888FA1824E8}" type="slidenum">
              <a:rPr lang="en-US" smtClean="0"/>
              <a:t>14</a:t>
            </a:fld>
            <a:endParaRPr lang="en-US"/>
          </a:p>
        </p:txBody>
      </p:sp>
    </p:spTree>
    <p:extLst>
      <p:ext uri="{BB962C8B-B14F-4D97-AF65-F5344CB8AC3E}">
        <p14:creationId xmlns:p14="http://schemas.microsoft.com/office/powerpoint/2010/main" val="3979769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kern="1200">
                <a:solidFill>
                  <a:schemeClr val="tx1"/>
                </a:solidFill>
                <a:effectLst/>
                <a:latin typeface="+mn-lt"/>
                <a:ea typeface="+mn-ea"/>
                <a:cs typeface="+mn-cs"/>
              </a:rPr>
              <a:t>Née d'un projet de coopération dans le commerce de l'acier et du charbon, destiné à ce qu'il n'y ait "jamais plus" de guerre sur le continent, l'UE est devenue l'Union de valeurs que nous connaissons à présent. </a:t>
            </a:r>
          </a:p>
        </p:txBody>
      </p:sp>
      <p:sp>
        <p:nvSpPr>
          <p:cNvPr id="4" name="Slide Number Placeholder 3"/>
          <p:cNvSpPr>
            <a:spLocks noGrp="1"/>
          </p:cNvSpPr>
          <p:nvPr>
            <p:ph type="sldNum" sz="quarter" idx="5"/>
          </p:nvPr>
        </p:nvSpPr>
        <p:spPr/>
        <p:txBody>
          <a:bodyPr/>
          <a:lstStyle/>
          <a:p>
            <a:fld id="{06F025F9-099E-284D-A451-A888FA1824E8}" type="slidenum">
              <a:rPr lang="en-US" smtClean="0"/>
              <a:t>3</a:t>
            </a:fld>
            <a:endParaRPr lang="en-US"/>
          </a:p>
        </p:txBody>
      </p:sp>
    </p:spTree>
    <p:extLst>
      <p:ext uri="{BB962C8B-B14F-4D97-AF65-F5344CB8AC3E}">
        <p14:creationId xmlns:p14="http://schemas.microsoft.com/office/powerpoint/2010/main" val="3011970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dirty="0">
                <a:sym typeface="Wingdings" panose="05000000000000000000" pitchFamily="2" charset="2"/>
              </a:rPr>
              <a:t> </a:t>
            </a:r>
            <a:r>
              <a:rPr lang="fr-FR" sz="1200" b="1" dirty="0"/>
              <a:t>Le Conseil européen</a:t>
            </a:r>
            <a:r>
              <a:rPr lang="fr-FR" sz="1200" dirty="0"/>
              <a:t>: les chef(</a:t>
            </a:r>
            <a:r>
              <a:rPr lang="fr-FR" sz="1200" dirty="0" err="1"/>
              <a:t>fe</a:t>
            </a:r>
            <a:r>
              <a:rPr lang="fr-FR" sz="1200" dirty="0"/>
              <a:t>)s d'État ou de gouvernement, qui définissent le programme politique de l'UE.</a:t>
            </a:r>
          </a:p>
          <a:p>
            <a:pPr marL="171450" indent="-171450">
              <a:buFont typeface="Wingdings" panose="05000000000000000000" pitchFamily="2" charset="2"/>
              <a:buChar char="à"/>
            </a:pPr>
            <a:r>
              <a:rPr lang="fr-FR" sz="1200" b="1" dirty="0"/>
              <a:t>La Commission européenne:</a:t>
            </a:r>
            <a:r>
              <a:rPr lang="fr-FR" sz="1200" dirty="0"/>
              <a:t> le pouvoir exécutif indépendant de l'UE. Un(e) commissaire par État membre. Dispose du droit d'initiative pour proposer de nouveaux actes législatifs de l'UE. </a:t>
            </a:r>
          </a:p>
          <a:p>
            <a:pPr marL="171450" indent="-171450">
              <a:buFont typeface="Wingdings" panose="05000000000000000000" pitchFamily="2" charset="2"/>
              <a:buChar char="à"/>
            </a:pPr>
            <a:r>
              <a:rPr lang="fr-FR" sz="1200" b="1" dirty="0"/>
              <a:t>Le Parlement européen: </a:t>
            </a:r>
            <a:r>
              <a:rPr lang="fr-FR" sz="1200" dirty="0"/>
              <a:t>"la voix du peuple" dans l'UE. Exerce le contrôle démocratique du processus législatif. Partage le pouvoir législatif avec le Conseil de l'Union européenne. </a:t>
            </a:r>
          </a:p>
          <a:p>
            <a:r>
              <a:rPr lang="fr-FR" sz="1200" b="1" dirty="0">
                <a:sym typeface="Wingdings" panose="05000000000000000000" pitchFamily="2" charset="2"/>
              </a:rPr>
              <a:t></a:t>
            </a:r>
            <a:r>
              <a:rPr lang="fr-FR" sz="1200" b="1" dirty="0"/>
              <a:t> Le Conseil de l'Union européenne: </a:t>
            </a:r>
            <a:r>
              <a:rPr lang="fr-FR" sz="1200" dirty="0"/>
              <a:t>"la voix des États membres" dans l'UE. Un(e) ministre de chaque État sur dix sujets différents. Partage le pouvoir législatif avec le Parlement européen.</a:t>
            </a:r>
          </a:p>
        </p:txBody>
      </p:sp>
      <p:sp>
        <p:nvSpPr>
          <p:cNvPr id="4" name="Slide Number Placeholder 3"/>
          <p:cNvSpPr>
            <a:spLocks noGrp="1"/>
          </p:cNvSpPr>
          <p:nvPr>
            <p:ph type="sldNum" sz="quarter" idx="5"/>
          </p:nvPr>
        </p:nvSpPr>
        <p:spPr/>
        <p:txBody>
          <a:bodyPr/>
          <a:lstStyle/>
          <a:p>
            <a:fld id="{06F025F9-099E-284D-A451-A888FA1824E8}" type="slidenum">
              <a:rPr lang="en-US" smtClean="0"/>
              <a:t>4</a:t>
            </a:fld>
            <a:endParaRPr lang="en-US"/>
          </a:p>
        </p:txBody>
      </p:sp>
    </p:spTree>
    <p:extLst>
      <p:ext uri="{BB962C8B-B14F-4D97-AF65-F5344CB8AC3E}">
        <p14:creationId xmlns:p14="http://schemas.microsoft.com/office/powerpoint/2010/main" val="96597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Une fois que des priorités ont été fixées par le Conseil européen, la Commission européenne présente de nouveaux textes législatifs. Les textes législatifs proposés font l'objet de discussions, de modifications et de votes à la fois au sein du Parlement européen et au sein du Conseil de l'Union européenne, à plusieurs reprises si nécessaire. Si la législation est adoptée, la Commission européenne est chargée de l'appliquer et de veiller à ce que les États membres la mettent en œuvre ou la ratifient au niveau national. </a:t>
            </a:r>
          </a:p>
        </p:txBody>
      </p:sp>
      <p:sp>
        <p:nvSpPr>
          <p:cNvPr id="4" name="Slide Number Placeholder 3"/>
          <p:cNvSpPr>
            <a:spLocks noGrp="1"/>
          </p:cNvSpPr>
          <p:nvPr>
            <p:ph type="sldNum" sz="quarter" idx="5"/>
          </p:nvPr>
        </p:nvSpPr>
        <p:spPr/>
        <p:txBody>
          <a:bodyPr/>
          <a:lstStyle/>
          <a:p>
            <a:fld id="{06F025F9-099E-284D-A451-A888FA1824E8}" type="slidenum">
              <a:rPr lang="en-US" smtClean="0"/>
              <a:t>5</a:t>
            </a:fld>
            <a:endParaRPr lang="en-US"/>
          </a:p>
        </p:txBody>
      </p:sp>
    </p:spTree>
    <p:extLst>
      <p:ext uri="{BB962C8B-B14F-4D97-AF65-F5344CB8AC3E}">
        <p14:creationId xmlns:p14="http://schemas.microsoft.com/office/powerpoint/2010/main" val="236705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fr-FR" sz="1200" b="0" i="1" kern="1200" noProof="0">
                <a:solidFill>
                  <a:schemeClr val="tx1"/>
                </a:solidFill>
                <a:effectLst/>
                <a:latin typeface="+mn-lt"/>
                <a:ea typeface="+mn-ea"/>
                <a:cs typeface="+mn-cs"/>
              </a:rPr>
              <a:t>Ajoutez les statistiques et chiffres que vous aurez préparés. </a:t>
            </a:r>
            <a:r>
              <a:rPr lang="fr-FR" sz="1200" b="0" i="1" u="none" kern="1200" noProof="0">
                <a:solidFill>
                  <a:schemeClr val="tx1"/>
                </a:solidFill>
                <a:effectLst/>
                <a:latin typeface="+mn-lt"/>
                <a:ea typeface="+mn-ea"/>
                <a:cs typeface="+mn-cs"/>
              </a:rPr>
              <a:t>Supprimez "chef/" ou "/cheffe" et "d'État/" ou "/de gouvernement", selon le cas.</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fr-FR" sz="1200" kern="1200" noProof="0">
                <a:solidFill>
                  <a:schemeClr val="tx1"/>
                </a:solidFill>
                <a:effectLst/>
                <a:latin typeface="+mn-lt"/>
                <a:ea typeface="+mn-ea"/>
                <a:cs typeface="+mn-cs"/>
              </a:rPr>
              <a:t>Source utile pour se préparer: </a:t>
            </a:r>
            <a:r>
              <a:rPr lang="fr-FR" sz="1200" kern="1200" noProof="0">
                <a:solidFill>
                  <a:schemeClr val="tx1"/>
                </a:solidFill>
                <a:effectLst/>
                <a:latin typeface="+mn-lt"/>
                <a:ea typeface="+mn-ea"/>
                <a:cs typeface="+mn-cs"/>
                <a:hlinkClick r:id="rId3"/>
              </a:rPr>
              <a:t>https://op.europa.eu/webpub/com/short-guide-eu/fr/index.html</a:t>
            </a:r>
            <a:r>
              <a:rPr lang="fr-FR" sz="1200" u="sng" kern="1200" noProof="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6</a:t>
            </a:fld>
            <a:endParaRPr lang="en-US"/>
          </a:p>
        </p:txBody>
      </p:sp>
    </p:spTree>
    <p:extLst>
      <p:ext uri="{BB962C8B-B14F-4D97-AF65-F5344CB8AC3E}">
        <p14:creationId xmlns:p14="http://schemas.microsoft.com/office/powerpoint/2010/main" val="1012961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kern="1200">
                <a:solidFill>
                  <a:schemeClr val="tx1"/>
                </a:solidFill>
                <a:effectLst/>
                <a:latin typeface="+mn-lt"/>
                <a:ea typeface="+mn-ea"/>
                <a:cs typeface="+mn-cs"/>
                <a:sym typeface="Wingdings" pitchFamily="2" charset="2"/>
              </a:rPr>
              <a:t> Projets dans la région que vous souhaitez mettre en avant.  </a:t>
            </a:r>
          </a:p>
          <a:p>
            <a:r>
              <a:rPr lang="fr-FR" sz="1200" b="0" i="1" kern="1200">
                <a:solidFill>
                  <a:schemeClr val="tx1"/>
                </a:solidFill>
                <a:effectLst/>
                <a:latin typeface="+mn-lt"/>
                <a:ea typeface="+mn-ea"/>
                <a:cs typeface="+mn-cs"/>
              </a:rPr>
              <a:t>Bien entendu, de nombreux sujets sont traités aux niveaux international et national. Mais comme les participants peuvent le voir ici, l'UE est également à l'œuvre tout près d'eux. L'UE finance de nombreux projets régionaux.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i="0" kern="1200">
                <a:solidFill>
                  <a:schemeClr val="tx1"/>
                </a:solidFill>
                <a:effectLst/>
                <a:latin typeface="+mn-lt"/>
                <a:ea typeface="+mn-ea"/>
                <a:cs typeface="+mn-cs"/>
                <a:sym typeface="Wingdings" pitchFamily="2" charset="2"/>
              </a:rPr>
              <a:t></a:t>
            </a:r>
            <a:r>
              <a:rPr lang="fr-FR" sz="1200" i="1" kern="1200">
                <a:solidFill>
                  <a:schemeClr val="tx1"/>
                </a:solidFill>
                <a:effectLst/>
                <a:latin typeface="+mn-lt"/>
                <a:ea typeface="+mn-ea"/>
                <a:cs typeface="+mn-cs"/>
                <a:sym typeface="Wingdings" pitchFamily="2" charset="2"/>
              </a:rPr>
              <a:t> </a:t>
            </a:r>
            <a:r>
              <a:rPr lang="fr-FR" sz="1200" kern="1200">
                <a:solidFill>
                  <a:schemeClr val="tx1"/>
                </a:solidFill>
                <a:effectLst/>
                <a:latin typeface="+mn-lt"/>
                <a:ea typeface="+mn-ea"/>
                <a:cs typeface="+mn-cs"/>
                <a:sym typeface="Wingdings" pitchFamily="2" charset="2"/>
              </a:rPr>
              <a:t>Référez-vous au site web "Ce que l'Europe fait pour moi" pour trouver des projets qui sont menés dans votre région: </a:t>
            </a:r>
            <a:r>
              <a:rPr lang="fr-FR" sz="1200" u="sng" kern="1200">
                <a:solidFill>
                  <a:schemeClr val="tx1"/>
                </a:solidFill>
                <a:effectLst/>
                <a:latin typeface="+mn-lt"/>
                <a:ea typeface="+mn-ea"/>
                <a:cs typeface="+mn-cs"/>
                <a:sym typeface="Wingdings" pitchFamily="2" charset="2"/>
                <a:hlinkClick r:id="rId3"/>
              </a:rPr>
              <a:t>https://what-europe-does-for-me.europarl.europa.eu/fr/region</a:t>
            </a:r>
            <a:r>
              <a:rPr lang="fr-FR" sz="1200" kern="1200">
                <a:solidFill>
                  <a:schemeClr val="tx1"/>
                </a:solidFill>
                <a:effectLst/>
                <a:latin typeface="+mn-lt"/>
                <a:ea typeface="+mn-ea"/>
                <a:cs typeface="+mn-cs"/>
                <a:sym typeface="Wingdings" pitchFamily="2" charset="2"/>
              </a:rPr>
              <a:t> </a:t>
            </a:r>
          </a:p>
          <a:p>
            <a:endParaRPr lang="fr-BE" dirty="0"/>
          </a:p>
        </p:txBody>
      </p:sp>
      <p:sp>
        <p:nvSpPr>
          <p:cNvPr id="4" name="Slide Number Placeholder 3"/>
          <p:cNvSpPr>
            <a:spLocks noGrp="1"/>
          </p:cNvSpPr>
          <p:nvPr>
            <p:ph type="sldNum" sz="quarter" idx="5"/>
          </p:nvPr>
        </p:nvSpPr>
        <p:spPr/>
        <p:txBody>
          <a:bodyPr/>
          <a:lstStyle/>
          <a:p>
            <a:fld id="{06F025F9-099E-284D-A451-A888FA1824E8}" type="slidenum">
              <a:rPr lang="en-US" smtClean="0"/>
              <a:t>7</a:t>
            </a:fld>
            <a:endParaRPr lang="en-US"/>
          </a:p>
        </p:txBody>
      </p:sp>
    </p:spTree>
    <p:extLst>
      <p:ext uri="{BB962C8B-B14F-4D97-AF65-F5344CB8AC3E}">
        <p14:creationId xmlns:p14="http://schemas.microsoft.com/office/powerpoint/2010/main" val="3831503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sym typeface="Wingdings" panose="05000000000000000000" pitchFamily="2" charset="2"/>
              </a:rPr>
              <a:t></a:t>
            </a:r>
            <a:r>
              <a:rPr lang="fr-FR"/>
              <a:t> En fonction de l'article de presse choisi au cours de la préparation.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F025F9-099E-284D-A451-A888FA1824E8}" type="slidenum">
              <a:rPr lang="en-US" smtClean="0"/>
              <a:t>8</a:t>
            </a:fld>
            <a:endParaRPr lang="en-US"/>
          </a:p>
        </p:txBody>
      </p:sp>
    </p:spTree>
    <p:extLst>
      <p:ext uri="{BB962C8B-B14F-4D97-AF65-F5344CB8AC3E}">
        <p14:creationId xmlns:p14="http://schemas.microsoft.com/office/powerpoint/2010/main" val="625323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9</a:t>
            </a:fld>
            <a:endParaRPr lang="en-US"/>
          </a:p>
        </p:txBody>
      </p:sp>
    </p:spTree>
    <p:extLst>
      <p:ext uri="{BB962C8B-B14F-4D97-AF65-F5344CB8AC3E}">
        <p14:creationId xmlns:p14="http://schemas.microsoft.com/office/powerpoint/2010/main" val="1308732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11</a:t>
            </a:fld>
            <a:endParaRPr lang="en-US"/>
          </a:p>
        </p:txBody>
      </p:sp>
    </p:spTree>
    <p:extLst>
      <p:ext uri="{BB962C8B-B14F-4D97-AF65-F5344CB8AC3E}">
        <p14:creationId xmlns:p14="http://schemas.microsoft.com/office/powerpoint/2010/main" val="41251213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al">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D0CD2C-A1E3-B269-4C56-E064C9DDD9A6}"/>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Tree>
    <p:extLst>
      <p:ext uri="{BB962C8B-B14F-4D97-AF65-F5344CB8AC3E}">
        <p14:creationId xmlns:p14="http://schemas.microsoft.com/office/powerpoint/2010/main" val="31625856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slide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19BC032-0CBB-2D4C-8E59-5E4AEC9FC6BB}"/>
              </a:ext>
            </a:extLst>
          </p:cNvPr>
          <p:cNvSpPr>
            <a:spLocks noGrp="1"/>
          </p:cNvSpPr>
          <p:nvPr>
            <p:ph type="body" sz="quarter" idx="10" hasCustomPrompt="1"/>
          </p:nvPr>
        </p:nvSpPr>
        <p:spPr>
          <a:xfrm>
            <a:off x="6429118" y="2942037"/>
            <a:ext cx="4673600" cy="377026"/>
          </a:xfrm>
          <a:prstGeom prst="rect">
            <a:avLst/>
          </a:prstGeom>
          <a:solidFill>
            <a:schemeClr val="accent1"/>
          </a:solidFill>
        </p:spPr>
        <p:txBody>
          <a:bodyPr anchor="ctr" anchorCtr="0">
            <a:spAutoFit/>
          </a:bodyPr>
          <a:lstStyle>
            <a:lvl1pPr marL="0" indent="0">
              <a:buFontTx/>
              <a:buNone/>
              <a:defRPr sz="2000" b="0" i="0" spc="0">
                <a:solidFill>
                  <a:schemeClr val="bg1"/>
                </a:solidFill>
                <a:latin typeface="Source Sans 3" panose="020B0303030403020204" pitchFamily="34" charset="0"/>
              </a:defRPr>
            </a:lvl1pPr>
          </a:lstStyle>
          <a:p>
            <a:pPr lvl="0"/>
            <a:r>
              <a:rPr lang="en-US" dirty="0"/>
              <a:t>Click here to add a header</a:t>
            </a:r>
          </a:p>
        </p:txBody>
      </p:sp>
      <p:sp>
        <p:nvSpPr>
          <p:cNvPr id="12" name="Text Placeholder 11">
            <a:extLst>
              <a:ext uri="{FF2B5EF4-FFF2-40B4-BE49-F238E27FC236}">
                <a16:creationId xmlns:a16="http://schemas.microsoft.com/office/drawing/2014/main" id="{25C1FDD4-A79E-124F-94CA-01EE2CB03E2A}"/>
              </a:ext>
            </a:extLst>
          </p:cNvPr>
          <p:cNvSpPr>
            <a:spLocks noGrp="1"/>
          </p:cNvSpPr>
          <p:nvPr>
            <p:ph type="body" sz="quarter" idx="11" hasCustomPrompt="1"/>
          </p:nvPr>
        </p:nvSpPr>
        <p:spPr>
          <a:xfrm>
            <a:off x="6429118" y="3485045"/>
            <a:ext cx="4673601" cy="1320800"/>
          </a:xfrm>
          <a:prstGeom prst="rect">
            <a:avLst/>
          </a:prstGeom>
        </p:spPr>
        <p:txBody>
          <a:bodyPr/>
          <a:lstStyle>
            <a:lvl1pPr marL="0" indent="0">
              <a:buNone/>
              <a:defRPr sz="3200" b="1" i="0">
                <a:solidFill>
                  <a:schemeClr val="tx1"/>
                </a:solidFill>
                <a:latin typeface="Source Sans 3" panose="020B0303030403020204" pitchFamily="34" charset="0"/>
              </a:defRPr>
            </a:lvl1pPr>
          </a:lstStyle>
          <a:p>
            <a:pPr lvl="0"/>
            <a:r>
              <a:rPr lang="en-US" dirty="0"/>
              <a:t>Click here to add this sample highlight</a:t>
            </a:r>
          </a:p>
        </p:txBody>
      </p:sp>
      <p:sp>
        <p:nvSpPr>
          <p:cNvPr id="14" name="Picture Placeholder 13">
            <a:extLst>
              <a:ext uri="{FF2B5EF4-FFF2-40B4-BE49-F238E27FC236}">
                <a16:creationId xmlns:a16="http://schemas.microsoft.com/office/drawing/2014/main" id="{3514826D-DAE6-3446-A5C3-4703B360F7AD}"/>
              </a:ext>
            </a:extLst>
          </p:cNvPr>
          <p:cNvSpPr>
            <a:spLocks noGrp="1"/>
          </p:cNvSpPr>
          <p:nvPr>
            <p:ph type="pic" sz="quarter" idx="12"/>
          </p:nvPr>
        </p:nvSpPr>
        <p:spPr>
          <a:xfrm>
            <a:off x="762932" y="1241507"/>
            <a:ext cx="5232400" cy="5067300"/>
          </a:xfrm>
          <a:prstGeom prst="rect">
            <a:avLst/>
          </a:prstGeom>
        </p:spPr>
        <p:txBody>
          <a:bodyPr/>
          <a:lstStyle/>
          <a:p>
            <a:r>
              <a:rPr lang="en-US"/>
              <a:t>Click icon to add picture</a:t>
            </a:r>
            <a:endParaRPr lang="es-ES"/>
          </a:p>
        </p:txBody>
      </p:sp>
      <p:pic>
        <p:nvPicPr>
          <p:cNvPr id="7" name="Picture 6">
            <a:extLst>
              <a:ext uri="{FF2B5EF4-FFF2-40B4-BE49-F238E27FC236}">
                <a16:creationId xmlns:a16="http://schemas.microsoft.com/office/drawing/2014/main" id="{6F18792C-212E-F3AC-6C0F-42C42CB5F14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99581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3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4" name="Text Placeholder 13">
            <a:extLst>
              <a:ext uri="{FF2B5EF4-FFF2-40B4-BE49-F238E27FC236}">
                <a16:creationId xmlns:a16="http://schemas.microsoft.com/office/drawing/2014/main" id="{0FB04B07-B818-234D-999E-DE9BDE070533}"/>
              </a:ext>
            </a:extLst>
          </p:cNvPr>
          <p:cNvSpPr>
            <a:spLocks noGrp="1"/>
          </p:cNvSpPr>
          <p:nvPr>
            <p:ph type="body" sz="quarter" idx="15" hasCustomPrompt="1"/>
          </p:nvPr>
        </p:nvSpPr>
        <p:spPr>
          <a:xfrm>
            <a:off x="8142640" y="2159000"/>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5CED8ECD-82D5-794B-BF74-EB97F94AE4D1}"/>
              </a:ext>
            </a:extLst>
          </p:cNvPr>
          <p:cNvSpPr>
            <a:spLocks noGrp="1"/>
          </p:cNvSpPr>
          <p:nvPr>
            <p:ph type="body" sz="quarter" idx="16" hasCustomPrompt="1"/>
          </p:nvPr>
        </p:nvSpPr>
        <p:spPr>
          <a:xfrm>
            <a:off x="756795" y="2196722"/>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2607071B-4771-844D-8A41-10722BB25239}"/>
              </a:ext>
            </a:extLst>
          </p:cNvPr>
          <p:cNvSpPr>
            <a:spLocks noGrp="1"/>
          </p:cNvSpPr>
          <p:nvPr>
            <p:ph type="body" sz="quarter" idx="17" hasCustomPrompt="1"/>
          </p:nvPr>
        </p:nvSpPr>
        <p:spPr>
          <a:xfrm>
            <a:off x="4449717" y="2166196"/>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pic>
        <p:nvPicPr>
          <p:cNvPr id="7" name="Picture 6">
            <a:extLst>
              <a:ext uri="{FF2B5EF4-FFF2-40B4-BE49-F238E27FC236}">
                <a16:creationId xmlns:a16="http://schemas.microsoft.com/office/drawing/2014/main" id="{E889042C-1009-F645-75DE-18C8F3CF28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7013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4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3" name="Text Placeholder 13">
            <a:extLst>
              <a:ext uri="{FF2B5EF4-FFF2-40B4-BE49-F238E27FC236}">
                <a16:creationId xmlns:a16="http://schemas.microsoft.com/office/drawing/2014/main" id="{40F76FFA-2B8D-3940-A3FA-AB37CB39B43B}"/>
              </a:ext>
            </a:extLst>
          </p:cNvPr>
          <p:cNvSpPr>
            <a:spLocks noGrp="1"/>
          </p:cNvSpPr>
          <p:nvPr>
            <p:ph type="body" sz="quarter" idx="17" hasCustomPrompt="1"/>
          </p:nvPr>
        </p:nvSpPr>
        <p:spPr>
          <a:xfrm>
            <a:off x="756795"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4" name="Text Placeholder 13">
            <a:extLst>
              <a:ext uri="{FF2B5EF4-FFF2-40B4-BE49-F238E27FC236}">
                <a16:creationId xmlns:a16="http://schemas.microsoft.com/office/drawing/2014/main" id="{A856EA61-4360-1446-800C-0AB2462BCF86}"/>
              </a:ext>
            </a:extLst>
          </p:cNvPr>
          <p:cNvSpPr>
            <a:spLocks noGrp="1"/>
          </p:cNvSpPr>
          <p:nvPr>
            <p:ph type="body" sz="quarter" idx="18" hasCustomPrompt="1"/>
          </p:nvPr>
        </p:nvSpPr>
        <p:spPr>
          <a:xfrm>
            <a:off x="756794"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10589090-31FC-BF48-887A-E2411848E2D9}"/>
              </a:ext>
            </a:extLst>
          </p:cNvPr>
          <p:cNvSpPr>
            <a:spLocks noGrp="1"/>
          </p:cNvSpPr>
          <p:nvPr>
            <p:ph type="body" sz="quarter" idx="19" hasCustomPrompt="1"/>
          </p:nvPr>
        </p:nvSpPr>
        <p:spPr>
          <a:xfrm>
            <a:off x="6166533"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39472DA4-A225-5C42-8268-76687B2E1B94}"/>
              </a:ext>
            </a:extLst>
          </p:cNvPr>
          <p:cNvSpPr>
            <a:spLocks noGrp="1"/>
          </p:cNvSpPr>
          <p:nvPr>
            <p:ph type="body" sz="quarter" idx="20" hasCustomPrompt="1"/>
          </p:nvPr>
        </p:nvSpPr>
        <p:spPr>
          <a:xfrm>
            <a:off x="6166533"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Tree>
    <p:extLst>
      <p:ext uri="{BB962C8B-B14F-4D97-AF65-F5344CB8AC3E}">
        <p14:creationId xmlns:p14="http://schemas.microsoft.com/office/powerpoint/2010/main" val="603164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981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white with building RIGH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9" name="Text Placeholder 17">
            <a:extLst>
              <a:ext uri="{FF2B5EF4-FFF2-40B4-BE49-F238E27FC236}">
                <a16:creationId xmlns:a16="http://schemas.microsoft.com/office/drawing/2014/main" id="{35221113-AF6F-D346-82DC-0D51F7898C1A}"/>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Tree>
    <p:extLst>
      <p:ext uri="{BB962C8B-B14F-4D97-AF65-F5344CB8AC3E}">
        <p14:creationId xmlns:p14="http://schemas.microsoft.com/office/powerpoint/2010/main" val="229348281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19" name="Text Placeholder 18">
            <a:extLst>
              <a:ext uri="{FF2B5EF4-FFF2-40B4-BE49-F238E27FC236}">
                <a16:creationId xmlns:a16="http://schemas.microsoft.com/office/drawing/2014/main" id="{22A27D70-A784-0C43-9FCE-1C01E0337E70}"/>
              </a:ext>
            </a:extLst>
          </p:cNvPr>
          <p:cNvSpPr>
            <a:spLocks noGrp="1"/>
          </p:cNvSpPr>
          <p:nvPr>
            <p:ph type="body" sz="quarter" idx="10" hasCustomPrompt="1"/>
          </p:nvPr>
        </p:nvSpPr>
        <p:spPr>
          <a:xfrm>
            <a:off x="762931" y="728814"/>
            <a:ext cx="3680080" cy="780668"/>
          </a:xfrm>
          <a:prstGeom prst="rect">
            <a:avLst/>
          </a:prstGeom>
        </p:spPr>
        <p:txBody>
          <a:bodyPr/>
          <a:lstStyle>
            <a:lvl1pPr marL="0" indent="0">
              <a:buNone/>
              <a:defRPr sz="4400" b="1" i="0">
                <a:solidFill>
                  <a:schemeClr val="tx1"/>
                </a:solidFill>
                <a:latin typeface="Source Sans 3" panose="020B0303030403020204" pitchFamily="34" charset="0"/>
              </a:defRPr>
            </a:lvl1pPr>
          </a:lstStyle>
          <a:p>
            <a:pPr lvl="0"/>
            <a:r>
              <a:rPr lang="en-US" dirty="0"/>
              <a:t>Thank you!</a:t>
            </a:r>
          </a:p>
        </p:txBody>
      </p:sp>
      <p:sp>
        <p:nvSpPr>
          <p:cNvPr id="21" name="Text Placeholder 20">
            <a:extLst>
              <a:ext uri="{FF2B5EF4-FFF2-40B4-BE49-F238E27FC236}">
                <a16:creationId xmlns:a16="http://schemas.microsoft.com/office/drawing/2014/main" id="{9BE30F86-A707-614E-94BD-FC93C513231D}"/>
              </a:ext>
            </a:extLst>
          </p:cNvPr>
          <p:cNvSpPr>
            <a:spLocks noGrp="1"/>
          </p:cNvSpPr>
          <p:nvPr>
            <p:ph type="body" sz="quarter" idx="11" hasCustomPrompt="1"/>
          </p:nvPr>
        </p:nvSpPr>
        <p:spPr>
          <a:xfrm>
            <a:off x="763588" y="2362200"/>
            <a:ext cx="5638143" cy="1922463"/>
          </a:xfrm>
          <a:prstGeom prst="rect">
            <a:avLst/>
          </a:prstGeom>
        </p:spPr>
        <p:txBody>
          <a:bodyPr/>
          <a:lstStyle>
            <a:lvl1pPr marL="0" indent="0">
              <a:lnSpc>
                <a:spcPct val="100000"/>
              </a:lnSpc>
              <a:buNone/>
              <a:defRPr sz="2000" b="0" i="0">
                <a:solidFill>
                  <a:schemeClr val="accent6"/>
                </a:solidFill>
                <a:latin typeface="Source Sans 3" panose="020B0303030403020204" pitchFamily="34" charset="0"/>
              </a:defRPr>
            </a:lvl1pPr>
          </a:lstStyle>
          <a:p>
            <a:pPr lvl="0"/>
            <a:r>
              <a:rPr lang="en-US" dirty="0"/>
              <a:t>Click to edit name and contact details</a:t>
            </a:r>
          </a:p>
        </p:txBody>
      </p:sp>
    </p:spTree>
    <p:extLst>
      <p:ext uri="{BB962C8B-B14F-4D97-AF65-F5344CB8AC3E}">
        <p14:creationId xmlns:p14="http://schemas.microsoft.com/office/powerpoint/2010/main" val="203099799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white with building LEF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flipH="1">
            <a:off x="0" y="0"/>
            <a:ext cx="5991736" cy="5096933"/>
          </a:xfrm>
          <a:prstGeom prst="rect">
            <a:avLst/>
          </a:prstGeom>
        </p:spPr>
      </p:pic>
      <p:pic>
        <p:nvPicPr>
          <p:cNvPr id="2" name="Picture 1">
            <a:extLst>
              <a:ext uri="{FF2B5EF4-FFF2-40B4-BE49-F238E27FC236}">
                <a16:creationId xmlns:a16="http://schemas.microsoft.com/office/drawing/2014/main" id="{FB91DFAB-5F1F-69E0-B899-DF05850A756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9842999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040DFB0-39B3-AE4F-B396-E94B1DADC7F7}"/>
              </a:ext>
            </a:extLst>
          </p:cNvPr>
          <p:cNvSpPr>
            <a:spLocks noGrp="1"/>
          </p:cNvSpPr>
          <p:nvPr>
            <p:ph type="pic" sz="quarter" idx="10"/>
          </p:nvPr>
        </p:nvSpPr>
        <p:spPr>
          <a:xfrm>
            <a:off x="6837363" y="0"/>
            <a:ext cx="5354637" cy="6858000"/>
          </a:xfrm>
          <a:prstGeom prst="rect">
            <a:avLst/>
          </a:prstGeom>
        </p:spPr>
        <p:txBody>
          <a:bodyPr/>
          <a:lstStyle/>
          <a:p>
            <a:r>
              <a:rPr lang="en-US"/>
              <a:t>Click icon to add picture</a:t>
            </a:r>
            <a:endParaRPr lang="es-ES"/>
          </a:p>
        </p:txBody>
      </p:sp>
      <p:sp>
        <p:nvSpPr>
          <p:cNvPr id="10" name="Title 14">
            <a:extLst>
              <a:ext uri="{FF2B5EF4-FFF2-40B4-BE49-F238E27FC236}">
                <a16:creationId xmlns:a16="http://schemas.microsoft.com/office/drawing/2014/main" id="{8F074EFD-9BC4-7847-A229-B11E02F63F8B}"/>
              </a:ext>
            </a:extLst>
          </p:cNvPr>
          <p:cNvSpPr>
            <a:spLocks noGrp="1"/>
          </p:cNvSpPr>
          <p:nvPr>
            <p:ph type="title" hasCustomPrompt="1"/>
          </p:nvPr>
        </p:nvSpPr>
        <p:spPr>
          <a:xfrm>
            <a:off x="784493" y="1134923"/>
            <a:ext cx="5406018" cy="1754326"/>
          </a:xfrm>
          <a:prstGeom prst="rect">
            <a:avLst/>
          </a:prstGeom>
        </p:spPr>
        <p:txBody>
          <a:bodyPr wrap="square" lIns="0">
            <a:spAutoFit/>
          </a:bodyPr>
          <a:lstStyle>
            <a:lvl1pPr algn="l" defTabSz="914400" rtl="0" eaLnBrk="1" latinLnBrk="0" hangingPunct="1">
              <a:lnSpc>
                <a:spcPct val="90000"/>
              </a:lnSpc>
              <a:spcBef>
                <a:spcPct val="0"/>
              </a:spcBef>
              <a:buNone/>
              <a:defRPr lang="es-ES" sz="4000" b="1" i="0" kern="1200" dirty="0">
                <a:solidFill>
                  <a:schemeClr val="tx1"/>
                </a:solidFill>
                <a:latin typeface="Source Sans 3" panose="020B0303030403020204" pitchFamily="34" charset="0"/>
                <a:ea typeface="+mj-ea"/>
                <a:cs typeface="+mj-cs"/>
              </a:defRPr>
            </a:lvl1pPr>
          </a:lstStyle>
          <a:p>
            <a:r>
              <a:rPr lang="es-ES" b="1" dirty="0" err="1"/>
              <a:t>Click</a:t>
            </a:r>
            <a:r>
              <a:rPr lang="es-ES" b="1" dirty="0"/>
              <a:t> to </a:t>
            </a:r>
            <a:r>
              <a:rPr lang="es-ES" b="1" dirty="0" err="1"/>
              <a:t>add</a:t>
            </a:r>
            <a:r>
              <a:rPr lang="es-ES" b="1" dirty="0"/>
              <a:t> a </a:t>
            </a:r>
            <a:r>
              <a:rPr lang="es-ES" b="1" dirty="0" err="1"/>
              <a:t>title</a:t>
            </a:r>
            <a:r>
              <a:rPr lang="es-ES" b="1" dirty="0"/>
              <a:t> </a:t>
            </a:r>
            <a:r>
              <a:rPr lang="es-ES" b="1" dirty="0" err="1"/>
              <a:t>lorem</a:t>
            </a:r>
            <a:r>
              <a:rPr lang="es-ES" b="1" dirty="0"/>
              <a:t> </a:t>
            </a:r>
            <a:r>
              <a:rPr lang="es-ES" b="1" dirty="0" err="1"/>
              <a:t>ipsum</a:t>
            </a:r>
            <a:r>
              <a:rPr lang="es-ES" b="1" dirty="0"/>
              <a:t> </a:t>
            </a:r>
            <a:r>
              <a:rPr lang="es-ES" b="1" dirty="0" err="1"/>
              <a:t>est</a:t>
            </a:r>
            <a:r>
              <a:rPr lang="es-ES" b="1" dirty="0"/>
              <a:t> </a:t>
            </a:r>
            <a:r>
              <a:rPr lang="es-ES" b="1" dirty="0" err="1"/>
              <a:t>sample</a:t>
            </a:r>
            <a:endParaRPr lang="es-ES" dirty="0"/>
          </a:p>
        </p:txBody>
      </p:sp>
      <p:sp>
        <p:nvSpPr>
          <p:cNvPr id="13" name="Text Placeholder 12">
            <a:extLst>
              <a:ext uri="{FF2B5EF4-FFF2-40B4-BE49-F238E27FC236}">
                <a16:creationId xmlns:a16="http://schemas.microsoft.com/office/drawing/2014/main" id="{8657BFA4-730F-2A40-A102-81DB4193CFF7}"/>
              </a:ext>
            </a:extLst>
          </p:cNvPr>
          <p:cNvSpPr>
            <a:spLocks noGrp="1"/>
          </p:cNvSpPr>
          <p:nvPr>
            <p:ph type="body" sz="quarter" idx="11" hasCustomPrompt="1"/>
          </p:nvPr>
        </p:nvSpPr>
        <p:spPr>
          <a:xfrm>
            <a:off x="769454" y="3127375"/>
            <a:ext cx="5421313" cy="966788"/>
          </a:xfrm>
          <a:prstGeom prst="rect">
            <a:avLst/>
          </a:prstGeom>
        </p:spPr>
        <p:txBody>
          <a:bodyPr lIns="0"/>
          <a:lstStyle>
            <a:lvl1pPr marL="0" indent="0">
              <a:buNone/>
              <a:defRPr sz="2400" b="0" i="0">
                <a:solidFill>
                  <a:schemeClr val="accent6"/>
                </a:solidFill>
                <a:latin typeface="Source Sans 3" panose="020B0303030403020204" pitchFamily="34" charset="0"/>
              </a:defRPr>
            </a:lvl1pPr>
          </a:lstStyle>
          <a:p>
            <a:pPr lvl="0"/>
            <a:r>
              <a:rPr lang="es-ES" dirty="0" err="1"/>
              <a:t>Click</a:t>
            </a:r>
            <a:r>
              <a:rPr lang="es-ES" dirty="0"/>
              <a:t> to </a:t>
            </a:r>
            <a:r>
              <a:rPr lang="es-ES" dirty="0" err="1"/>
              <a:t>add</a:t>
            </a:r>
            <a:r>
              <a:rPr lang="es-ES" dirty="0"/>
              <a:t> a </a:t>
            </a:r>
            <a:r>
              <a:rPr lang="es-ES" dirty="0" err="1"/>
              <a:t>subtitle</a:t>
            </a:r>
            <a:r>
              <a:rPr lang="es-ES" dirty="0"/>
              <a:t> </a:t>
            </a:r>
            <a:r>
              <a:rPr lang="es-ES" dirty="0" err="1"/>
              <a:t>lorem</a:t>
            </a:r>
            <a:r>
              <a:rPr lang="es-ES" dirty="0"/>
              <a:t> </a:t>
            </a:r>
            <a:r>
              <a:rPr lang="es-ES" dirty="0" err="1"/>
              <a:t>ipsum</a:t>
            </a:r>
            <a:r>
              <a:rPr lang="es-ES" dirty="0"/>
              <a:t> sic </a:t>
            </a:r>
            <a:r>
              <a:rPr lang="es-ES" dirty="0" err="1"/>
              <a:t>num</a:t>
            </a:r>
            <a:r>
              <a:rPr lang="es-ES" dirty="0"/>
              <a:t> </a:t>
            </a:r>
            <a:r>
              <a:rPr lang="es-ES" dirty="0" err="1"/>
              <a:t>est</a:t>
            </a:r>
            <a:r>
              <a:rPr lang="es-ES" dirty="0"/>
              <a:t> </a:t>
            </a:r>
            <a:r>
              <a:rPr lang="es-ES" dirty="0" err="1"/>
              <a:t>sample</a:t>
            </a:r>
            <a:endParaRPr lang="es-ES" dirty="0"/>
          </a:p>
        </p:txBody>
      </p:sp>
    </p:spTree>
    <p:extLst>
      <p:ext uri="{BB962C8B-B14F-4D97-AF65-F5344CB8AC3E}">
        <p14:creationId xmlns:p14="http://schemas.microsoft.com/office/powerpoint/2010/main" val="195684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white slide">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625060" y="536162"/>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6ED6987C-E5FC-A3D9-6108-2DD224D784C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409100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Grey">
    <p:bg>
      <p:bgPr>
        <a:solidFill>
          <a:schemeClr val="bg1">
            <a:lumMod val="95000"/>
          </a:schemeClr>
        </a:solidFill>
        <a:effectLst/>
      </p:bgPr>
    </p:bg>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D6A4395E-C75D-6D42-85F8-4F0C4A48D1D0}"/>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E4D24434-DF70-5DBD-1D17-C9CDB0CF88A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34803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DE45DD0-FF41-FA44-960F-5EB6E65432D9}"/>
              </a:ext>
            </a:extLst>
          </p:cNvPr>
          <p:cNvSpPr>
            <a:spLocks noGrp="1"/>
          </p:cNvSpPr>
          <p:nvPr>
            <p:ph type="body" sz="quarter" idx="10" hasCustomPrompt="1"/>
          </p:nvPr>
        </p:nvSpPr>
        <p:spPr>
          <a:xfrm>
            <a:off x="6455979" y="2504660"/>
            <a:ext cx="4894999" cy="2939403"/>
          </a:xfrm>
          <a:prstGeom prst="rect">
            <a:avLst/>
          </a:prstGeom>
        </p:spPr>
        <p:txBody>
          <a:bodyPr/>
          <a:lstStyle>
            <a:lvl1pPr marL="514350" indent="-514350">
              <a:buFont typeface="+mj-lt"/>
              <a:buAutoNum type="arabicPeriod"/>
              <a:defRPr sz="2000" b="1" i="0">
                <a:solidFill>
                  <a:schemeClr val="tx1"/>
                </a:solidFill>
                <a:latin typeface="Source Sans 3 Semibold" panose="020B0303030403020204" pitchFamily="34" charset="0"/>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Click to add a chapter title</a:t>
            </a:r>
          </a:p>
        </p:txBody>
      </p:sp>
      <p:sp>
        <p:nvSpPr>
          <p:cNvPr id="13" name="Picture Placeholder 12">
            <a:extLst>
              <a:ext uri="{FF2B5EF4-FFF2-40B4-BE49-F238E27FC236}">
                <a16:creationId xmlns:a16="http://schemas.microsoft.com/office/drawing/2014/main" id="{B1A34A05-21A6-0D47-8134-48C0B8CE0827}"/>
              </a:ext>
            </a:extLst>
          </p:cNvPr>
          <p:cNvSpPr>
            <a:spLocks noGrp="1"/>
          </p:cNvSpPr>
          <p:nvPr>
            <p:ph type="pic" sz="quarter" idx="11" hasCustomPrompt="1"/>
          </p:nvPr>
        </p:nvSpPr>
        <p:spPr>
          <a:xfrm>
            <a:off x="542520" y="1974873"/>
            <a:ext cx="5311775" cy="4045499"/>
          </a:xfrm>
          <a:prstGeom prst="rect">
            <a:avLst/>
          </a:prstGeom>
        </p:spPr>
        <p:txBody>
          <a:bodyPr/>
          <a:lstStyle/>
          <a:p>
            <a:r>
              <a:rPr lang="es-ES" dirty="0" err="1"/>
              <a:t>Click</a:t>
            </a:r>
            <a:r>
              <a:rPr lang="es-ES" dirty="0"/>
              <a:t> </a:t>
            </a:r>
            <a:r>
              <a:rPr lang="es-ES" dirty="0" err="1"/>
              <a:t>the</a:t>
            </a:r>
            <a:r>
              <a:rPr lang="es-ES" dirty="0"/>
              <a:t> </a:t>
            </a:r>
            <a:r>
              <a:rPr lang="es-ES" dirty="0" err="1"/>
              <a:t>icon</a:t>
            </a:r>
            <a:r>
              <a:rPr lang="es-ES" dirty="0"/>
              <a:t> to </a:t>
            </a:r>
            <a:r>
              <a:rPr lang="es-ES" dirty="0" err="1"/>
              <a:t>add</a:t>
            </a:r>
            <a:r>
              <a:rPr lang="es-ES" dirty="0"/>
              <a:t> a </a:t>
            </a:r>
            <a:r>
              <a:rPr lang="es-ES" dirty="0" err="1"/>
              <a:t>picture</a:t>
            </a:r>
            <a:endParaRPr lang="es-ES" dirty="0"/>
          </a:p>
        </p:txBody>
      </p:sp>
      <p:sp>
        <p:nvSpPr>
          <p:cNvPr id="18" name="Text Placeholder 17">
            <a:extLst>
              <a:ext uri="{FF2B5EF4-FFF2-40B4-BE49-F238E27FC236}">
                <a16:creationId xmlns:a16="http://schemas.microsoft.com/office/drawing/2014/main" id="{B66CCAB6-E4CB-1C4C-B572-4EDD06A73528}"/>
              </a:ext>
            </a:extLst>
          </p:cNvPr>
          <p:cNvSpPr>
            <a:spLocks noGrp="1"/>
          </p:cNvSpPr>
          <p:nvPr>
            <p:ph type="body" sz="quarter" idx="12" hasCustomPrompt="1"/>
          </p:nvPr>
        </p:nvSpPr>
        <p:spPr>
          <a:xfrm>
            <a:off x="542520" y="451324"/>
            <a:ext cx="9612548" cy="967068"/>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9" name="Picture 8">
            <a:extLst>
              <a:ext uri="{FF2B5EF4-FFF2-40B4-BE49-F238E27FC236}">
                <a16:creationId xmlns:a16="http://schemas.microsoft.com/office/drawing/2014/main" id="{6D4A822F-2CF1-5F0C-80A2-00EBEFF2B57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469603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s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D38A9C-9DDC-6C46-AE6E-9B419DB53C80}"/>
              </a:ext>
            </a:extLst>
          </p:cNvPr>
          <p:cNvSpPr>
            <a:spLocks noGrp="1"/>
          </p:cNvSpPr>
          <p:nvPr>
            <p:ph type="body" sz="quarter" idx="11" hasCustomPrompt="1"/>
          </p:nvPr>
        </p:nvSpPr>
        <p:spPr>
          <a:xfrm>
            <a:off x="756795" y="3494054"/>
            <a:ext cx="46153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sp>
        <p:nvSpPr>
          <p:cNvPr id="18" name="Text Placeholder 12">
            <a:extLst>
              <a:ext uri="{FF2B5EF4-FFF2-40B4-BE49-F238E27FC236}">
                <a16:creationId xmlns:a16="http://schemas.microsoft.com/office/drawing/2014/main" id="{FA39B224-A60F-4F47-BC7C-D9A41E3CA634}"/>
              </a:ext>
            </a:extLst>
          </p:cNvPr>
          <p:cNvSpPr>
            <a:spLocks noGrp="1"/>
          </p:cNvSpPr>
          <p:nvPr>
            <p:ph type="body" sz="quarter" idx="12" hasCustomPrompt="1"/>
          </p:nvPr>
        </p:nvSpPr>
        <p:spPr>
          <a:xfrm>
            <a:off x="6166995" y="3494054"/>
            <a:ext cx="4615305" cy="2322546"/>
          </a:xfrm>
          <a:prstGeom prst="rect">
            <a:avLst/>
          </a:prstGeom>
        </p:spPr>
        <p:txBody>
          <a:bodyPr/>
          <a:lstStyle>
            <a:lvl1pPr marL="469900" indent="-457200">
              <a:buClr>
                <a:srgbClr val="1C45EF"/>
              </a:buClr>
              <a:buSzPct val="100000"/>
              <a:buFont typeface="+mj-lt"/>
              <a:buAutoNum type="arabicPeriod"/>
              <a:tabLst/>
              <a:defRPr sz="2000" b="0" i="0">
                <a:solidFill>
                  <a:schemeClr val="accent6"/>
                </a:solidFill>
                <a:latin typeface="Source Sans 3" panose="020B0303030403020204" pitchFamily="34" charset="0"/>
              </a:defRPr>
            </a:lvl1pPr>
            <a:lvl2pPr marL="800100" indent="-342900">
              <a:buClr>
                <a:srgbClr val="B4B4B4"/>
              </a:buClr>
              <a:buFont typeface="+mj-lt"/>
              <a:buAutoNum type="arabicPeriod"/>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p:txBody>
      </p:sp>
      <p:sp>
        <p:nvSpPr>
          <p:cNvPr id="21" name="Text Placeholder 17">
            <a:extLst>
              <a:ext uri="{FF2B5EF4-FFF2-40B4-BE49-F238E27FC236}">
                <a16:creationId xmlns:a16="http://schemas.microsoft.com/office/drawing/2014/main" id="{7C36116C-BA67-EC44-9AC3-1DB2F81110D6}"/>
              </a:ext>
            </a:extLst>
          </p:cNvPr>
          <p:cNvSpPr>
            <a:spLocks noGrp="1"/>
          </p:cNvSpPr>
          <p:nvPr>
            <p:ph type="body" sz="quarter" idx="14"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bg1">
                    <a:lumMod val="50000"/>
                  </a:schemeClr>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22" name="Text Placeholder 16">
            <a:extLst>
              <a:ext uri="{FF2B5EF4-FFF2-40B4-BE49-F238E27FC236}">
                <a16:creationId xmlns:a16="http://schemas.microsoft.com/office/drawing/2014/main" id="{938AF7BD-0A72-AA4A-8F0B-CE9D64824DCE}"/>
              </a:ext>
            </a:extLst>
          </p:cNvPr>
          <p:cNvSpPr>
            <a:spLocks noGrp="1"/>
          </p:cNvSpPr>
          <p:nvPr>
            <p:ph type="body" sz="quarter" idx="15" hasCustomPrompt="1"/>
          </p:nvPr>
        </p:nvSpPr>
        <p:spPr>
          <a:xfrm>
            <a:off x="756795"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sp>
        <p:nvSpPr>
          <p:cNvPr id="23" name="Text Placeholder 16">
            <a:extLst>
              <a:ext uri="{FF2B5EF4-FFF2-40B4-BE49-F238E27FC236}">
                <a16:creationId xmlns:a16="http://schemas.microsoft.com/office/drawing/2014/main" id="{4721FC22-F044-AB45-A27C-4B3852634913}"/>
              </a:ext>
            </a:extLst>
          </p:cNvPr>
          <p:cNvSpPr>
            <a:spLocks noGrp="1"/>
          </p:cNvSpPr>
          <p:nvPr>
            <p:ph type="body" sz="quarter" idx="16" hasCustomPrompt="1"/>
          </p:nvPr>
        </p:nvSpPr>
        <p:spPr>
          <a:xfrm>
            <a:off x="6166994"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pic>
        <p:nvPicPr>
          <p:cNvPr id="7" name="Picture 6">
            <a:extLst>
              <a:ext uri="{FF2B5EF4-FFF2-40B4-BE49-F238E27FC236}">
                <a16:creationId xmlns:a16="http://schemas.microsoft.com/office/drawing/2014/main" id="{9BCC8C95-4936-8254-248F-39D12EA3429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53445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text ">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11D81A-CA5A-134E-AC38-BF53773D07AD}"/>
              </a:ext>
            </a:extLst>
          </p:cNvPr>
          <p:cNvSpPr>
            <a:spLocks noGrp="1"/>
          </p:cNvSpPr>
          <p:nvPr>
            <p:ph type="body" sz="quarter" idx="14" hasCustomPrompt="1"/>
          </p:nvPr>
        </p:nvSpPr>
        <p:spPr>
          <a:xfrm>
            <a:off x="756795" y="2702156"/>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6" name="Text Placeholder 17">
            <a:extLst>
              <a:ext uri="{FF2B5EF4-FFF2-40B4-BE49-F238E27FC236}">
                <a16:creationId xmlns:a16="http://schemas.microsoft.com/office/drawing/2014/main" id="{1E0DC3AA-1AE1-2147-A757-718EC15BAA16}"/>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8" name="Text Placeholder 16">
            <a:extLst>
              <a:ext uri="{FF2B5EF4-FFF2-40B4-BE49-F238E27FC236}">
                <a16:creationId xmlns:a16="http://schemas.microsoft.com/office/drawing/2014/main" id="{AF35AEE6-C9E4-804E-B2AF-7106C0901DBD}"/>
              </a:ext>
            </a:extLst>
          </p:cNvPr>
          <p:cNvSpPr>
            <a:spLocks noGrp="1"/>
          </p:cNvSpPr>
          <p:nvPr>
            <p:ph type="body" sz="quarter" idx="15" hasCustomPrompt="1"/>
          </p:nvPr>
        </p:nvSpPr>
        <p:spPr>
          <a:xfrm>
            <a:off x="756795" y="4628312"/>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9" name="Text Placeholder 18">
            <a:extLst>
              <a:ext uri="{FF2B5EF4-FFF2-40B4-BE49-F238E27FC236}">
                <a16:creationId xmlns:a16="http://schemas.microsoft.com/office/drawing/2014/main" id="{83DE6031-2376-9A49-B991-F20DD5579D47}"/>
              </a:ext>
            </a:extLst>
          </p:cNvPr>
          <p:cNvSpPr>
            <a:spLocks noGrp="1"/>
          </p:cNvSpPr>
          <p:nvPr>
            <p:ph type="body" sz="quarter" idx="16" hasCustomPrompt="1"/>
          </p:nvPr>
        </p:nvSpPr>
        <p:spPr>
          <a:xfrm>
            <a:off x="757237" y="2226744"/>
            <a:ext cx="9612105"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sp>
        <p:nvSpPr>
          <p:cNvPr id="20" name="Text Placeholder 18">
            <a:extLst>
              <a:ext uri="{FF2B5EF4-FFF2-40B4-BE49-F238E27FC236}">
                <a16:creationId xmlns:a16="http://schemas.microsoft.com/office/drawing/2014/main" id="{3DA21047-0CC5-1D40-8F03-59BD4660EBD7}"/>
              </a:ext>
            </a:extLst>
          </p:cNvPr>
          <p:cNvSpPr>
            <a:spLocks noGrp="1"/>
          </p:cNvSpPr>
          <p:nvPr>
            <p:ph type="body" sz="quarter" idx="17" hasCustomPrompt="1"/>
          </p:nvPr>
        </p:nvSpPr>
        <p:spPr>
          <a:xfrm>
            <a:off x="757238" y="4153649"/>
            <a:ext cx="9612104"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pic>
        <p:nvPicPr>
          <p:cNvPr id="7" name="Picture 6">
            <a:extLst>
              <a:ext uri="{FF2B5EF4-FFF2-40B4-BE49-F238E27FC236}">
                <a16:creationId xmlns:a16="http://schemas.microsoft.com/office/drawing/2014/main" id="{F661B2A3-0218-D3C2-99AF-317722AF98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06358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text with picture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756794" y="2137882"/>
            <a:ext cx="3827905" cy="4720118"/>
          </a:xfrm>
          <a:prstGeom prst="rect">
            <a:avLst/>
          </a:prstGeom>
        </p:spPr>
        <p:txBody>
          <a:bodyPr/>
          <a:lstStyle>
            <a:lvl1pPr>
              <a:defRPr b="0" i="0">
                <a:latin typeface="Source Sans 3 Medium"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5023995" y="2137882"/>
            <a:ext cx="6326982"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19" name="Text Placeholder 16">
            <a:extLst>
              <a:ext uri="{FF2B5EF4-FFF2-40B4-BE49-F238E27FC236}">
                <a16:creationId xmlns:a16="http://schemas.microsoft.com/office/drawing/2014/main" id="{BB292DBF-DF74-A045-B95C-931632FC6712}"/>
              </a:ext>
            </a:extLst>
          </p:cNvPr>
          <p:cNvSpPr>
            <a:spLocks noGrp="1"/>
          </p:cNvSpPr>
          <p:nvPr>
            <p:ph type="body" sz="quarter" idx="15" hasCustomPrompt="1"/>
          </p:nvPr>
        </p:nvSpPr>
        <p:spPr>
          <a:xfrm>
            <a:off x="5023994" y="4234830"/>
            <a:ext cx="6326983"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84FBF6CD-81F2-8DB4-B437-1D1365213D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304875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text with picture RIGH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6844368" y="2163814"/>
            <a:ext cx="4584701" cy="3665486"/>
          </a:xfrm>
          <a:prstGeom prst="rect">
            <a:avLst/>
          </a:prstGeom>
        </p:spPr>
        <p:txBody>
          <a:bodyPr/>
          <a:lstStyle>
            <a:lvl1pPr>
              <a:defRPr b="0" i="0">
                <a:latin typeface="Source Sans 3"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756795" y="2163815"/>
            <a:ext cx="5288405" cy="1074685"/>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1" name="Text Placeholder 12">
            <a:extLst>
              <a:ext uri="{FF2B5EF4-FFF2-40B4-BE49-F238E27FC236}">
                <a16:creationId xmlns:a16="http://schemas.microsoft.com/office/drawing/2014/main" id="{6D3C24BB-9D7E-3145-8DD4-43FD3CB94CB1}"/>
              </a:ext>
            </a:extLst>
          </p:cNvPr>
          <p:cNvSpPr>
            <a:spLocks noGrp="1"/>
          </p:cNvSpPr>
          <p:nvPr>
            <p:ph type="body" sz="quarter" idx="15" hasCustomPrompt="1"/>
          </p:nvPr>
        </p:nvSpPr>
        <p:spPr>
          <a:xfrm>
            <a:off x="756795" y="3506754"/>
            <a:ext cx="52884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pic>
        <p:nvPicPr>
          <p:cNvPr id="7" name="Picture 6">
            <a:extLst>
              <a:ext uri="{FF2B5EF4-FFF2-40B4-BE49-F238E27FC236}">
                <a16:creationId xmlns:a16="http://schemas.microsoft.com/office/drawing/2014/main" id="{1AD2AAC2-6F68-F4D7-3DF5-0A38EBD77D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67934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FF5DCB-D3FE-9648-969B-5BB4AF80F2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55F36-993B-E443-9338-D64937088D6C}" type="datetimeFigureOut">
              <a:rPr lang="en-US" smtClean="0"/>
              <a:t>1/30/2025</a:t>
            </a:fld>
            <a:endParaRPr lang="en-US"/>
          </a:p>
        </p:txBody>
      </p:sp>
      <p:sp>
        <p:nvSpPr>
          <p:cNvPr id="5" name="Footer Placeholder 4">
            <a:extLst>
              <a:ext uri="{FF2B5EF4-FFF2-40B4-BE49-F238E27FC236}">
                <a16:creationId xmlns:a16="http://schemas.microsoft.com/office/drawing/2014/main" id="{B207BFDE-CEDE-D84B-8F7C-CB53D9BE4B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F78248-CB92-CC48-A1B8-1626F0323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8F982-0FDD-7643-9CFA-611B5BB3A422}" type="slidenum">
              <a:rPr lang="en-US" smtClean="0"/>
              <a:t>‹#›</a:t>
            </a:fld>
            <a:endParaRPr lang="en-US"/>
          </a:p>
        </p:txBody>
      </p:sp>
      <p:sp>
        <p:nvSpPr>
          <p:cNvPr id="2" name="Title Placeholder 1">
            <a:extLst>
              <a:ext uri="{FF2B5EF4-FFF2-40B4-BE49-F238E27FC236}">
                <a16:creationId xmlns:a16="http://schemas.microsoft.com/office/drawing/2014/main" id="{32FC6464-710C-9A4B-A98D-F165DAD8EB54}"/>
              </a:ext>
            </a:extLst>
          </p:cNvPr>
          <p:cNvSpPr>
            <a:spLocks noGrp="1"/>
          </p:cNvSpPr>
          <p:nvPr>
            <p:ph type="title"/>
          </p:nvPr>
        </p:nvSpPr>
        <p:spPr>
          <a:xfrm>
            <a:off x="838200" y="365125"/>
            <a:ext cx="10515600" cy="879475"/>
          </a:xfrm>
          <a:prstGeom prst="rect">
            <a:avLst/>
          </a:prstGeom>
        </p:spPr>
        <p:txBody>
          <a:bodyPr vert="horz" lIns="91440" tIns="45720" rIns="91440" bIns="45720" rtlCol="0" anchor="t" anchorCtr="0">
            <a:noAutofit/>
          </a:bodyPr>
          <a:lstStyle/>
          <a:p>
            <a:r>
              <a:rPr lang="en-US" dirty="0"/>
              <a:t>Click to edit Master title style</a:t>
            </a:r>
            <a:endParaRPr lang="es-ES" dirty="0"/>
          </a:p>
        </p:txBody>
      </p:sp>
    </p:spTree>
    <p:extLst>
      <p:ext uri="{BB962C8B-B14F-4D97-AF65-F5344CB8AC3E}">
        <p14:creationId xmlns:p14="http://schemas.microsoft.com/office/powerpoint/2010/main" val="4060918919"/>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8" r:id="rId4"/>
    <p:sldLayoutId id="2147483680" r:id="rId5"/>
    <p:sldLayoutId id="2147483683" r:id="rId6"/>
    <p:sldLayoutId id="2147483685" r:id="rId7"/>
    <p:sldLayoutId id="2147483684" r:id="rId8"/>
    <p:sldLayoutId id="2147483687" r:id="rId9"/>
    <p:sldLayoutId id="2147483686" r:id="rId10"/>
    <p:sldLayoutId id="2147483689" r:id="rId11"/>
    <p:sldLayoutId id="2147483688" r:id="rId12"/>
    <p:sldLayoutId id="2147483682" r:id="rId13"/>
    <p:sldLayoutId id="2147483676" r:id="rId14"/>
    <p:sldLayoutId id="2147483690" r:id="rId15"/>
    <p:sldLayoutId id="2147483677" r:id="rId16"/>
  </p:sldLayoutIdLst>
  <p:txStyles>
    <p:titleStyle>
      <a:lvl1pPr algn="l" defTabSz="914400" rtl="0" eaLnBrk="1" latinLnBrk="0" hangingPunct="1">
        <a:lnSpc>
          <a:spcPct val="90000"/>
        </a:lnSpc>
        <a:spcBef>
          <a:spcPct val="0"/>
        </a:spcBef>
        <a:buNone/>
        <a:defRPr sz="3200" b="1" i="0" kern="1200">
          <a:solidFill>
            <a:schemeClr val="tx1"/>
          </a:solidFill>
          <a:latin typeface="Source Sans 3" panose="020B03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3.xml"/><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hyperlink" Target="https://newsroom.consilium.europa.eu/events/20150629-what-is-the-council-presidency-and-how-does-it-work/106943-what-is-the-council-presidency-and-how-does-it-work-20150629" TargetMode="External"/><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4">
            <a:extLst>
              <a:ext uri="{FF2B5EF4-FFF2-40B4-BE49-F238E27FC236}">
                <a16:creationId xmlns:a16="http://schemas.microsoft.com/office/drawing/2014/main" id="{568C88A3-3291-5E8A-6ED1-F04A181B842F}"/>
              </a:ext>
            </a:extLst>
          </p:cNvPr>
          <p:cNvSpPr txBox="1">
            <a:spLocks/>
          </p:cNvSpPr>
          <p:nvPr/>
        </p:nvSpPr>
        <p:spPr>
          <a:xfrm>
            <a:off x="568803" y="863902"/>
            <a:ext cx="7645032" cy="1920526"/>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a:defRPr/>
            </a:pPr>
            <a:r>
              <a:rPr lang="fr-FR"/>
              <a:t>Travailler ensemble au sein de l'Union européenne</a:t>
            </a:r>
          </a:p>
          <a:p>
            <a:pPr>
              <a:defRPr/>
            </a:pPr>
            <a:r>
              <a:rPr lang="fr-FR">
                <a:solidFill>
                  <a:schemeClr val="accent2"/>
                </a:solidFill>
              </a:rPr>
              <a:t>⸺</a:t>
            </a:r>
          </a:p>
        </p:txBody>
      </p:sp>
      <p:grpSp>
        <p:nvGrpSpPr>
          <p:cNvPr id="2" name="Group 7">
            <a:extLst>
              <a:ext uri="{FF2B5EF4-FFF2-40B4-BE49-F238E27FC236}">
                <a16:creationId xmlns:a16="http://schemas.microsoft.com/office/drawing/2014/main" id="{43C1238B-A501-4614-D21A-CFFD32C43E0A}"/>
              </a:ext>
            </a:extLst>
          </p:cNvPr>
          <p:cNvGrpSpPr>
            <a:grpSpLocks/>
          </p:cNvGrpSpPr>
          <p:nvPr/>
        </p:nvGrpSpPr>
        <p:grpSpPr bwMode="auto">
          <a:xfrm>
            <a:off x="671279" y="5131650"/>
            <a:ext cx="6543678" cy="1487857"/>
            <a:chOff x="564121" y="572765"/>
            <a:chExt cx="7094308" cy="1612845"/>
          </a:xfrm>
        </p:grpSpPr>
        <p:pic>
          <p:nvPicPr>
            <p:cNvPr id="3" name="Image 12">
              <a:extLst>
                <a:ext uri="{FF2B5EF4-FFF2-40B4-BE49-F238E27FC236}">
                  <a16:creationId xmlns:a16="http://schemas.microsoft.com/office/drawing/2014/main" id="{0FC5BD3F-20C5-0663-E259-8E82B3A56BC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64121" y="572765"/>
              <a:ext cx="942975" cy="79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ous-titre 2">
              <a:extLst>
                <a:ext uri="{FF2B5EF4-FFF2-40B4-BE49-F238E27FC236}">
                  <a16:creationId xmlns:a16="http://schemas.microsoft.com/office/drawing/2014/main" id="{EAC69E13-C77D-A726-39AE-9C0B2DFCD0C4}"/>
                </a:ext>
              </a:extLst>
            </p:cNvPr>
            <p:cNvSpPr txBox="1">
              <a:spLocks/>
            </p:cNvSpPr>
            <p:nvPr userDrawn="1"/>
          </p:nvSpPr>
          <p:spPr bwMode="auto">
            <a:xfrm>
              <a:off x="1507096" y="889982"/>
              <a:ext cx="6151333" cy="12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defRPr/>
              </a:pPr>
              <a:r>
                <a:rPr lang="fr-FR" sz="1400" b="1">
                  <a:solidFill>
                    <a:schemeClr val="accent6"/>
                  </a:solidFill>
                  <a:latin typeface="Source Sans 3" panose="020B0303030403020204" pitchFamily="34" charset="0"/>
                  <a:cs typeface="Arial" panose="020B0604020202020204" pitchFamily="34" charset="0"/>
                </a:rPr>
                <a:t>Conseil de l'Union européenne</a:t>
              </a:r>
            </a:p>
            <a:p>
              <a:pPr eaLnBrk="1" hangingPunct="1">
                <a:spcBef>
                  <a:spcPts val="100"/>
                </a:spcBef>
                <a:spcAft>
                  <a:spcPts val="600"/>
                </a:spcAft>
                <a:buFontTx/>
                <a:buNone/>
                <a:defRPr/>
              </a:pPr>
              <a:r>
                <a:rPr lang="fr-FR" sz="1400">
                  <a:solidFill>
                    <a:schemeClr val="accent6"/>
                  </a:solidFill>
                  <a:latin typeface="Source Sans 3" panose="020B0303030403020204" pitchFamily="34" charset="0"/>
                  <a:cs typeface="Arial" panose="020B0604020202020204" pitchFamily="34" charset="0"/>
                </a:rPr>
                <a:t>Secrétariat général</a:t>
              </a:r>
            </a:p>
          </p:txBody>
        </p:sp>
      </p:grpSp>
      <p:sp>
        <p:nvSpPr>
          <p:cNvPr id="6" name="TextBox 5">
            <a:extLst>
              <a:ext uri="{FF2B5EF4-FFF2-40B4-BE49-F238E27FC236}">
                <a16:creationId xmlns:a16="http://schemas.microsoft.com/office/drawing/2014/main" id="{BF560252-A1C4-9C10-3C2F-F638D8B5523A}"/>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7" name="Text Placeholder 12">
            <a:extLst>
              <a:ext uri="{FF2B5EF4-FFF2-40B4-BE49-F238E27FC236}">
                <a16:creationId xmlns:a16="http://schemas.microsoft.com/office/drawing/2014/main" id="{A1FCD869-E6C8-1CD9-D5BB-202B37E298CD}"/>
              </a:ext>
            </a:extLst>
          </p:cNvPr>
          <p:cNvSpPr txBox="1">
            <a:spLocks/>
          </p:cNvSpPr>
          <p:nvPr/>
        </p:nvSpPr>
        <p:spPr>
          <a:xfrm>
            <a:off x="671279" y="3316600"/>
            <a:ext cx="6133967" cy="817566"/>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accent6"/>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800" i="1">
                <a:solidFill>
                  <a:schemeClr val="tx2"/>
                </a:solidFill>
                <a:latin typeface="Source Serif 4 14pt" panose="02040603050405020204" pitchFamily="18" charset="0"/>
                <a:ea typeface="Source Serif 4 14pt" panose="02040603050405020204" pitchFamily="18" charset="0"/>
              </a:rPr>
              <a:t>Module d'éducation civique</a:t>
            </a:r>
          </a:p>
          <a:p>
            <a:endParaRPr lang="es-ES" sz="2800" i="1" dirty="0">
              <a:solidFill>
                <a:schemeClr val="tx2"/>
              </a:solidFill>
              <a:latin typeface="Source Serif 4 14pt" panose="02040603050405020204" pitchFamily="18" charset="0"/>
              <a:ea typeface="Source Serif 4 14pt" panose="02040603050405020204" pitchFamily="18" charset="0"/>
            </a:endParaRPr>
          </a:p>
        </p:txBody>
      </p:sp>
      <p:sp>
        <p:nvSpPr>
          <p:cNvPr id="5" name="Rectangle 4">
            <a:extLst>
              <a:ext uri="{FF2B5EF4-FFF2-40B4-BE49-F238E27FC236}">
                <a16:creationId xmlns:a16="http://schemas.microsoft.com/office/drawing/2014/main" id="{C736E141-C0D8-6B75-2B5F-85243A0BFC9E}"/>
              </a:ext>
            </a:extLst>
          </p:cNvPr>
          <p:cNvSpPr/>
          <p:nvPr/>
        </p:nvSpPr>
        <p:spPr>
          <a:xfrm>
            <a:off x="7535008" y="2628528"/>
            <a:ext cx="3448574" cy="422947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BE"/>
          </a:p>
        </p:txBody>
      </p:sp>
      <p:pic>
        <p:nvPicPr>
          <p:cNvPr id="8" name="Picture 7">
            <a:extLst>
              <a:ext uri="{FF2B5EF4-FFF2-40B4-BE49-F238E27FC236}">
                <a16:creationId xmlns:a16="http://schemas.microsoft.com/office/drawing/2014/main" id="{7B333015-756F-43AD-41A6-37DA766A71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13834" y="946506"/>
            <a:ext cx="1591741" cy="1591741"/>
          </a:xfrm>
          <a:prstGeom prst="rect">
            <a:avLst/>
          </a:prstGeom>
        </p:spPr>
      </p:pic>
      <p:pic>
        <p:nvPicPr>
          <p:cNvPr id="9" name="Picture 8">
            <a:extLst>
              <a:ext uri="{FF2B5EF4-FFF2-40B4-BE49-F238E27FC236}">
                <a16:creationId xmlns:a16="http://schemas.microsoft.com/office/drawing/2014/main" id="{75D8B6CB-58EC-D69A-EE9F-FF7B54A599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13834" y="2633100"/>
            <a:ext cx="1608620" cy="1608620"/>
          </a:xfrm>
          <a:prstGeom prst="rect">
            <a:avLst/>
          </a:prstGeom>
        </p:spPr>
      </p:pic>
      <p:pic>
        <p:nvPicPr>
          <p:cNvPr id="10" name="Picture 9">
            <a:extLst>
              <a:ext uri="{FF2B5EF4-FFF2-40B4-BE49-F238E27FC236}">
                <a16:creationId xmlns:a16="http://schemas.microsoft.com/office/drawing/2014/main" id="{F9EB5F81-0640-8192-348D-66CF86634B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01619" y="2628528"/>
            <a:ext cx="1600943" cy="1600943"/>
          </a:xfrm>
          <a:prstGeom prst="rect">
            <a:avLst/>
          </a:prstGeom>
        </p:spPr>
      </p:pic>
      <p:pic>
        <p:nvPicPr>
          <p:cNvPr id="11" name="Picture 10">
            <a:extLst>
              <a:ext uri="{FF2B5EF4-FFF2-40B4-BE49-F238E27FC236}">
                <a16:creationId xmlns:a16="http://schemas.microsoft.com/office/drawing/2014/main" id="{F02CC3CF-8B8D-CF6F-081F-D3748B0BBB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901619" y="4327340"/>
            <a:ext cx="1608620" cy="1608620"/>
          </a:xfrm>
          <a:prstGeom prst="rect">
            <a:avLst/>
          </a:prstGeom>
        </p:spPr>
      </p:pic>
      <p:pic>
        <p:nvPicPr>
          <p:cNvPr id="13" name="Picture 12">
            <a:extLst>
              <a:ext uri="{FF2B5EF4-FFF2-40B4-BE49-F238E27FC236}">
                <a16:creationId xmlns:a16="http://schemas.microsoft.com/office/drawing/2014/main" id="{4B905DB4-E4B3-5296-CEC7-37F4AA2FF25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48765"/>
          <a:stretch/>
        </p:blipFill>
        <p:spPr>
          <a:xfrm>
            <a:off x="9901619" y="6033829"/>
            <a:ext cx="1608620" cy="824171"/>
          </a:xfrm>
          <a:prstGeom prst="rect">
            <a:avLst/>
          </a:prstGeom>
        </p:spPr>
      </p:pic>
      <p:pic>
        <p:nvPicPr>
          <p:cNvPr id="15" name="Picture 14">
            <a:extLst>
              <a:ext uri="{FF2B5EF4-FFF2-40B4-BE49-F238E27FC236}">
                <a16:creationId xmlns:a16="http://schemas.microsoft.com/office/drawing/2014/main" id="{3E5507A9-C6F9-BBBB-8D9C-9D7CEA77AB9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r="62062"/>
          <a:stretch/>
        </p:blipFill>
        <p:spPr>
          <a:xfrm>
            <a:off x="11581727" y="4327340"/>
            <a:ext cx="610273" cy="1608619"/>
          </a:xfrm>
          <a:prstGeom prst="rect">
            <a:avLst/>
          </a:prstGeom>
        </p:spPr>
      </p:pic>
      <p:pic>
        <p:nvPicPr>
          <p:cNvPr id="17" name="Picture 16">
            <a:extLst>
              <a:ext uri="{FF2B5EF4-FFF2-40B4-BE49-F238E27FC236}">
                <a16:creationId xmlns:a16="http://schemas.microsoft.com/office/drawing/2014/main" id="{E92D7CC7-6894-736B-2C15-A303BCB72A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61660"/>
          <a:stretch/>
        </p:blipFill>
        <p:spPr>
          <a:xfrm>
            <a:off x="11581727" y="2645407"/>
            <a:ext cx="610273" cy="1591741"/>
          </a:xfrm>
          <a:prstGeom prst="rect">
            <a:avLst/>
          </a:prstGeom>
        </p:spPr>
      </p:pic>
      <p:pic>
        <p:nvPicPr>
          <p:cNvPr id="19" name="Picture 18">
            <a:extLst>
              <a:ext uri="{FF2B5EF4-FFF2-40B4-BE49-F238E27FC236}">
                <a16:creationId xmlns:a16="http://schemas.microsoft.com/office/drawing/2014/main" id="{C6A615A3-1A4C-37C1-D652-7EB3D5DF706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70673" y="4327340"/>
            <a:ext cx="1608620" cy="1608620"/>
          </a:xfrm>
          <a:prstGeom prst="rect">
            <a:avLst/>
          </a:prstGeom>
        </p:spPr>
      </p:pic>
    </p:spTree>
    <p:extLst>
      <p:ext uri="{BB962C8B-B14F-4D97-AF65-F5344CB8AC3E}">
        <p14:creationId xmlns:p14="http://schemas.microsoft.com/office/powerpoint/2010/main" val="40899385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8C135E4-A139-6C48-95BC-163397D9BFFB}"/>
              </a:ext>
            </a:extLst>
          </p:cNvPr>
          <p:cNvSpPr/>
          <p:nvPr/>
        </p:nvSpPr>
        <p:spPr>
          <a:xfrm>
            <a:off x="0" y="0"/>
            <a:ext cx="12191566" cy="6858000"/>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10">
            <a:extLst>
              <a:ext uri="{FF2B5EF4-FFF2-40B4-BE49-F238E27FC236}">
                <a16:creationId xmlns:a16="http://schemas.microsoft.com/office/drawing/2014/main" id="{2A432A6B-5584-7142-9AC0-8736322F61DB}"/>
              </a:ext>
            </a:extLst>
          </p:cNvPr>
          <p:cNvSpPr>
            <a:spLocks noGrp="1"/>
          </p:cNvSpPr>
          <p:nvPr/>
        </p:nvSpPr>
        <p:spPr>
          <a:xfrm>
            <a:off x="498910" y="3887094"/>
            <a:ext cx="5597090" cy="2135199"/>
          </a:xfrm>
          <a:prstGeom prst="rect">
            <a:avLst/>
          </a:prstGeom>
        </p:spPr>
        <p:txBody>
          <a:bodyPr lIns="0" rIns="0"/>
          <a:lstStyle>
            <a:lvl1pPr marL="0" indent="0" algn="l" defTabSz="914400" rtl="0" eaLnBrk="1" latinLnBrk="0" hangingPunct="1">
              <a:lnSpc>
                <a:spcPct val="90000"/>
              </a:lnSpc>
              <a:spcBef>
                <a:spcPts val="1000"/>
              </a:spcBef>
              <a:buFont typeface="Arial" panose="020B0604020202020204" pitchFamily="34" charset="0"/>
              <a:buNone/>
              <a:defRPr sz="3200" b="1" i="0" kern="1200">
                <a:solidFill>
                  <a:schemeClr val="tx1"/>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4400">
                <a:solidFill>
                  <a:srgbClr val="003399"/>
                </a:solidFill>
              </a:rPr>
              <a:t>L'influence de notre pays dans l'UE</a:t>
            </a:r>
          </a:p>
          <a:p>
            <a:pPr>
              <a:lnSpc>
                <a:spcPts val="3000"/>
              </a:lnSpc>
            </a:pPr>
            <a:r>
              <a:rPr lang="fr-FR" sz="4400">
                <a:solidFill>
                  <a:schemeClr val="accent2"/>
                </a:solidFill>
              </a:rPr>
              <a:t>⸺</a:t>
            </a:r>
          </a:p>
        </p:txBody>
      </p:sp>
      <p:pic>
        <p:nvPicPr>
          <p:cNvPr id="3" name="Graphic 2">
            <a:extLst>
              <a:ext uri="{FF2B5EF4-FFF2-40B4-BE49-F238E27FC236}">
                <a16:creationId xmlns:a16="http://schemas.microsoft.com/office/drawing/2014/main" id="{BC402107-753E-967D-1D08-35C6351C86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8910" y="357847"/>
            <a:ext cx="2857500" cy="2857500"/>
          </a:xfrm>
          <a:prstGeom prst="rect">
            <a:avLst/>
          </a:prstGeom>
        </p:spPr>
      </p:pic>
    </p:spTree>
    <p:extLst>
      <p:ext uri="{BB962C8B-B14F-4D97-AF65-F5344CB8AC3E}">
        <p14:creationId xmlns:p14="http://schemas.microsoft.com/office/powerpoint/2010/main" val="39470458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991D88-3352-9A49-865C-F30C393A0C8E}"/>
              </a:ext>
            </a:extLst>
          </p:cNvPr>
          <p:cNvSpPr>
            <a:spLocks noGrp="1"/>
          </p:cNvSpPr>
          <p:nvPr>
            <p:ph type="body" sz="quarter" idx="14"/>
          </p:nvPr>
        </p:nvSpPr>
        <p:spPr>
          <a:xfrm>
            <a:off x="7206712" y="2354315"/>
            <a:ext cx="5790291" cy="4805902"/>
          </a:xfrm>
        </p:spPr>
        <p:txBody>
          <a:bodyPr/>
          <a:lstStyle/>
          <a:p>
            <a:pPr marL="742950" indent="-742950" algn="l">
              <a:buAutoNum type="arabicPeriod"/>
            </a:pPr>
            <a:r>
              <a:rPr lang="fr-FR" sz="3200" b="1">
                <a:solidFill>
                  <a:srgbClr val="003399"/>
                </a:solidFill>
                <a:ea typeface="Arial" charset="0"/>
                <a:cs typeface="Arial" charset="0"/>
              </a:rPr>
              <a:t>_______</a:t>
            </a:r>
          </a:p>
          <a:p>
            <a:pPr marL="742950" indent="-742950" algn="l">
              <a:buAutoNum type="arabicPeriod"/>
            </a:pPr>
            <a:r>
              <a:rPr lang="fr-FR" sz="3200" b="1">
                <a:solidFill>
                  <a:srgbClr val="003399"/>
                </a:solidFill>
                <a:ea typeface="Arial" charset="0"/>
                <a:cs typeface="Arial" charset="0"/>
              </a:rPr>
              <a:t>_______</a:t>
            </a:r>
          </a:p>
          <a:p>
            <a:pPr marL="742950" indent="-742950" algn="l">
              <a:buAutoNum type="arabicPeriod"/>
            </a:pPr>
            <a:r>
              <a:rPr lang="fr-FR" sz="3200" b="1">
                <a:solidFill>
                  <a:srgbClr val="003399"/>
                </a:solidFill>
                <a:ea typeface="Arial" charset="0"/>
                <a:cs typeface="Arial" charset="0"/>
              </a:rPr>
              <a:t>_______</a:t>
            </a:r>
          </a:p>
          <a:p>
            <a:endParaRPr lang="es-ES" dirty="0"/>
          </a:p>
        </p:txBody>
      </p:sp>
      <p:sp>
        <p:nvSpPr>
          <p:cNvPr id="5" name="Text Placeholder 4">
            <a:extLst>
              <a:ext uri="{FF2B5EF4-FFF2-40B4-BE49-F238E27FC236}">
                <a16:creationId xmlns:a16="http://schemas.microsoft.com/office/drawing/2014/main" id="{18F32645-E3B4-2044-9297-5F4655ABECB6}"/>
              </a:ext>
            </a:extLst>
          </p:cNvPr>
          <p:cNvSpPr>
            <a:spLocks noGrp="1"/>
          </p:cNvSpPr>
          <p:nvPr>
            <p:ph type="body" sz="quarter" idx="15"/>
          </p:nvPr>
        </p:nvSpPr>
        <p:spPr>
          <a:xfrm>
            <a:off x="625060" y="1370632"/>
            <a:ext cx="5288405" cy="4994975"/>
          </a:xfrm>
        </p:spPr>
        <p:txBody>
          <a:bodyPr/>
          <a:lstStyle/>
          <a:p>
            <a:pPr marL="12700" indent="0">
              <a:buClrTx/>
              <a:buSzPct val="100000"/>
              <a:buNone/>
            </a:pPr>
            <a:endParaRPr lang="es-ES" dirty="0"/>
          </a:p>
          <a:p>
            <a:pPr>
              <a:buClrTx/>
              <a:buSzPct val="100000"/>
              <a:buFont typeface="System Font Regular"/>
              <a:buChar char="→"/>
            </a:pPr>
            <a:r>
              <a:rPr lang="fr-FR" sz="2400"/>
              <a:t>Votre alimentation</a:t>
            </a:r>
          </a:p>
          <a:p>
            <a:pPr>
              <a:buClrTx/>
              <a:buSzPct val="100000"/>
              <a:buFont typeface="System Font Regular"/>
              <a:buChar char="→"/>
            </a:pPr>
            <a:r>
              <a:rPr lang="fr-FR" sz="2400"/>
              <a:t>Vos achats </a:t>
            </a:r>
          </a:p>
          <a:p>
            <a:pPr>
              <a:buClrTx/>
              <a:buSzPct val="100000"/>
              <a:buFont typeface="System Font Regular"/>
              <a:buChar char="→"/>
            </a:pPr>
            <a:r>
              <a:rPr lang="fr-FR" sz="2400"/>
              <a:t>Votre internet</a:t>
            </a:r>
          </a:p>
          <a:p>
            <a:pPr>
              <a:buClrTx/>
              <a:buSzPct val="100000"/>
              <a:buFont typeface="System Font Regular"/>
              <a:buChar char="→"/>
            </a:pPr>
            <a:r>
              <a:rPr lang="fr-FR" sz="2400"/>
              <a:t>La vie au grand air</a:t>
            </a:r>
          </a:p>
          <a:p>
            <a:pPr>
              <a:buClrTx/>
              <a:buSzPct val="100000"/>
              <a:buFont typeface="System Font Regular"/>
              <a:buChar char="→"/>
            </a:pPr>
            <a:r>
              <a:rPr lang="fr-FR" sz="2400"/>
              <a:t>Votre santé</a:t>
            </a:r>
          </a:p>
          <a:p>
            <a:pPr>
              <a:buClrTx/>
              <a:buSzPct val="100000"/>
              <a:buFont typeface="System Font Regular"/>
              <a:buChar char="→"/>
            </a:pPr>
            <a:r>
              <a:rPr lang="fr-FR" sz="2400"/>
              <a:t>Votre carrière</a:t>
            </a:r>
          </a:p>
          <a:p>
            <a:pPr>
              <a:buClrTx/>
              <a:buSzPct val="100000"/>
              <a:buFont typeface="System Font Regular"/>
              <a:buChar char="→"/>
            </a:pPr>
            <a:r>
              <a:rPr lang="fr-FR" sz="2400"/>
              <a:t>Votre argent</a:t>
            </a:r>
          </a:p>
          <a:p>
            <a:pPr>
              <a:buClrTx/>
              <a:buSzPct val="100000"/>
              <a:buFont typeface="System Font Regular"/>
              <a:buChar char="→"/>
            </a:pPr>
            <a:r>
              <a:rPr lang="fr-FR" sz="2400"/>
              <a:t>Vos déplacements </a:t>
            </a:r>
          </a:p>
          <a:p>
            <a:pPr>
              <a:buClrTx/>
              <a:buSzPct val="100000"/>
              <a:buFont typeface="System Font Regular"/>
              <a:buChar char="→"/>
            </a:pPr>
            <a:r>
              <a:rPr lang="fr-FR" sz="2400"/>
              <a:t>Vos valeurs</a:t>
            </a:r>
          </a:p>
          <a:p>
            <a:pPr>
              <a:buClrTx/>
              <a:buSzPct val="100000"/>
              <a:buFont typeface="System Font Regular"/>
              <a:buChar char="→"/>
            </a:pPr>
            <a:r>
              <a:rPr lang="fr-FR" sz="2400"/>
              <a:t>Votre sécurité </a:t>
            </a:r>
          </a:p>
          <a:p>
            <a:pPr marL="12700" indent="0">
              <a:buClrTx/>
              <a:buSzPct val="100000"/>
              <a:buNone/>
            </a:pPr>
            <a:endParaRPr lang="es-ES" dirty="0"/>
          </a:p>
        </p:txBody>
      </p:sp>
      <p:sp>
        <p:nvSpPr>
          <p:cNvPr id="8" name="TextBox 7">
            <a:extLst>
              <a:ext uri="{FF2B5EF4-FFF2-40B4-BE49-F238E27FC236}">
                <a16:creationId xmlns:a16="http://schemas.microsoft.com/office/drawing/2014/main" id="{E338AA4A-02D9-2E3F-F776-A6119759E623}"/>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1B0C3FD5-38DF-7251-6A49-C2C768FD6E35}"/>
              </a:ext>
            </a:extLst>
          </p:cNvPr>
          <p:cNvSpPr>
            <a:spLocks noGrp="1"/>
          </p:cNvSpPr>
          <p:nvPr>
            <p:ph type="body" sz="quarter" idx="12"/>
          </p:nvPr>
        </p:nvSpPr>
        <p:spPr>
          <a:xfrm>
            <a:off x="625060" y="507568"/>
            <a:ext cx="9612548" cy="834313"/>
          </a:xfrm>
        </p:spPr>
        <p:txBody>
          <a:bodyPr/>
          <a:lstStyle/>
          <a:p>
            <a:pPr>
              <a:lnSpc>
                <a:spcPts val="3000"/>
              </a:lnSpc>
            </a:pPr>
            <a:r>
              <a:rPr lang="fr-FR"/>
              <a:t>Hiérarchisez vos propres priorités</a:t>
            </a:r>
          </a:p>
          <a:p>
            <a:pPr>
              <a:lnSpc>
                <a:spcPts val="3000"/>
              </a:lnSpc>
            </a:pPr>
            <a:r>
              <a:rPr lang="fr-FR">
                <a:solidFill>
                  <a:schemeClr val="accent2"/>
                </a:solidFill>
              </a:rPr>
              <a:t>⸺</a:t>
            </a:r>
          </a:p>
        </p:txBody>
      </p:sp>
      <p:sp>
        <p:nvSpPr>
          <p:cNvPr id="10" name="TextBox 9">
            <a:extLst>
              <a:ext uri="{FF2B5EF4-FFF2-40B4-BE49-F238E27FC236}">
                <a16:creationId xmlns:a16="http://schemas.microsoft.com/office/drawing/2014/main" id="{7CC14364-E513-12F5-1CCE-F4A6A0B402F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1" name="Picture 10">
            <a:extLst>
              <a:ext uri="{FF2B5EF4-FFF2-40B4-BE49-F238E27FC236}">
                <a16:creationId xmlns:a16="http://schemas.microsoft.com/office/drawing/2014/main" id="{310063C9-7F0F-D327-9129-D455466789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157" y="507568"/>
            <a:ext cx="834313" cy="834313"/>
          </a:xfrm>
          <a:prstGeom prst="rect">
            <a:avLst/>
          </a:prstGeom>
        </p:spPr>
      </p:pic>
    </p:spTree>
    <p:extLst>
      <p:ext uri="{BB962C8B-B14F-4D97-AF65-F5344CB8AC3E}">
        <p14:creationId xmlns:p14="http://schemas.microsoft.com/office/powerpoint/2010/main" val="8718931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1000"/>
                                        <p:tgtEl>
                                          <p:spTgt spid="5">
                                            <p:txEl>
                                              <p:pRg st="2" end="2"/>
                                            </p:txEl>
                                          </p:spTgt>
                                        </p:tgtEl>
                                      </p:cBhvr>
                                    </p:animEffect>
                                    <p:anim calcmode="lin" valueType="num">
                                      <p:cBhvr>
                                        <p:cTn id="2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1000"/>
                                        <p:tgtEl>
                                          <p:spTgt spid="5">
                                            <p:txEl>
                                              <p:pRg st="3" end="3"/>
                                            </p:txEl>
                                          </p:spTgt>
                                        </p:tgtEl>
                                      </p:cBhvr>
                                    </p:animEffect>
                                    <p:anim calcmode="lin" valueType="num">
                                      <p:cBhvr>
                                        <p:cTn id="3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fade">
                                      <p:cBhvr>
                                        <p:cTn id="36" dur="1000"/>
                                        <p:tgtEl>
                                          <p:spTgt spid="5">
                                            <p:txEl>
                                              <p:pRg st="4" end="4"/>
                                            </p:txEl>
                                          </p:spTgt>
                                        </p:tgtEl>
                                      </p:cBhvr>
                                    </p:animEffect>
                                    <p:anim calcmode="lin" valueType="num">
                                      <p:cBhvr>
                                        <p:cTn id="37"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animEffect transition="in" filter="fade">
                                      <p:cBhvr>
                                        <p:cTn id="41" dur="1000"/>
                                        <p:tgtEl>
                                          <p:spTgt spid="5">
                                            <p:txEl>
                                              <p:pRg st="5" end="5"/>
                                            </p:txEl>
                                          </p:spTgt>
                                        </p:tgtEl>
                                      </p:cBhvr>
                                    </p:animEffect>
                                    <p:anim calcmode="lin" valueType="num">
                                      <p:cBhvr>
                                        <p:cTn id="4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5" end="5"/>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5">
                                            <p:txEl>
                                              <p:pRg st="6" end="6"/>
                                            </p:txEl>
                                          </p:spTgt>
                                        </p:tgtEl>
                                        <p:attrNameLst>
                                          <p:attrName>style.visibility</p:attrName>
                                        </p:attrNameLst>
                                      </p:cBhvr>
                                      <p:to>
                                        <p:strVal val="visible"/>
                                      </p:to>
                                    </p:set>
                                    <p:animEffect transition="in" filter="fade">
                                      <p:cBhvr>
                                        <p:cTn id="46" dur="1000"/>
                                        <p:tgtEl>
                                          <p:spTgt spid="5">
                                            <p:txEl>
                                              <p:pRg st="6" end="6"/>
                                            </p:txEl>
                                          </p:spTgt>
                                        </p:tgtEl>
                                      </p:cBhvr>
                                    </p:animEffect>
                                    <p:anim calcmode="lin" valueType="num">
                                      <p:cBhvr>
                                        <p:cTn id="47"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5">
                                            <p:txEl>
                                              <p:pRg st="6" end="6"/>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
                                            <p:txEl>
                                              <p:pRg st="7" end="7"/>
                                            </p:txEl>
                                          </p:spTgt>
                                        </p:tgtEl>
                                        <p:attrNameLst>
                                          <p:attrName>style.visibility</p:attrName>
                                        </p:attrNameLst>
                                      </p:cBhvr>
                                      <p:to>
                                        <p:strVal val="visible"/>
                                      </p:to>
                                    </p:set>
                                    <p:animEffect transition="in" filter="fade">
                                      <p:cBhvr>
                                        <p:cTn id="51" dur="1000"/>
                                        <p:tgtEl>
                                          <p:spTgt spid="5">
                                            <p:txEl>
                                              <p:pRg st="7" end="7"/>
                                            </p:txEl>
                                          </p:spTgt>
                                        </p:tgtEl>
                                      </p:cBhvr>
                                    </p:animEffect>
                                    <p:anim calcmode="lin" valueType="num">
                                      <p:cBhvr>
                                        <p:cTn id="52"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7" end="7"/>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5">
                                            <p:txEl>
                                              <p:pRg st="8" end="8"/>
                                            </p:txEl>
                                          </p:spTgt>
                                        </p:tgtEl>
                                        <p:attrNameLst>
                                          <p:attrName>style.visibility</p:attrName>
                                        </p:attrNameLst>
                                      </p:cBhvr>
                                      <p:to>
                                        <p:strVal val="visible"/>
                                      </p:to>
                                    </p:set>
                                    <p:animEffect transition="in" filter="fade">
                                      <p:cBhvr>
                                        <p:cTn id="56" dur="1000"/>
                                        <p:tgtEl>
                                          <p:spTgt spid="5">
                                            <p:txEl>
                                              <p:pRg st="8" end="8"/>
                                            </p:txEl>
                                          </p:spTgt>
                                        </p:tgtEl>
                                      </p:cBhvr>
                                    </p:animEffect>
                                    <p:anim calcmode="lin" valueType="num">
                                      <p:cBhvr>
                                        <p:cTn id="57"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8" end="8"/>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Effect transition="in" filter="fade">
                                      <p:cBhvr>
                                        <p:cTn id="61" dur="1000"/>
                                        <p:tgtEl>
                                          <p:spTgt spid="5">
                                            <p:txEl>
                                              <p:pRg st="9" end="9"/>
                                            </p:txEl>
                                          </p:spTgt>
                                        </p:tgtEl>
                                      </p:cBhvr>
                                    </p:animEffect>
                                    <p:anim calcmode="lin" valueType="num">
                                      <p:cBhvr>
                                        <p:cTn id="62"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63" dur="1000" fill="hold"/>
                                        <p:tgtEl>
                                          <p:spTgt spid="5">
                                            <p:txEl>
                                              <p:pRg st="9" end="9"/>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5">
                                            <p:txEl>
                                              <p:pRg st="10" end="10"/>
                                            </p:txEl>
                                          </p:spTgt>
                                        </p:tgtEl>
                                        <p:attrNameLst>
                                          <p:attrName>style.visibility</p:attrName>
                                        </p:attrNameLst>
                                      </p:cBhvr>
                                      <p:to>
                                        <p:strVal val="visible"/>
                                      </p:to>
                                    </p:set>
                                    <p:animEffect transition="in" filter="fade">
                                      <p:cBhvr>
                                        <p:cTn id="66" dur="1000"/>
                                        <p:tgtEl>
                                          <p:spTgt spid="5">
                                            <p:txEl>
                                              <p:pRg st="10" end="10"/>
                                            </p:txEl>
                                          </p:spTgt>
                                        </p:tgtEl>
                                      </p:cBhvr>
                                    </p:animEffect>
                                    <p:anim calcmode="lin" valueType="num">
                                      <p:cBhvr>
                                        <p:cTn id="67"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68"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4">
                                            <p:txEl>
                                              <p:pRg st="0" end="0"/>
                                            </p:txEl>
                                          </p:spTgt>
                                        </p:tgtEl>
                                        <p:attrNameLst>
                                          <p:attrName>style.visibility</p:attrName>
                                        </p:attrNameLst>
                                      </p:cBhvr>
                                      <p:to>
                                        <p:strVal val="visible"/>
                                      </p:to>
                                    </p:set>
                                    <p:animEffect transition="in" filter="fade">
                                      <p:cBhvr>
                                        <p:cTn id="73" dur="1000"/>
                                        <p:tgtEl>
                                          <p:spTgt spid="4">
                                            <p:txEl>
                                              <p:pRg st="0" end="0"/>
                                            </p:txEl>
                                          </p:spTgt>
                                        </p:tgtEl>
                                      </p:cBhvr>
                                    </p:animEffect>
                                    <p:anim calcmode="lin" valueType="num">
                                      <p:cBhvr>
                                        <p:cTn id="7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75" dur="1000" fill="hold"/>
                                        <p:tgtEl>
                                          <p:spTgt spid="4">
                                            <p:txEl>
                                              <p:pRg st="0" end="0"/>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4">
                                            <p:txEl>
                                              <p:pRg st="1" end="1"/>
                                            </p:txEl>
                                          </p:spTgt>
                                        </p:tgtEl>
                                        <p:attrNameLst>
                                          <p:attrName>style.visibility</p:attrName>
                                        </p:attrNameLst>
                                      </p:cBhvr>
                                      <p:to>
                                        <p:strVal val="visible"/>
                                      </p:to>
                                    </p:set>
                                    <p:animEffect transition="in" filter="fade">
                                      <p:cBhvr>
                                        <p:cTn id="78" dur="1000"/>
                                        <p:tgtEl>
                                          <p:spTgt spid="4">
                                            <p:txEl>
                                              <p:pRg st="1" end="1"/>
                                            </p:txEl>
                                          </p:spTgt>
                                        </p:tgtEl>
                                      </p:cBhvr>
                                    </p:animEffect>
                                    <p:anim calcmode="lin" valueType="num">
                                      <p:cBhvr>
                                        <p:cTn id="7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80" dur="1000" fill="hold"/>
                                        <p:tgtEl>
                                          <p:spTgt spid="4">
                                            <p:txEl>
                                              <p:pRg st="1" end="1"/>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4">
                                            <p:txEl>
                                              <p:pRg st="2" end="2"/>
                                            </p:txEl>
                                          </p:spTgt>
                                        </p:tgtEl>
                                        <p:attrNameLst>
                                          <p:attrName>style.visibility</p:attrName>
                                        </p:attrNameLst>
                                      </p:cBhvr>
                                      <p:to>
                                        <p:strVal val="visible"/>
                                      </p:to>
                                    </p:set>
                                    <p:animEffect transition="in" filter="fade">
                                      <p:cBhvr>
                                        <p:cTn id="83" dur="1000"/>
                                        <p:tgtEl>
                                          <p:spTgt spid="4">
                                            <p:txEl>
                                              <p:pRg st="2" end="2"/>
                                            </p:txEl>
                                          </p:spTgt>
                                        </p:tgtEl>
                                      </p:cBhvr>
                                    </p:animEffect>
                                    <p:anim calcmode="lin" valueType="num">
                                      <p:cBhvr>
                                        <p:cTn id="8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8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DF1E54-1378-A7BF-7DE3-8FA3068CC17F}"/>
              </a:ext>
            </a:extLst>
          </p:cNvPr>
          <p:cNvSpPr/>
          <p:nvPr/>
        </p:nvSpPr>
        <p:spPr>
          <a:xfrm>
            <a:off x="5502167" y="1472339"/>
            <a:ext cx="6064773" cy="508344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EFBFF"/>
              </a:solidFill>
            </a:endParaRPr>
          </a:p>
        </p:txBody>
      </p:sp>
      <p:sp>
        <p:nvSpPr>
          <p:cNvPr id="13" name="Text Placeholder 12">
            <a:extLst>
              <a:ext uri="{FF2B5EF4-FFF2-40B4-BE49-F238E27FC236}">
                <a16:creationId xmlns:a16="http://schemas.microsoft.com/office/drawing/2014/main" id="{E7604881-7038-F740-917E-592C81E74F9B}"/>
              </a:ext>
            </a:extLst>
          </p:cNvPr>
          <p:cNvSpPr>
            <a:spLocks noGrp="1"/>
          </p:cNvSpPr>
          <p:nvPr>
            <p:ph type="body" sz="quarter" idx="10"/>
          </p:nvPr>
        </p:nvSpPr>
        <p:spPr>
          <a:xfrm>
            <a:off x="6255167" y="2008459"/>
            <a:ext cx="5155783" cy="4045499"/>
          </a:xfrm>
        </p:spPr>
        <p:txBody>
          <a:bodyPr anchor="ctr"/>
          <a:lstStyle/>
          <a:p>
            <a:r>
              <a:rPr lang="fr-FR" sz="1800"/>
              <a:t>Tous les cinq ans, c'est le début d'un nouveau cycle législatif.</a:t>
            </a:r>
            <a:br>
              <a:rPr lang="fr-FR" sz="1800"/>
            </a:br>
            <a:endParaRPr lang="fr-FR" sz="1800"/>
          </a:p>
          <a:p>
            <a:r>
              <a:rPr lang="fr-FR" sz="1800"/>
              <a:t>Le Conseil européen se réunit pour débattre des priorités lors d'un sommet de l'UE. Les 27 chef(fe)s d'État ou de gouvernement conviennent d'un programme stratégique.</a:t>
            </a:r>
            <a:br>
              <a:rPr lang="fr-FR" sz="1800"/>
            </a:br>
            <a:endParaRPr lang="fr-FR" sz="1800"/>
          </a:p>
          <a:p>
            <a:r>
              <a:rPr lang="fr-FR" sz="1800"/>
              <a:t>Le programme stratégique définit des orientations politiques devant guider les travaux de la Commission européenne.</a:t>
            </a:r>
            <a:br>
              <a:rPr lang="fr-FR" sz="1800"/>
            </a:br>
            <a:endParaRPr lang="fr-FR" sz="1800"/>
          </a:p>
          <a:p>
            <a:r>
              <a:rPr lang="fr-FR" sz="1800"/>
              <a:t>Tous les six mois, l'État membre assurant la présidence définit ses propres priorités, en fonction des questions urgentes concernant l'UE.</a:t>
            </a:r>
          </a:p>
        </p:txBody>
      </p:sp>
      <p:pic>
        <p:nvPicPr>
          <p:cNvPr id="18" name="Picture Placeholder 17">
            <a:extLst>
              <a:ext uri="{FF2B5EF4-FFF2-40B4-BE49-F238E27FC236}">
                <a16:creationId xmlns:a16="http://schemas.microsoft.com/office/drawing/2014/main" id="{05645193-0327-CF41-AF82-4241933A0803}"/>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a:xfrm>
            <a:off x="625060" y="2053304"/>
            <a:ext cx="5311775" cy="4045499"/>
          </a:xfrm>
        </p:spPr>
      </p:pic>
      <p:sp>
        <p:nvSpPr>
          <p:cNvPr id="4" name="TextBox 3">
            <a:extLst>
              <a:ext uri="{FF2B5EF4-FFF2-40B4-BE49-F238E27FC236}">
                <a16:creationId xmlns:a16="http://schemas.microsoft.com/office/drawing/2014/main" id="{44B85AC2-EEBF-69C6-BDAE-A9144AE19BFD}"/>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5" name="Text Placeholder 32">
            <a:extLst>
              <a:ext uri="{FF2B5EF4-FFF2-40B4-BE49-F238E27FC236}">
                <a16:creationId xmlns:a16="http://schemas.microsoft.com/office/drawing/2014/main" id="{919A5698-A565-A5D1-B14D-2D607AD7BAAE}"/>
              </a:ext>
            </a:extLst>
          </p:cNvPr>
          <p:cNvSpPr>
            <a:spLocks noGrp="1"/>
          </p:cNvSpPr>
          <p:nvPr>
            <p:ph type="body" sz="quarter" idx="12"/>
          </p:nvPr>
        </p:nvSpPr>
        <p:spPr>
          <a:xfrm>
            <a:off x="625060" y="507568"/>
            <a:ext cx="9612548" cy="1088757"/>
          </a:xfrm>
        </p:spPr>
        <p:txBody>
          <a:bodyPr/>
          <a:lstStyle/>
          <a:p>
            <a:pPr>
              <a:lnSpc>
                <a:spcPts val="3000"/>
              </a:lnSpc>
            </a:pPr>
            <a:r>
              <a:rPr lang="fr-FR"/>
              <a:t>Comment sont fixées les priorités de l'UE</a:t>
            </a:r>
          </a:p>
          <a:p>
            <a:pPr>
              <a:lnSpc>
                <a:spcPts val="3000"/>
              </a:lnSpc>
            </a:pPr>
            <a:r>
              <a:rPr lang="fr-FR">
                <a:solidFill>
                  <a:schemeClr val="accent2"/>
                </a:solidFill>
              </a:rPr>
              <a:t>⸺</a:t>
            </a:r>
          </a:p>
        </p:txBody>
      </p:sp>
      <p:sp>
        <p:nvSpPr>
          <p:cNvPr id="6" name="TextBox 5">
            <a:extLst>
              <a:ext uri="{FF2B5EF4-FFF2-40B4-BE49-F238E27FC236}">
                <a16:creationId xmlns:a16="http://schemas.microsoft.com/office/drawing/2014/main" id="{F49B9455-25FD-DA07-8E79-1CE8577980D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7" name="Picture 6">
            <a:extLst>
              <a:ext uri="{FF2B5EF4-FFF2-40B4-BE49-F238E27FC236}">
                <a16:creationId xmlns:a16="http://schemas.microsoft.com/office/drawing/2014/main" id="{4E2C9C9C-EA4B-DD34-1D50-7B6DCF7B20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4045607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1000"/>
                                        <p:tgtEl>
                                          <p:spTgt spid="13">
                                            <p:txEl>
                                              <p:pRg st="2" end="2"/>
                                            </p:txEl>
                                          </p:spTgt>
                                        </p:tgtEl>
                                      </p:cBhvr>
                                    </p:animEffect>
                                    <p:anim calcmode="lin" valueType="num">
                                      <p:cBhvr>
                                        <p:cTn id="3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611F5353-F9AE-2C4D-BAFB-0EEB40C94E9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756794" y="1485900"/>
            <a:ext cx="3945021" cy="4864532"/>
          </a:xfrm>
        </p:spPr>
      </p:pic>
      <p:sp>
        <p:nvSpPr>
          <p:cNvPr id="8" name="Text Placeholder 7">
            <a:extLst>
              <a:ext uri="{FF2B5EF4-FFF2-40B4-BE49-F238E27FC236}">
                <a16:creationId xmlns:a16="http://schemas.microsoft.com/office/drawing/2014/main" id="{5274DECF-9EEB-A648-8178-588570D068D4}"/>
              </a:ext>
            </a:extLst>
          </p:cNvPr>
          <p:cNvSpPr>
            <a:spLocks noGrp="1"/>
          </p:cNvSpPr>
          <p:nvPr>
            <p:ph type="body" sz="quarter" idx="14"/>
          </p:nvPr>
        </p:nvSpPr>
        <p:spPr>
          <a:xfrm>
            <a:off x="5210580" y="1145594"/>
            <a:ext cx="6981420" cy="5365565"/>
          </a:xfrm>
        </p:spPr>
        <p:txBody>
          <a:bodyPr/>
          <a:lstStyle/>
          <a:p>
            <a:r>
              <a:rPr lang="fr-FR" sz="1600" b="1"/>
              <a:t>Une Europe libre et démocratique</a:t>
            </a:r>
          </a:p>
          <a:p>
            <a:r>
              <a:rPr lang="fr-FR" sz="1600">
                <a:sym typeface="Wingdings" panose="05000000000000000000" pitchFamily="2" charset="2"/>
              </a:rPr>
              <a:t></a:t>
            </a:r>
            <a:r>
              <a:rPr lang="fr-FR" sz="1600"/>
              <a:t> défendre les valeurs européennes au sein de l'UE</a:t>
            </a:r>
          </a:p>
          <a:p>
            <a:r>
              <a:rPr lang="fr-FR" sz="1600">
                <a:sym typeface="Wingdings" panose="05000000000000000000" pitchFamily="2" charset="2"/>
              </a:rPr>
              <a:t></a:t>
            </a:r>
            <a:r>
              <a:rPr lang="fr-FR" sz="1600"/>
              <a:t> rester fidèles aux valeurs de l'UE au niveau mondial</a:t>
            </a:r>
          </a:p>
          <a:p>
            <a:endParaRPr lang="en-US" sz="1600" dirty="0"/>
          </a:p>
          <a:p>
            <a:r>
              <a:rPr lang="fr-FR" sz="1600" b="1"/>
              <a:t>Une Europe forte et sûre</a:t>
            </a:r>
          </a:p>
          <a:p>
            <a:r>
              <a:rPr lang="fr-FR" sz="1600">
                <a:sym typeface="Wingdings" panose="05000000000000000000" pitchFamily="2" charset="2"/>
              </a:rPr>
              <a:t></a:t>
            </a:r>
            <a:r>
              <a:rPr lang="fr-FR" sz="1600"/>
              <a:t> assurer une action extérieure cohérente et influente</a:t>
            </a:r>
          </a:p>
          <a:p>
            <a:r>
              <a:rPr lang="fr-FR" sz="1600">
                <a:sym typeface="Wingdings" panose="05000000000000000000" pitchFamily="2" charset="2"/>
              </a:rPr>
              <a:t></a:t>
            </a:r>
            <a:r>
              <a:rPr lang="fr-FR" sz="1600"/>
              <a:t> renforcer la sécurité et la défense de l'UE et protéger les citoyens de l'UE</a:t>
            </a:r>
          </a:p>
          <a:p>
            <a:r>
              <a:rPr lang="fr-FR" sz="1600">
                <a:sym typeface="Wingdings" panose="05000000000000000000" pitchFamily="2" charset="2"/>
              </a:rPr>
              <a:t></a:t>
            </a:r>
            <a:r>
              <a:rPr lang="fr-FR" sz="1600"/>
              <a:t> se préparer à une Union élargie et plus forte</a:t>
            </a:r>
          </a:p>
          <a:p>
            <a:r>
              <a:rPr lang="fr-FR" sz="1600">
                <a:sym typeface="Wingdings" panose="05000000000000000000" pitchFamily="2" charset="2"/>
              </a:rPr>
              <a:t></a:t>
            </a:r>
            <a:r>
              <a:rPr lang="fr-FR" sz="1600"/>
              <a:t> adopter une approche globale en matière de migrations et de gestion des frontières</a:t>
            </a:r>
          </a:p>
          <a:p>
            <a:endParaRPr lang="en-US" sz="1600" dirty="0"/>
          </a:p>
          <a:p>
            <a:r>
              <a:rPr lang="fr-FR" sz="1600" b="1"/>
              <a:t>Une Europe prospère et compétitive</a:t>
            </a:r>
          </a:p>
          <a:p>
            <a:r>
              <a:rPr lang="fr-FR" sz="1600">
                <a:sym typeface="Wingdings" panose="05000000000000000000" pitchFamily="2" charset="2"/>
              </a:rPr>
              <a:t></a:t>
            </a:r>
            <a:r>
              <a:rPr lang="fr-FR" sz="1600"/>
              <a:t> accroître la compétitivité de l'UE</a:t>
            </a:r>
          </a:p>
          <a:p>
            <a:r>
              <a:rPr lang="fr-FR" sz="1600">
                <a:sym typeface="Wingdings" panose="05000000000000000000" pitchFamily="2" charset="2"/>
              </a:rPr>
              <a:t></a:t>
            </a:r>
            <a:r>
              <a:rPr lang="fr-FR" sz="1600"/>
              <a:t> assurer le succès de la double transition écologique et numérique</a:t>
            </a:r>
          </a:p>
          <a:p>
            <a:pPr marL="285750" indent="-285750">
              <a:buFont typeface="Wingdings" panose="05000000000000000000" pitchFamily="2" charset="2"/>
              <a:buChar char="à"/>
            </a:pPr>
            <a:r>
              <a:rPr lang="fr-FR" sz="1600"/>
              <a:t>promouvoir un environnement propice à l'innovation et favorable aux entreprises</a:t>
            </a:r>
          </a:p>
          <a:p>
            <a:pPr marL="285750" indent="-285750">
              <a:buFont typeface="Wingdings" panose="05000000000000000000" pitchFamily="2" charset="2"/>
              <a:buChar char="à"/>
            </a:pPr>
            <a:r>
              <a:rPr lang="fr-FR" sz="1600"/>
              <a:t>progresser ensemble</a:t>
            </a:r>
          </a:p>
          <a:p>
            <a:endParaRPr lang="es-ES" dirty="0"/>
          </a:p>
          <a:p>
            <a:endParaRPr lang="es-ES" dirty="0"/>
          </a:p>
        </p:txBody>
      </p:sp>
      <p:sp>
        <p:nvSpPr>
          <p:cNvPr id="10" name="TextBox 9">
            <a:extLst>
              <a:ext uri="{FF2B5EF4-FFF2-40B4-BE49-F238E27FC236}">
                <a16:creationId xmlns:a16="http://schemas.microsoft.com/office/drawing/2014/main" id="{9BFFC3A3-AB10-04E0-8DAE-4B087CB2AC7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32">
            <a:extLst>
              <a:ext uri="{FF2B5EF4-FFF2-40B4-BE49-F238E27FC236}">
                <a16:creationId xmlns:a16="http://schemas.microsoft.com/office/drawing/2014/main" id="{90E47219-DC88-9AC1-D424-CBCEBC05CB8C}"/>
              </a:ext>
            </a:extLst>
          </p:cNvPr>
          <p:cNvSpPr>
            <a:spLocks noGrp="1"/>
          </p:cNvSpPr>
          <p:nvPr>
            <p:ph type="body" sz="quarter" idx="12"/>
          </p:nvPr>
        </p:nvSpPr>
        <p:spPr>
          <a:xfrm>
            <a:off x="625060" y="507569"/>
            <a:ext cx="9612548" cy="419532"/>
          </a:xfrm>
        </p:spPr>
        <p:txBody>
          <a:bodyPr/>
          <a:lstStyle/>
          <a:p>
            <a:pPr>
              <a:lnSpc>
                <a:spcPts val="3000"/>
              </a:lnSpc>
            </a:pPr>
            <a:r>
              <a:rPr lang="fr-FR"/>
              <a:t>Priorités de l'UE pour la période 2024-2029</a:t>
            </a:r>
          </a:p>
          <a:p>
            <a:pPr>
              <a:lnSpc>
                <a:spcPts val="3000"/>
              </a:lnSpc>
            </a:pPr>
            <a:r>
              <a:rPr lang="fr-FR">
                <a:solidFill>
                  <a:schemeClr val="accent2"/>
                </a:solidFill>
              </a:rPr>
              <a:t>⸺</a:t>
            </a:r>
          </a:p>
        </p:txBody>
      </p:sp>
      <p:sp>
        <p:nvSpPr>
          <p:cNvPr id="13" name="TextBox 12">
            <a:extLst>
              <a:ext uri="{FF2B5EF4-FFF2-40B4-BE49-F238E27FC236}">
                <a16:creationId xmlns:a16="http://schemas.microsoft.com/office/drawing/2014/main" id="{F0FBB5F8-A3D3-DECB-0CD4-644BAA7EFAF2}"/>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7FCE3EB4-3071-1DE0-651E-34D9F92959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1839620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1000"/>
                                        <p:tgtEl>
                                          <p:spTgt spid="8">
                                            <p:txEl>
                                              <p:pRg st="0" end="0"/>
                                            </p:txEl>
                                          </p:spTgt>
                                        </p:tgtEl>
                                      </p:cBhvr>
                                    </p:animEffect>
                                    <p:anim calcmode="lin" valueType="num">
                                      <p:cBhvr>
                                        <p:cTn id="29"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Effect transition="in" filter="fade">
                                      <p:cBhvr>
                                        <p:cTn id="33" dur="1000"/>
                                        <p:tgtEl>
                                          <p:spTgt spid="8">
                                            <p:txEl>
                                              <p:pRg st="1" end="1"/>
                                            </p:txEl>
                                          </p:spTgt>
                                        </p:tgtEl>
                                      </p:cBhvr>
                                    </p:animEffect>
                                    <p:anim calcmode="lin" valueType="num">
                                      <p:cBhvr>
                                        <p:cTn id="34"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Effect transition="in" filter="fade">
                                      <p:cBhvr>
                                        <p:cTn id="38" dur="1000"/>
                                        <p:tgtEl>
                                          <p:spTgt spid="8">
                                            <p:txEl>
                                              <p:pRg st="2" end="2"/>
                                            </p:txEl>
                                          </p:spTgt>
                                        </p:tgtEl>
                                      </p:cBhvr>
                                    </p:animEffect>
                                    <p:anim calcmode="lin" valueType="num">
                                      <p:cBhvr>
                                        <p:cTn id="3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8">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animEffect transition="in" filter="fade">
                                      <p:cBhvr>
                                        <p:cTn id="43" dur="1000"/>
                                        <p:tgtEl>
                                          <p:spTgt spid="8">
                                            <p:txEl>
                                              <p:pRg st="4" end="4"/>
                                            </p:txEl>
                                          </p:spTgt>
                                        </p:tgtEl>
                                      </p:cBhvr>
                                    </p:animEffect>
                                    <p:anim calcmode="lin" valueType="num">
                                      <p:cBhvr>
                                        <p:cTn id="44"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8">
                                            <p:txEl>
                                              <p:pRg st="4" end="4"/>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8">
                                            <p:txEl>
                                              <p:pRg st="5" end="5"/>
                                            </p:txEl>
                                          </p:spTgt>
                                        </p:tgtEl>
                                        <p:attrNameLst>
                                          <p:attrName>style.visibility</p:attrName>
                                        </p:attrNameLst>
                                      </p:cBhvr>
                                      <p:to>
                                        <p:strVal val="visible"/>
                                      </p:to>
                                    </p:set>
                                    <p:animEffect transition="in" filter="fade">
                                      <p:cBhvr>
                                        <p:cTn id="48" dur="1000"/>
                                        <p:tgtEl>
                                          <p:spTgt spid="8">
                                            <p:txEl>
                                              <p:pRg st="5" end="5"/>
                                            </p:txEl>
                                          </p:spTgt>
                                        </p:tgtEl>
                                      </p:cBhvr>
                                    </p:animEffect>
                                    <p:anim calcmode="lin" valueType="num">
                                      <p:cBhvr>
                                        <p:cTn id="49"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8">
                                            <p:txEl>
                                              <p:pRg st="5" end="5"/>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8">
                                            <p:txEl>
                                              <p:pRg st="6" end="6"/>
                                            </p:txEl>
                                          </p:spTgt>
                                        </p:tgtEl>
                                        <p:attrNameLst>
                                          <p:attrName>style.visibility</p:attrName>
                                        </p:attrNameLst>
                                      </p:cBhvr>
                                      <p:to>
                                        <p:strVal val="visible"/>
                                      </p:to>
                                    </p:set>
                                    <p:animEffect transition="in" filter="fade">
                                      <p:cBhvr>
                                        <p:cTn id="53" dur="1000"/>
                                        <p:tgtEl>
                                          <p:spTgt spid="8">
                                            <p:txEl>
                                              <p:pRg st="6" end="6"/>
                                            </p:txEl>
                                          </p:spTgt>
                                        </p:tgtEl>
                                      </p:cBhvr>
                                    </p:animEffect>
                                    <p:anim calcmode="lin" valueType="num">
                                      <p:cBhvr>
                                        <p:cTn id="54"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5" dur="1000" fill="hold"/>
                                        <p:tgtEl>
                                          <p:spTgt spid="8">
                                            <p:txEl>
                                              <p:pRg st="6" end="6"/>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8">
                                            <p:txEl>
                                              <p:pRg st="7" end="7"/>
                                            </p:txEl>
                                          </p:spTgt>
                                        </p:tgtEl>
                                        <p:attrNameLst>
                                          <p:attrName>style.visibility</p:attrName>
                                        </p:attrNameLst>
                                      </p:cBhvr>
                                      <p:to>
                                        <p:strVal val="visible"/>
                                      </p:to>
                                    </p:set>
                                    <p:animEffect transition="in" filter="fade">
                                      <p:cBhvr>
                                        <p:cTn id="58" dur="1000"/>
                                        <p:tgtEl>
                                          <p:spTgt spid="8">
                                            <p:txEl>
                                              <p:pRg st="7" end="7"/>
                                            </p:txEl>
                                          </p:spTgt>
                                        </p:tgtEl>
                                      </p:cBhvr>
                                    </p:animEffect>
                                    <p:anim calcmode="lin" valueType="num">
                                      <p:cBhvr>
                                        <p:cTn id="59"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60" dur="1000" fill="hold"/>
                                        <p:tgtEl>
                                          <p:spTgt spid="8">
                                            <p:txEl>
                                              <p:pRg st="7" end="7"/>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8">
                                            <p:txEl>
                                              <p:pRg st="8" end="8"/>
                                            </p:txEl>
                                          </p:spTgt>
                                        </p:tgtEl>
                                        <p:attrNameLst>
                                          <p:attrName>style.visibility</p:attrName>
                                        </p:attrNameLst>
                                      </p:cBhvr>
                                      <p:to>
                                        <p:strVal val="visible"/>
                                      </p:to>
                                    </p:set>
                                    <p:animEffect transition="in" filter="fade">
                                      <p:cBhvr>
                                        <p:cTn id="63" dur="1000"/>
                                        <p:tgtEl>
                                          <p:spTgt spid="8">
                                            <p:txEl>
                                              <p:pRg st="8" end="8"/>
                                            </p:txEl>
                                          </p:spTgt>
                                        </p:tgtEl>
                                      </p:cBhvr>
                                    </p:animEffect>
                                    <p:anim calcmode="lin" valueType="num">
                                      <p:cBhvr>
                                        <p:cTn id="64"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8" end="8"/>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8">
                                            <p:txEl>
                                              <p:pRg st="10" end="10"/>
                                            </p:txEl>
                                          </p:spTgt>
                                        </p:tgtEl>
                                        <p:attrNameLst>
                                          <p:attrName>style.visibility</p:attrName>
                                        </p:attrNameLst>
                                      </p:cBhvr>
                                      <p:to>
                                        <p:strVal val="visible"/>
                                      </p:to>
                                    </p:set>
                                    <p:animEffect transition="in" filter="fade">
                                      <p:cBhvr>
                                        <p:cTn id="68" dur="1000"/>
                                        <p:tgtEl>
                                          <p:spTgt spid="8">
                                            <p:txEl>
                                              <p:pRg st="10" end="10"/>
                                            </p:txEl>
                                          </p:spTgt>
                                        </p:tgtEl>
                                      </p:cBhvr>
                                    </p:animEffect>
                                    <p:anim calcmode="lin" valueType="num">
                                      <p:cBhvr>
                                        <p:cTn id="69"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70" dur="1000" fill="hold"/>
                                        <p:tgtEl>
                                          <p:spTgt spid="8">
                                            <p:txEl>
                                              <p:pRg st="10" end="10"/>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8">
                                            <p:txEl>
                                              <p:pRg st="11" end="11"/>
                                            </p:txEl>
                                          </p:spTgt>
                                        </p:tgtEl>
                                        <p:attrNameLst>
                                          <p:attrName>style.visibility</p:attrName>
                                        </p:attrNameLst>
                                      </p:cBhvr>
                                      <p:to>
                                        <p:strVal val="visible"/>
                                      </p:to>
                                    </p:set>
                                    <p:animEffect transition="in" filter="fade">
                                      <p:cBhvr>
                                        <p:cTn id="73" dur="1000"/>
                                        <p:tgtEl>
                                          <p:spTgt spid="8">
                                            <p:txEl>
                                              <p:pRg st="11" end="11"/>
                                            </p:txEl>
                                          </p:spTgt>
                                        </p:tgtEl>
                                      </p:cBhvr>
                                    </p:animEffect>
                                    <p:anim calcmode="lin" valueType="num">
                                      <p:cBhvr>
                                        <p:cTn id="74" dur="1000" fill="hold"/>
                                        <p:tgtEl>
                                          <p:spTgt spid="8">
                                            <p:txEl>
                                              <p:pRg st="11" end="11"/>
                                            </p:txEl>
                                          </p:spTgt>
                                        </p:tgtEl>
                                        <p:attrNameLst>
                                          <p:attrName>ppt_x</p:attrName>
                                        </p:attrNameLst>
                                      </p:cBhvr>
                                      <p:tavLst>
                                        <p:tav tm="0">
                                          <p:val>
                                            <p:strVal val="#ppt_x"/>
                                          </p:val>
                                        </p:tav>
                                        <p:tav tm="100000">
                                          <p:val>
                                            <p:strVal val="#ppt_x"/>
                                          </p:val>
                                        </p:tav>
                                      </p:tavLst>
                                    </p:anim>
                                    <p:anim calcmode="lin" valueType="num">
                                      <p:cBhvr>
                                        <p:cTn id="75" dur="1000" fill="hold"/>
                                        <p:tgtEl>
                                          <p:spTgt spid="8">
                                            <p:txEl>
                                              <p:pRg st="11" end="11"/>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8">
                                            <p:txEl>
                                              <p:pRg st="12" end="12"/>
                                            </p:txEl>
                                          </p:spTgt>
                                        </p:tgtEl>
                                        <p:attrNameLst>
                                          <p:attrName>style.visibility</p:attrName>
                                        </p:attrNameLst>
                                      </p:cBhvr>
                                      <p:to>
                                        <p:strVal val="visible"/>
                                      </p:to>
                                    </p:set>
                                    <p:animEffect transition="in" filter="fade">
                                      <p:cBhvr>
                                        <p:cTn id="78" dur="1000"/>
                                        <p:tgtEl>
                                          <p:spTgt spid="8">
                                            <p:txEl>
                                              <p:pRg st="12" end="12"/>
                                            </p:txEl>
                                          </p:spTgt>
                                        </p:tgtEl>
                                      </p:cBhvr>
                                    </p:animEffect>
                                    <p:anim calcmode="lin" valueType="num">
                                      <p:cBhvr>
                                        <p:cTn id="79" dur="1000" fill="hold"/>
                                        <p:tgtEl>
                                          <p:spTgt spid="8">
                                            <p:txEl>
                                              <p:pRg st="12" end="12"/>
                                            </p:txEl>
                                          </p:spTgt>
                                        </p:tgtEl>
                                        <p:attrNameLst>
                                          <p:attrName>ppt_x</p:attrName>
                                        </p:attrNameLst>
                                      </p:cBhvr>
                                      <p:tavLst>
                                        <p:tav tm="0">
                                          <p:val>
                                            <p:strVal val="#ppt_x"/>
                                          </p:val>
                                        </p:tav>
                                        <p:tav tm="100000">
                                          <p:val>
                                            <p:strVal val="#ppt_x"/>
                                          </p:val>
                                        </p:tav>
                                      </p:tavLst>
                                    </p:anim>
                                    <p:anim calcmode="lin" valueType="num">
                                      <p:cBhvr>
                                        <p:cTn id="80" dur="1000" fill="hold"/>
                                        <p:tgtEl>
                                          <p:spTgt spid="8">
                                            <p:txEl>
                                              <p:pRg st="12" end="12"/>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8">
                                            <p:txEl>
                                              <p:pRg st="13" end="13"/>
                                            </p:txEl>
                                          </p:spTgt>
                                        </p:tgtEl>
                                        <p:attrNameLst>
                                          <p:attrName>style.visibility</p:attrName>
                                        </p:attrNameLst>
                                      </p:cBhvr>
                                      <p:to>
                                        <p:strVal val="visible"/>
                                      </p:to>
                                    </p:set>
                                    <p:animEffect transition="in" filter="fade">
                                      <p:cBhvr>
                                        <p:cTn id="83" dur="1000"/>
                                        <p:tgtEl>
                                          <p:spTgt spid="8">
                                            <p:txEl>
                                              <p:pRg st="13" end="13"/>
                                            </p:txEl>
                                          </p:spTgt>
                                        </p:tgtEl>
                                      </p:cBhvr>
                                    </p:animEffect>
                                    <p:anim calcmode="lin" valueType="num">
                                      <p:cBhvr>
                                        <p:cTn id="84" dur="1000" fill="hold"/>
                                        <p:tgtEl>
                                          <p:spTgt spid="8">
                                            <p:txEl>
                                              <p:pRg st="13" end="13"/>
                                            </p:txEl>
                                          </p:spTgt>
                                        </p:tgtEl>
                                        <p:attrNameLst>
                                          <p:attrName>ppt_x</p:attrName>
                                        </p:attrNameLst>
                                      </p:cBhvr>
                                      <p:tavLst>
                                        <p:tav tm="0">
                                          <p:val>
                                            <p:strVal val="#ppt_x"/>
                                          </p:val>
                                        </p:tav>
                                        <p:tav tm="100000">
                                          <p:val>
                                            <p:strVal val="#ppt_x"/>
                                          </p:val>
                                        </p:tav>
                                      </p:tavLst>
                                    </p:anim>
                                    <p:anim calcmode="lin" valueType="num">
                                      <p:cBhvr>
                                        <p:cTn id="85" dur="1000" fill="hold"/>
                                        <p:tgtEl>
                                          <p:spTgt spid="8">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F2FB"/>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pPr>
              <a:lnSpc>
                <a:spcPts val="3000"/>
              </a:lnSpc>
            </a:pPr>
            <a:r>
              <a:rPr lang="fr-FR"/>
              <a:t>27 pays de l'UE travaillent ensemble</a:t>
            </a:r>
          </a:p>
          <a:p>
            <a:pPr>
              <a:lnSpc>
                <a:spcPts val="3000"/>
              </a:lnSpc>
            </a:pPr>
            <a:r>
              <a:rPr lang="fr-FR">
                <a:solidFill>
                  <a:schemeClr val="accent2"/>
                </a:solidFill>
              </a:rPr>
              <a:t>⸺</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0" y="0"/>
            <a:ext cx="5995332" cy="6858000"/>
          </a:xfrm>
        </p:spPr>
      </p:pic>
      <p:pic>
        <p:nvPicPr>
          <p:cNvPr id="2" name="Afbeelding 16">
            <a:extLst>
              <a:ext uri="{FF2B5EF4-FFF2-40B4-BE49-F238E27FC236}">
                <a16:creationId xmlns:a16="http://schemas.microsoft.com/office/drawing/2014/main" id="{766838F2-3A72-A0FA-0E1A-96D2200DF59E}"/>
              </a:ext>
            </a:extLst>
          </p:cNvPr>
          <p:cNvPicPr>
            <a:picLocks noChangeAspect="1"/>
          </p:cNvPicPr>
          <p:nvPr/>
        </p:nvPicPr>
        <p:blipFill>
          <a:blip r:embed="rId4"/>
          <a:srcRect/>
          <a:stretch/>
        </p:blipFill>
        <p:spPr>
          <a:xfrm>
            <a:off x="9577553" y="4132789"/>
            <a:ext cx="1269595" cy="1072897"/>
          </a:xfrm>
          <a:prstGeom prst="rect">
            <a:avLst/>
          </a:prstGeom>
        </p:spPr>
      </p:pic>
    </p:spTree>
    <p:extLst>
      <p:ext uri="{BB962C8B-B14F-4D97-AF65-F5344CB8AC3E}">
        <p14:creationId xmlns:p14="http://schemas.microsoft.com/office/powerpoint/2010/main" val="42169185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ABF9486-65AE-2446-9FC7-746B1070E838}"/>
              </a:ext>
            </a:extLst>
          </p:cNvPr>
          <p:cNvSpPr>
            <a:spLocks noGrp="1"/>
          </p:cNvSpPr>
          <p:nvPr>
            <p:ph type="body" sz="quarter" idx="15"/>
          </p:nvPr>
        </p:nvSpPr>
        <p:spPr>
          <a:xfrm>
            <a:off x="705173" y="1401783"/>
            <a:ext cx="8046242" cy="2073329"/>
          </a:xfrm>
        </p:spPr>
        <p:txBody>
          <a:bodyPr/>
          <a:lstStyle/>
          <a:p>
            <a:r>
              <a:rPr lang="fr-FR"/>
              <a:t>Tous les six mois, un État membre différent exerce la présidence. </a:t>
            </a:r>
          </a:p>
          <a:p>
            <a:r>
              <a:rPr lang="fr-FR" b="1"/>
              <a:t>[Votre pays]</a:t>
            </a:r>
            <a:r>
              <a:rPr lang="fr-FR"/>
              <a:t> a exercé la présidence pour la dernière fois en </a:t>
            </a:r>
            <a:r>
              <a:rPr lang="fr-FR" b="1"/>
              <a:t>[année]</a:t>
            </a:r>
            <a:r>
              <a:rPr lang="fr-FR"/>
              <a:t> .</a:t>
            </a:r>
          </a:p>
          <a:p>
            <a:r>
              <a:rPr lang="fr-FR"/>
              <a:t>Ce sera à nouveau son tour en </a:t>
            </a:r>
            <a:r>
              <a:rPr lang="fr-FR" b="1"/>
              <a:t>[année]</a:t>
            </a:r>
            <a:r>
              <a:rPr lang="fr-FR"/>
              <a:t>.</a:t>
            </a:r>
          </a:p>
          <a:p>
            <a:endParaRPr lang="es-ES" dirty="0"/>
          </a:p>
        </p:txBody>
      </p:sp>
      <p:sp>
        <p:nvSpPr>
          <p:cNvPr id="8" name="TextBox 7">
            <a:extLst>
              <a:ext uri="{FF2B5EF4-FFF2-40B4-BE49-F238E27FC236}">
                <a16:creationId xmlns:a16="http://schemas.microsoft.com/office/drawing/2014/main" id="{7ACE7EC6-722E-A8A0-86D0-E1ABBEA8D4B2}"/>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7F2D0E5C-7322-341E-6BBC-76C79FC3F042}"/>
              </a:ext>
            </a:extLst>
          </p:cNvPr>
          <p:cNvSpPr txBox="1">
            <a:spLocks/>
          </p:cNvSpPr>
          <p:nvPr/>
        </p:nvSpPr>
        <p:spPr>
          <a:xfrm>
            <a:off x="625060" y="507568"/>
            <a:ext cx="9612548" cy="964771"/>
          </a:xfrm>
          <a:prstGeom prst="rect">
            <a:avLst/>
          </a:prstGeom>
        </p:spPr>
        <p:txBody>
          <a:bodyPr/>
          <a:lstStyle>
            <a:lvl1pPr marL="469900" indent="-457200" algn="l" defTabSz="914400" rtl="0" eaLnBrk="1" latinLnBrk="0" hangingPunct="1">
              <a:lnSpc>
                <a:spcPct val="90000"/>
              </a:lnSpc>
              <a:spcBef>
                <a:spcPts val="1000"/>
              </a:spcBef>
              <a:buClr>
                <a:srgbClr val="1C45EF"/>
              </a:buClr>
              <a:buSzPct val="100000"/>
              <a:buFont typeface="+mj-lt"/>
              <a:buAutoNum type="arabicPeriod"/>
              <a:tabLst/>
              <a:defRPr sz="2000" b="0" i="0" kern="1200">
                <a:solidFill>
                  <a:schemeClr val="accent6"/>
                </a:solidFill>
                <a:latin typeface="Source Sans 3" panose="020B0303030403020204" pitchFamily="34" charset="0"/>
                <a:ea typeface="+mn-ea"/>
                <a:cs typeface="+mn-cs"/>
              </a:defRPr>
            </a:lvl1pPr>
            <a:lvl2pPr marL="800100" indent="-342900" algn="l" defTabSz="914400" rtl="0" eaLnBrk="1" latinLnBrk="0" hangingPunct="1">
              <a:lnSpc>
                <a:spcPct val="90000"/>
              </a:lnSpc>
              <a:spcBef>
                <a:spcPts val="500"/>
              </a:spcBef>
              <a:buClr>
                <a:srgbClr val="B4B4B4"/>
              </a:buClr>
              <a:buFont typeface="+mj-lt"/>
              <a:buAutoNum type="arabicPeriod"/>
              <a:defRPr sz="1800" b="0" i="0" kern="1200">
                <a:solidFill>
                  <a:schemeClr val="accent6"/>
                </a:solidFill>
                <a:latin typeface="Source Sans 3" panose="020B03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0">
              <a:lnSpc>
                <a:spcPts val="3000"/>
              </a:lnSpc>
              <a:buNone/>
            </a:pPr>
            <a:r>
              <a:rPr lang="fr-FR" sz="3200" b="1">
                <a:solidFill>
                  <a:schemeClr val="tx1"/>
                </a:solidFill>
              </a:rPr>
              <a:t>Présidence tournante de l'Union européenne</a:t>
            </a:r>
          </a:p>
          <a:p>
            <a:pPr marL="12700" indent="0">
              <a:lnSpc>
                <a:spcPts val="3000"/>
              </a:lnSpc>
              <a:buNone/>
            </a:pPr>
            <a:r>
              <a:rPr lang="fr-FR" sz="3200">
                <a:solidFill>
                  <a:schemeClr val="accent2"/>
                </a:solidFill>
              </a:rPr>
              <a:t>⸺</a:t>
            </a:r>
          </a:p>
        </p:txBody>
      </p:sp>
      <p:sp>
        <p:nvSpPr>
          <p:cNvPr id="15" name="TextBox 14">
            <a:extLst>
              <a:ext uri="{FF2B5EF4-FFF2-40B4-BE49-F238E27FC236}">
                <a16:creationId xmlns:a16="http://schemas.microsoft.com/office/drawing/2014/main" id="{3C891D4D-5DA5-A447-ED5B-C515AC5ADF7A}"/>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80C925A2-59FF-FB34-26D2-4BAAC56FD5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2" name="Text Placeholder 9">
            <a:extLst>
              <a:ext uri="{FF2B5EF4-FFF2-40B4-BE49-F238E27FC236}">
                <a16:creationId xmlns:a16="http://schemas.microsoft.com/office/drawing/2014/main" id="{C3266F5F-63FE-2EA0-326A-99D09F8986FB}"/>
              </a:ext>
            </a:extLst>
          </p:cNvPr>
          <p:cNvSpPr txBox="1">
            <a:spLocks/>
          </p:cNvSpPr>
          <p:nvPr/>
        </p:nvSpPr>
        <p:spPr>
          <a:xfrm>
            <a:off x="759094" y="5682019"/>
            <a:ext cx="10673811" cy="6749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800">
                <a:latin typeface="Source Sans 3" panose="020B0303030403020204" pitchFamily="34" charset="0"/>
                <a:hlinkClick r:id="rId3"/>
              </a:rPr>
              <a:t>https://newsroom.consilium.europa.eu/events/20150629-what-is-the-council-presidency-and-how-does-it-work/106943-what-is-the-council-presidency-and-how-does-it-work-20150629</a:t>
            </a:r>
            <a:r>
              <a:rPr lang="fr-FR" sz="1800">
                <a:latin typeface="Source Sans 3" panose="020B0303030403020204" pitchFamily="34" charset="0"/>
              </a:rPr>
              <a:t> </a:t>
            </a:r>
          </a:p>
          <a:p>
            <a:endParaRPr lang="es-ES" dirty="0"/>
          </a:p>
        </p:txBody>
      </p:sp>
      <p:pic>
        <p:nvPicPr>
          <p:cNvPr id="4" name="Picture 3">
            <a:extLst>
              <a:ext uri="{FF2B5EF4-FFF2-40B4-BE49-F238E27FC236}">
                <a16:creationId xmlns:a16="http://schemas.microsoft.com/office/drawing/2014/main" id="{C6F7E7CB-BE6A-CF7D-164E-39C25D8478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626181" y="2645019"/>
            <a:ext cx="4487806" cy="2500387"/>
          </a:xfrm>
          <a:prstGeom prst="rect">
            <a:avLst/>
          </a:prstGeom>
          <a:ln>
            <a:solidFill>
              <a:srgbClr val="E1E7F3"/>
            </a:solidFill>
          </a:ln>
        </p:spPr>
      </p:pic>
      <p:sp>
        <p:nvSpPr>
          <p:cNvPr id="3" name="TextBox 2">
            <a:extLst>
              <a:ext uri="{FF2B5EF4-FFF2-40B4-BE49-F238E27FC236}">
                <a16:creationId xmlns:a16="http://schemas.microsoft.com/office/drawing/2014/main" id="{1D8FD958-BE5A-5974-3183-392FB319E408}"/>
              </a:ext>
            </a:extLst>
          </p:cNvPr>
          <p:cNvSpPr txBox="1"/>
          <p:nvPr/>
        </p:nvSpPr>
        <p:spPr>
          <a:xfrm>
            <a:off x="2942897" y="5297436"/>
            <a:ext cx="6306206" cy="369332"/>
          </a:xfrm>
          <a:prstGeom prst="rect">
            <a:avLst/>
          </a:prstGeom>
          <a:noFill/>
        </p:spPr>
        <p:txBody>
          <a:bodyPr wrap="square">
            <a:spAutoFit/>
          </a:bodyPr>
          <a:lstStyle/>
          <a:p>
            <a:pPr algn="ctr"/>
            <a:r>
              <a:rPr lang="fr-FR"/>
              <a:t>Cliquez sur le lien ci-dessous:</a:t>
            </a:r>
          </a:p>
        </p:txBody>
      </p:sp>
    </p:spTree>
    <p:extLst>
      <p:ext uri="{BB962C8B-B14F-4D97-AF65-F5344CB8AC3E}">
        <p14:creationId xmlns:p14="http://schemas.microsoft.com/office/powerpoint/2010/main" val="6900051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anim calcmode="lin" valueType="num">
                                      <p:cBhvr>
                                        <p:cTn id="20"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xEl>
                                              <p:pRg st="2" end="2"/>
                                            </p:txEl>
                                          </p:spTgt>
                                        </p:tgtEl>
                                        <p:attrNameLst>
                                          <p:attrName>style.visibility</p:attrName>
                                        </p:attrNameLst>
                                      </p:cBhvr>
                                      <p:to>
                                        <p:strVal val="visible"/>
                                      </p:to>
                                    </p:set>
                                    <p:animEffect transition="in" filter="fade">
                                      <p:cBhvr>
                                        <p:cTn id="33" dur="1000"/>
                                        <p:tgtEl>
                                          <p:spTgt spid="13">
                                            <p:txEl>
                                              <p:pRg st="2" end="2"/>
                                            </p:txEl>
                                          </p:spTgt>
                                        </p:tgtEl>
                                      </p:cBhvr>
                                    </p:animEffect>
                                    <p:anim calcmode="lin" valueType="num">
                                      <p:cBhvr>
                                        <p:cTn id="34"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1000"/>
                                        <p:tgtEl>
                                          <p:spTgt spid="4"/>
                                        </p:tgtEl>
                                      </p:cBhvr>
                                    </p:animEffect>
                                    <p:anim calcmode="lin" valueType="num">
                                      <p:cBhvr>
                                        <p:cTn id="41" dur="1000" fill="hold"/>
                                        <p:tgtEl>
                                          <p:spTgt spid="4"/>
                                        </p:tgtEl>
                                        <p:attrNameLst>
                                          <p:attrName>ppt_x</p:attrName>
                                        </p:attrNameLst>
                                      </p:cBhvr>
                                      <p:tavLst>
                                        <p:tav tm="0">
                                          <p:val>
                                            <p:strVal val="#ppt_x"/>
                                          </p:val>
                                        </p:tav>
                                        <p:tav tm="100000">
                                          <p:val>
                                            <p:strVal val="#ppt_x"/>
                                          </p:val>
                                        </p:tav>
                                      </p:tavLst>
                                    </p:anim>
                                    <p:anim calcmode="lin" valueType="num">
                                      <p:cBhvr>
                                        <p:cTn id="4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1000"/>
                                        <p:tgtEl>
                                          <p:spTgt spid="12">
                                            <p:txEl>
                                              <p:pRg st="0" end="0"/>
                                            </p:txEl>
                                          </p:spTgt>
                                        </p:tgtEl>
                                      </p:cBhvr>
                                    </p:animEffect>
                                    <p:anim calcmode="lin" valueType="num">
                                      <p:cBhvr>
                                        <p:cTn id="4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r>
              <a:rPr lang="fr-FR"/>
              <a:t>Merci pour votre participation!</a:t>
            </a:r>
          </a:p>
          <a:p>
            <a:pPr>
              <a:lnSpc>
                <a:spcPts val="3000"/>
              </a:lnSpc>
            </a:pPr>
            <a:r>
              <a:rPr lang="fr-FR">
                <a:solidFill>
                  <a:schemeClr val="accent2"/>
                </a:solidFill>
              </a:rPr>
              <a:t>⸺</a:t>
            </a:r>
          </a:p>
          <a:p>
            <a:pPr marL="0" lvl="1" indent="0">
              <a:buNone/>
            </a:pPr>
            <a:r>
              <a:rPr lang="fr-FR" sz="2800" i="1">
                <a:solidFill>
                  <a:schemeClr val="tx1"/>
                </a:solidFill>
                <a:latin typeface="Source Serif 4 14pt" panose="02040603050405020204" pitchFamily="18" charset="0"/>
                <a:ea typeface="Source Serif 4 14pt" panose="02040603050405020204" pitchFamily="18" charset="0"/>
              </a:rPr>
              <a:t>Qu'avez-vous appris aujourd'hui?</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0" y="0"/>
            <a:ext cx="5995332" cy="6858000"/>
          </a:xfrm>
        </p:spPr>
      </p:pic>
    </p:spTree>
    <p:extLst>
      <p:ext uri="{BB962C8B-B14F-4D97-AF65-F5344CB8AC3E}">
        <p14:creationId xmlns:p14="http://schemas.microsoft.com/office/powerpoint/2010/main" val="62326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 name="TextBox 2">
            <a:extLst>
              <a:ext uri="{FF2B5EF4-FFF2-40B4-BE49-F238E27FC236}">
                <a16:creationId xmlns:a16="http://schemas.microsoft.com/office/drawing/2014/main" id="{B3E6CD4D-4B34-4CD4-1860-A646F74C7A04}"/>
              </a:ext>
            </a:extLst>
          </p:cNvPr>
          <p:cNvSpPr txBox="1"/>
          <p:nvPr/>
        </p:nvSpPr>
        <p:spPr>
          <a:xfrm>
            <a:off x="1765717"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248836" y="1459833"/>
            <a:ext cx="11718575" cy="5057376"/>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3399"/>
              </a:solidFill>
              <a:latin typeface="Source Sans 3" panose="020B0303030403020204" pitchFamily="34" charset="0"/>
            </a:endParaRPr>
          </a:p>
        </p:txBody>
      </p:sp>
      <p:sp>
        <p:nvSpPr>
          <p:cNvPr id="14" name="TextBox 13">
            <a:extLst>
              <a:ext uri="{FF2B5EF4-FFF2-40B4-BE49-F238E27FC236}">
                <a16:creationId xmlns:a16="http://schemas.microsoft.com/office/drawing/2014/main" id="{315C7A58-B3EB-6AC1-261C-A69788AAC24F}"/>
              </a:ext>
            </a:extLst>
          </p:cNvPr>
          <p:cNvSpPr txBox="1"/>
          <p:nvPr/>
        </p:nvSpPr>
        <p:spPr>
          <a:xfrm>
            <a:off x="1317273" y="1869221"/>
            <a:ext cx="1472134" cy="1200329"/>
          </a:xfrm>
          <a:prstGeom prst="rect">
            <a:avLst/>
          </a:prstGeom>
          <a:noFill/>
        </p:spPr>
        <p:txBody>
          <a:bodyPr wrap="square">
            <a:spAutoFit/>
          </a:bodyPr>
          <a:lstStyle/>
          <a:p>
            <a:r>
              <a:rPr lang="fr-FR" sz="2400" b="1" dirty="0">
                <a:latin typeface="Source Sans 3" panose="020B0303030403020204" pitchFamily="34" charset="0"/>
              </a:rPr>
              <a:t>27</a:t>
            </a:r>
            <a:br>
              <a:rPr lang="fr-FR" sz="2400" dirty="0">
                <a:latin typeface="Source Sans 3" panose="020B0303030403020204" pitchFamily="34" charset="0"/>
              </a:rPr>
            </a:br>
            <a:r>
              <a:rPr lang="fr-FR" sz="2400" dirty="0">
                <a:latin typeface="Source Sans 3" panose="020B0303030403020204" pitchFamily="34" charset="0"/>
              </a:rPr>
              <a:t>États membres</a:t>
            </a:r>
          </a:p>
        </p:txBody>
      </p:sp>
      <p:sp>
        <p:nvSpPr>
          <p:cNvPr id="16" name="TextBox 15">
            <a:extLst>
              <a:ext uri="{FF2B5EF4-FFF2-40B4-BE49-F238E27FC236}">
                <a16:creationId xmlns:a16="http://schemas.microsoft.com/office/drawing/2014/main" id="{E3D40E0A-D306-09AD-9579-FD18997779EB}"/>
              </a:ext>
            </a:extLst>
          </p:cNvPr>
          <p:cNvSpPr txBox="1"/>
          <p:nvPr/>
        </p:nvSpPr>
        <p:spPr>
          <a:xfrm>
            <a:off x="1318880" y="3364446"/>
            <a:ext cx="1688193" cy="1200329"/>
          </a:xfrm>
          <a:prstGeom prst="rect">
            <a:avLst/>
          </a:prstGeom>
          <a:noFill/>
        </p:spPr>
        <p:txBody>
          <a:bodyPr wrap="square">
            <a:spAutoFit/>
          </a:bodyPr>
          <a:lstStyle/>
          <a:p>
            <a:r>
              <a:rPr lang="fr-FR" sz="2400" b="1" dirty="0">
                <a:latin typeface="Source Sans 3" panose="020B0303030403020204" pitchFamily="34" charset="0"/>
              </a:rPr>
              <a:t>446 </a:t>
            </a:r>
            <a:br>
              <a:rPr lang="fr-FR" sz="2400" dirty="0">
                <a:latin typeface="Source Sans 3" panose="020B0303030403020204" pitchFamily="34" charset="0"/>
              </a:rPr>
            </a:br>
            <a:r>
              <a:rPr lang="fr-FR" sz="2400" dirty="0">
                <a:latin typeface="Source Sans 3" panose="020B0303030403020204" pitchFamily="34" charset="0"/>
              </a:rPr>
              <a:t>millions de citoyens</a:t>
            </a:r>
          </a:p>
        </p:txBody>
      </p:sp>
      <p:sp>
        <p:nvSpPr>
          <p:cNvPr id="17" name="TextBox 16">
            <a:extLst>
              <a:ext uri="{FF2B5EF4-FFF2-40B4-BE49-F238E27FC236}">
                <a16:creationId xmlns:a16="http://schemas.microsoft.com/office/drawing/2014/main" id="{AEF5572F-5C88-9ED8-9191-32B88B5572E2}"/>
              </a:ext>
            </a:extLst>
          </p:cNvPr>
          <p:cNvSpPr txBox="1"/>
          <p:nvPr/>
        </p:nvSpPr>
        <p:spPr>
          <a:xfrm>
            <a:off x="1317273" y="4822522"/>
            <a:ext cx="1802559" cy="1200329"/>
          </a:xfrm>
          <a:prstGeom prst="rect">
            <a:avLst/>
          </a:prstGeom>
          <a:noFill/>
        </p:spPr>
        <p:txBody>
          <a:bodyPr wrap="square">
            <a:spAutoFit/>
          </a:bodyPr>
          <a:lstStyle/>
          <a:p>
            <a:r>
              <a:rPr lang="fr-FR" sz="2400" b="1">
                <a:latin typeface="Source Sans 3" panose="020B0303030403020204" pitchFamily="34" charset="0"/>
              </a:rPr>
              <a:t>24</a:t>
            </a:r>
            <a:br>
              <a:rPr lang="fr-FR" sz="2400" b="1">
                <a:latin typeface="Source Sans 3" panose="020B0303030403020204" pitchFamily="34" charset="0"/>
              </a:rPr>
            </a:br>
            <a:r>
              <a:rPr lang="fr-FR" sz="2400">
                <a:latin typeface="Source Sans 3" panose="020B0303030403020204" pitchFamily="34" charset="0"/>
              </a:rPr>
              <a:t>langues officielles</a:t>
            </a: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13755"/>
          </a:xfrm>
        </p:spPr>
        <p:txBody>
          <a:bodyPr/>
          <a:lstStyle/>
          <a:p>
            <a:pPr>
              <a:lnSpc>
                <a:spcPts val="3000"/>
              </a:lnSpc>
            </a:pPr>
            <a:r>
              <a:rPr lang="fr-FR"/>
              <a:t>Trouver des solutions aux problèmes transfrontières</a:t>
            </a:r>
          </a:p>
          <a:p>
            <a:pPr>
              <a:lnSpc>
                <a:spcPts val="3000"/>
              </a:lnSpc>
            </a:pPr>
            <a:r>
              <a:rPr lang="fr-FR">
                <a:solidFill>
                  <a:schemeClr val="accent2"/>
                </a:solidFill>
              </a:rPr>
              <a:t>⸺</a:t>
            </a:r>
          </a:p>
        </p:txBody>
      </p:sp>
      <p:grpSp>
        <p:nvGrpSpPr>
          <p:cNvPr id="5" name="Group 4">
            <a:extLst>
              <a:ext uri="{FF2B5EF4-FFF2-40B4-BE49-F238E27FC236}">
                <a16:creationId xmlns:a16="http://schemas.microsoft.com/office/drawing/2014/main" id="{0EE12DE9-2E55-0F7E-E37C-795BFBA36B82}"/>
              </a:ext>
            </a:extLst>
          </p:cNvPr>
          <p:cNvGrpSpPr/>
          <p:nvPr/>
        </p:nvGrpSpPr>
        <p:grpSpPr>
          <a:xfrm>
            <a:off x="5834349" y="6307468"/>
            <a:ext cx="516737" cy="200055"/>
            <a:chOff x="8400758" y="1059210"/>
            <a:chExt cx="516737" cy="200055"/>
          </a:xfrm>
        </p:grpSpPr>
        <p:sp>
          <p:nvSpPr>
            <p:cNvPr id="6" name="TextBox 5">
              <a:extLst>
                <a:ext uri="{FF2B5EF4-FFF2-40B4-BE49-F238E27FC236}">
                  <a16:creationId xmlns:a16="http://schemas.microsoft.com/office/drawing/2014/main" id="{E1AF3FF4-C562-3D92-2122-3DDA83FE26D9}"/>
                </a:ext>
              </a:extLst>
            </p:cNvPr>
            <p:cNvSpPr txBox="1"/>
            <p:nvPr/>
          </p:nvSpPr>
          <p:spPr>
            <a:xfrm>
              <a:off x="8400758" y="1059210"/>
              <a:ext cx="404278"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Malte</a:t>
              </a:r>
            </a:p>
          </p:txBody>
        </p:sp>
        <p:sp>
          <p:nvSpPr>
            <p:cNvPr id="7" name="Oval 2">
              <a:extLst>
                <a:ext uri="{FF2B5EF4-FFF2-40B4-BE49-F238E27FC236}">
                  <a16:creationId xmlns:a16="http://schemas.microsoft.com/office/drawing/2014/main" id="{0AC89A3B-48DA-2032-1E04-A4ABFFADF5A6}"/>
                </a:ext>
              </a:extLst>
            </p:cNvPr>
            <p:cNvSpPr/>
            <p:nvPr/>
          </p:nvSpPr>
          <p:spPr>
            <a:xfrm rot="669190">
              <a:off x="8874356" y="1144904"/>
              <a:ext cx="43139" cy="42199"/>
            </a:xfrm>
            <a:custGeom>
              <a:avLst/>
              <a:gdLst>
                <a:gd name="connsiteX0" fmla="*/ 0 w 45719"/>
                <a:gd name="connsiteY0" fmla="*/ 23887 h 47773"/>
                <a:gd name="connsiteX1" fmla="*/ 22860 w 45719"/>
                <a:gd name="connsiteY1" fmla="*/ 0 h 47773"/>
                <a:gd name="connsiteX2" fmla="*/ 45720 w 45719"/>
                <a:gd name="connsiteY2" fmla="*/ 23887 h 47773"/>
                <a:gd name="connsiteX3" fmla="*/ 22860 w 45719"/>
                <a:gd name="connsiteY3" fmla="*/ 47774 h 47773"/>
                <a:gd name="connsiteX4" fmla="*/ 0 w 45719"/>
                <a:gd name="connsiteY4" fmla="*/ 23887 h 47773"/>
                <a:gd name="connsiteX0" fmla="*/ 73784 w 73784"/>
                <a:gd name="connsiteY0" fmla="*/ 60014 h 64674"/>
                <a:gd name="connsiteX1" fmla="*/ 1394 w 73784"/>
                <a:gd name="connsiteY1" fmla="*/ 1202 h 64674"/>
                <a:gd name="connsiteX2" fmla="*/ 24254 w 73784"/>
                <a:gd name="connsiteY2" fmla="*/ 25089 h 64674"/>
                <a:gd name="connsiteX3" fmla="*/ 1394 w 73784"/>
                <a:gd name="connsiteY3" fmla="*/ 48976 h 64674"/>
                <a:gd name="connsiteX4" fmla="*/ 73784 w 73784"/>
                <a:gd name="connsiteY4" fmla="*/ 60014 h 64674"/>
                <a:gd name="connsiteX0" fmla="*/ 80146 w 80146"/>
                <a:gd name="connsiteY0" fmla="*/ 60014 h 64674"/>
                <a:gd name="connsiteX1" fmla="*/ 7756 w 80146"/>
                <a:gd name="connsiteY1" fmla="*/ 1202 h 64674"/>
                <a:gd name="connsiteX2" fmla="*/ 2041 w 80146"/>
                <a:gd name="connsiteY2" fmla="*/ 25089 h 64674"/>
                <a:gd name="connsiteX3" fmla="*/ 7756 w 80146"/>
                <a:gd name="connsiteY3" fmla="*/ 48976 h 64674"/>
                <a:gd name="connsiteX4" fmla="*/ 80146 w 80146"/>
                <a:gd name="connsiteY4" fmla="*/ 60014 h 64674"/>
                <a:gd name="connsiteX0" fmla="*/ 169476 w 171692"/>
                <a:gd name="connsiteY0" fmla="*/ 60014 h 60160"/>
                <a:gd name="connsiteX1" fmla="*/ 97086 w 171692"/>
                <a:gd name="connsiteY1" fmla="*/ 1202 h 60160"/>
                <a:gd name="connsiteX2" fmla="*/ 91371 w 171692"/>
                <a:gd name="connsiteY2" fmla="*/ 25089 h 60160"/>
                <a:gd name="connsiteX3" fmla="*/ 1136 w 171692"/>
                <a:gd name="connsiteY3" fmla="*/ 18128 h 60160"/>
                <a:gd name="connsiteX4" fmla="*/ 169476 w 171692"/>
                <a:gd name="connsiteY4" fmla="*/ 60014 h 60160"/>
                <a:gd name="connsiteX0" fmla="*/ 168351 w 170313"/>
                <a:gd name="connsiteY0" fmla="*/ 78745 h 78918"/>
                <a:gd name="connsiteX1" fmla="*/ 95961 w 170313"/>
                <a:gd name="connsiteY1" fmla="*/ 19933 h 78918"/>
                <a:gd name="connsiteX2" fmla="*/ 159915 w 170313"/>
                <a:gd name="connsiteY2" fmla="*/ 4976 h 78918"/>
                <a:gd name="connsiteX3" fmla="*/ 11 w 170313"/>
                <a:gd name="connsiteY3" fmla="*/ 36859 h 78918"/>
                <a:gd name="connsiteX4" fmla="*/ 168351 w 170313"/>
                <a:gd name="connsiteY4" fmla="*/ 78745 h 78918"/>
                <a:gd name="connsiteX0" fmla="*/ 168349 w 218394"/>
                <a:gd name="connsiteY0" fmla="*/ 75230 h 86540"/>
                <a:gd name="connsiteX1" fmla="*/ 218303 w 218394"/>
                <a:gd name="connsiteY1" fmla="*/ 80749 h 86540"/>
                <a:gd name="connsiteX2" fmla="*/ 159913 w 218394"/>
                <a:gd name="connsiteY2" fmla="*/ 1461 h 86540"/>
                <a:gd name="connsiteX3" fmla="*/ 9 w 218394"/>
                <a:gd name="connsiteY3" fmla="*/ 33344 h 86540"/>
                <a:gd name="connsiteX4" fmla="*/ 168349 w 218394"/>
                <a:gd name="connsiteY4" fmla="*/ 75230 h 86540"/>
                <a:gd name="connsiteX0" fmla="*/ 169170 w 221931"/>
                <a:gd name="connsiteY0" fmla="*/ 46931 h 56106"/>
                <a:gd name="connsiteX1" fmla="*/ 219124 w 221931"/>
                <a:gd name="connsiteY1" fmla="*/ 52450 h 56106"/>
                <a:gd name="connsiteX2" fmla="*/ 100368 w 221931"/>
                <a:gd name="connsiteY2" fmla="*/ 1999 h 56106"/>
                <a:gd name="connsiteX3" fmla="*/ 830 w 221931"/>
                <a:gd name="connsiteY3" fmla="*/ 5045 h 56106"/>
                <a:gd name="connsiteX4" fmla="*/ 169170 w 221931"/>
                <a:gd name="connsiteY4" fmla="*/ 46931 h 56106"/>
                <a:gd name="connsiteX0" fmla="*/ 168580 w 219795"/>
                <a:gd name="connsiteY0" fmla="*/ 143804 h 160235"/>
                <a:gd name="connsiteX1" fmla="*/ 218534 w 219795"/>
                <a:gd name="connsiteY1" fmla="*/ 149323 h 160235"/>
                <a:gd name="connsiteX2" fmla="*/ 128562 w 219795"/>
                <a:gd name="connsiteY2" fmla="*/ 887 h 160235"/>
                <a:gd name="connsiteX3" fmla="*/ 240 w 219795"/>
                <a:gd name="connsiteY3" fmla="*/ 101918 h 160235"/>
                <a:gd name="connsiteX4" fmla="*/ 168580 w 219795"/>
                <a:gd name="connsiteY4" fmla="*/ 143804 h 160235"/>
                <a:gd name="connsiteX0" fmla="*/ 70884 w 220392"/>
                <a:gd name="connsiteY0" fmla="*/ 203819 h 205147"/>
                <a:gd name="connsiteX1" fmla="*/ 219715 w 220392"/>
                <a:gd name="connsiteY1" fmla="*/ 149387 h 205147"/>
                <a:gd name="connsiteX2" fmla="*/ 129743 w 220392"/>
                <a:gd name="connsiteY2" fmla="*/ 951 h 205147"/>
                <a:gd name="connsiteX3" fmla="*/ 1421 w 220392"/>
                <a:gd name="connsiteY3" fmla="*/ 101982 h 205147"/>
                <a:gd name="connsiteX4" fmla="*/ 70884 w 220392"/>
                <a:gd name="connsiteY4" fmla="*/ 203819 h 205147"/>
                <a:gd name="connsiteX0" fmla="*/ 110123 w 218456"/>
                <a:gd name="connsiteY0" fmla="*/ 149812 h 162498"/>
                <a:gd name="connsiteX1" fmla="*/ 218383 w 218456"/>
                <a:gd name="connsiteY1" fmla="*/ 149330 h 162498"/>
                <a:gd name="connsiteX2" fmla="*/ 128411 w 218456"/>
                <a:gd name="connsiteY2" fmla="*/ 894 h 162498"/>
                <a:gd name="connsiteX3" fmla="*/ 89 w 218456"/>
                <a:gd name="connsiteY3" fmla="*/ 101925 h 162498"/>
                <a:gd name="connsiteX4" fmla="*/ 110123 w 218456"/>
                <a:gd name="connsiteY4" fmla="*/ 149812 h 162498"/>
                <a:gd name="connsiteX0" fmla="*/ 110046 w 218313"/>
                <a:gd name="connsiteY0" fmla="*/ 50218 h 55952"/>
                <a:gd name="connsiteX1" fmla="*/ 218306 w 218313"/>
                <a:gd name="connsiteY1" fmla="*/ 49736 h 55952"/>
                <a:gd name="connsiteX2" fmla="*/ 116103 w 218313"/>
                <a:gd name="connsiteY2" fmla="*/ 2106 h 55952"/>
                <a:gd name="connsiteX3" fmla="*/ 12 w 218313"/>
                <a:gd name="connsiteY3" fmla="*/ 2331 h 55952"/>
                <a:gd name="connsiteX4" fmla="*/ 110046 w 218313"/>
                <a:gd name="connsiteY4" fmla="*/ 50218 h 55952"/>
                <a:gd name="connsiteX0" fmla="*/ 48587 w 156854"/>
                <a:gd name="connsiteY0" fmla="*/ 50218 h 55232"/>
                <a:gd name="connsiteX1" fmla="*/ 156847 w 156854"/>
                <a:gd name="connsiteY1" fmla="*/ 49736 h 55232"/>
                <a:gd name="connsiteX2" fmla="*/ 54644 w 156854"/>
                <a:gd name="connsiteY2" fmla="*/ 2106 h 55232"/>
                <a:gd name="connsiteX3" fmla="*/ 31 w 156854"/>
                <a:gd name="connsiteY3" fmla="*/ 13877 h 55232"/>
                <a:gd name="connsiteX4" fmla="*/ 48587 w 156854"/>
                <a:gd name="connsiteY4" fmla="*/ 50218 h 55232"/>
                <a:gd name="connsiteX0" fmla="*/ 48576 w 77497"/>
                <a:gd name="connsiteY0" fmla="*/ 50774 h 51644"/>
                <a:gd name="connsiteX1" fmla="*/ 77467 w 77497"/>
                <a:gd name="connsiteY1" fmla="*/ 37190 h 51644"/>
                <a:gd name="connsiteX2" fmla="*/ 54633 w 77497"/>
                <a:gd name="connsiteY2" fmla="*/ 2662 h 51644"/>
                <a:gd name="connsiteX3" fmla="*/ 20 w 77497"/>
                <a:gd name="connsiteY3" fmla="*/ 14433 h 51644"/>
                <a:gd name="connsiteX4" fmla="*/ 48576 w 77497"/>
                <a:gd name="connsiteY4" fmla="*/ 50774 h 51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97" h="51644">
                  <a:moveTo>
                    <a:pt x="48576" y="50774"/>
                  </a:moveTo>
                  <a:cubicBezTo>
                    <a:pt x="61484" y="54567"/>
                    <a:pt x="76458" y="45209"/>
                    <a:pt x="77467" y="37190"/>
                  </a:cubicBezTo>
                  <a:cubicBezTo>
                    <a:pt x="78476" y="29171"/>
                    <a:pt x="54633" y="-10530"/>
                    <a:pt x="54633" y="2662"/>
                  </a:cubicBezTo>
                  <a:cubicBezTo>
                    <a:pt x="54633" y="15854"/>
                    <a:pt x="1029" y="6414"/>
                    <a:pt x="20" y="14433"/>
                  </a:cubicBezTo>
                  <a:cubicBezTo>
                    <a:pt x="-989" y="22452"/>
                    <a:pt x="35668" y="46981"/>
                    <a:pt x="48576" y="50774"/>
                  </a:cubicBezTo>
                  <a:close/>
                </a:path>
              </a:pathLst>
            </a:custGeom>
            <a:solidFill>
              <a:srgbClr val="5F8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8380D0C1-B5AE-1EFC-ECA3-67669A82BC9E}"/>
              </a:ext>
            </a:extLst>
          </p:cNvPr>
          <p:cNvGrpSpPr/>
          <p:nvPr/>
        </p:nvGrpSpPr>
        <p:grpSpPr>
          <a:xfrm>
            <a:off x="560227" y="774145"/>
            <a:ext cx="8491791" cy="5686144"/>
            <a:chOff x="560227" y="774145"/>
            <a:chExt cx="8491791" cy="5686144"/>
          </a:xfrm>
        </p:grpSpPr>
        <p:pic>
          <p:nvPicPr>
            <p:cNvPr id="9" name="Graphic 8">
              <a:extLst>
                <a:ext uri="{FF2B5EF4-FFF2-40B4-BE49-F238E27FC236}">
                  <a16:creationId xmlns:a16="http://schemas.microsoft.com/office/drawing/2014/main" id="{A3A27E24-2D5C-05C5-8671-C68145623FF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32141" y="4233116"/>
              <a:ext cx="73514" cy="112618"/>
            </a:xfrm>
            <a:prstGeom prst="rect">
              <a:avLst/>
            </a:prstGeom>
          </p:spPr>
        </p:pic>
        <p:grpSp>
          <p:nvGrpSpPr>
            <p:cNvPr id="11" name="Group 10">
              <a:extLst>
                <a:ext uri="{FF2B5EF4-FFF2-40B4-BE49-F238E27FC236}">
                  <a16:creationId xmlns:a16="http://schemas.microsoft.com/office/drawing/2014/main" id="{2C350963-4DBE-687B-2CCB-00678E1C8443}"/>
                </a:ext>
              </a:extLst>
            </p:cNvPr>
            <p:cNvGrpSpPr/>
            <p:nvPr/>
          </p:nvGrpSpPr>
          <p:grpSpPr>
            <a:xfrm>
              <a:off x="560227" y="774145"/>
              <a:ext cx="8491791" cy="5686144"/>
              <a:chOff x="1001090" y="822712"/>
              <a:chExt cx="8491791" cy="5686144"/>
            </a:xfrm>
          </p:grpSpPr>
          <p:grpSp>
            <p:nvGrpSpPr>
              <p:cNvPr id="12" name="non EU">
                <a:extLst>
                  <a:ext uri="{FF2B5EF4-FFF2-40B4-BE49-F238E27FC236}">
                    <a16:creationId xmlns:a16="http://schemas.microsoft.com/office/drawing/2014/main" id="{D5DCED3E-FD40-0524-7C7D-6BB511D4E2CE}"/>
                  </a:ext>
                </a:extLst>
              </p:cNvPr>
              <p:cNvGrpSpPr/>
              <p:nvPr/>
            </p:nvGrpSpPr>
            <p:grpSpPr>
              <a:xfrm>
                <a:off x="4418782" y="861866"/>
                <a:ext cx="3312610" cy="4980034"/>
                <a:chOff x="4418782" y="861866"/>
                <a:chExt cx="3312610" cy="4980034"/>
              </a:xfrm>
            </p:grpSpPr>
            <p:sp>
              <p:nvSpPr>
                <p:cNvPr id="72" name="Freeform 197">
                  <a:extLst>
                    <a:ext uri="{FF2B5EF4-FFF2-40B4-BE49-F238E27FC236}">
                      <a16:creationId xmlns:a16="http://schemas.microsoft.com/office/drawing/2014/main" id="{EAB2E449-69F7-D14E-C35C-DAD3880430C5}"/>
                    </a:ext>
                  </a:extLst>
                </p:cNvPr>
                <p:cNvSpPr>
                  <a:spLocks noEditPoints="1"/>
                </p:cNvSpPr>
                <p:nvPr/>
              </p:nvSpPr>
              <p:spPr bwMode="auto">
                <a:xfrm>
                  <a:off x="7010632" y="3401473"/>
                  <a:ext cx="311368" cy="156456"/>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3" name="Freeform 23">
                  <a:extLst>
                    <a:ext uri="{FF2B5EF4-FFF2-40B4-BE49-F238E27FC236}">
                      <a16:creationId xmlns:a16="http://schemas.microsoft.com/office/drawing/2014/main" id="{AE01C9E7-65FF-FD71-ECD7-75B80DDF3AF5}"/>
                    </a:ext>
                  </a:extLst>
                </p:cNvPr>
                <p:cNvSpPr>
                  <a:spLocks/>
                </p:cNvSpPr>
                <p:nvPr/>
              </p:nvSpPr>
              <p:spPr bwMode="auto">
                <a:xfrm>
                  <a:off x="7327766" y="5262176"/>
                  <a:ext cx="224877" cy="226302"/>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4" name="Freeform 5">
                  <a:extLst>
                    <a:ext uri="{FF2B5EF4-FFF2-40B4-BE49-F238E27FC236}">
                      <a16:creationId xmlns:a16="http://schemas.microsoft.com/office/drawing/2014/main" id="{60F39D04-3D46-D39E-A3C9-4C26BA3EE4E8}"/>
                    </a:ext>
                  </a:extLst>
                </p:cNvPr>
                <p:cNvSpPr>
                  <a:spLocks/>
                </p:cNvSpPr>
                <p:nvPr/>
              </p:nvSpPr>
              <p:spPr bwMode="auto">
                <a:xfrm>
                  <a:off x="7260015" y="5378121"/>
                  <a:ext cx="253708" cy="463779"/>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5" name="Freeform 84">
                  <a:extLst>
                    <a:ext uri="{FF2B5EF4-FFF2-40B4-BE49-F238E27FC236}">
                      <a16:creationId xmlns:a16="http://schemas.microsoft.com/office/drawing/2014/main" id="{3BA85D69-09D3-F0DF-6AF2-16727EFAC6A1}"/>
                    </a:ext>
                  </a:extLst>
                </p:cNvPr>
                <p:cNvSpPr>
                  <a:spLocks/>
                </p:cNvSpPr>
                <p:nvPr/>
              </p:nvSpPr>
              <p:spPr bwMode="auto">
                <a:xfrm>
                  <a:off x="7143253" y="5251001"/>
                  <a:ext cx="232084" cy="257034"/>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6" name="Freeform 193">
                  <a:extLst>
                    <a:ext uri="{FF2B5EF4-FFF2-40B4-BE49-F238E27FC236}">
                      <a16:creationId xmlns:a16="http://schemas.microsoft.com/office/drawing/2014/main" id="{F2CD85A6-069C-A55D-189F-AA4E6B61EF4C}"/>
                    </a:ext>
                  </a:extLst>
                </p:cNvPr>
                <p:cNvSpPr>
                  <a:spLocks/>
                </p:cNvSpPr>
                <p:nvPr/>
              </p:nvSpPr>
              <p:spPr bwMode="auto">
                <a:xfrm>
                  <a:off x="7414257" y="5372533"/>
                  <a:ext cx="317135" cy="269606"/>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7" name="Freeform 21">
                  <a:extLst>
                    <a:ext uri="{FF2B5EF4-FFF2-40B4-BE49-F238E27FC236}">
                      <a16:creationId xmlns:a16="http://schemas.microsoft.com/office/drawing/2014/main" id="{A6959E18-A3F0-84D5-753C-292EF34B9509}"/>
                    </a:ext>
                  </a:extLst>
                </p:cNvPr>
                <p:cNvSpPr>
                  <a:spLocks/>
                </p:cNvSpPr>
                <p:nvPr/>
              </p:nvSpPr>
              <p:spPr bwMode="auto">
                <a:xfrm>
                  <a:off x="7121630" y="4830526"/>
                  <a:ext cx="556426" cy="574136"/>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8" name="Freeform 25">
                  <a:extLst>
                    <a:ext uri="{FF2B5EF4-FFF2-40B4-BE49-F238E27FC236}">
                      <a16:creationId xmlns:a16="http://schemas.microsoft.com/office/drawing/2014/main" id="{F9C8C6DF-5C0F-6B99-EFA6-5F2DBAE273EC}"/>
                    </a:ext>
                  </a:extLst>
                </p:cNvPr>
                <p:cNvSpPr>
                  <a:spLocks/>
                </p:cNvSpPr>
                <p:nvPr/>
              </p:nvSpPr>
              <p:spPr bwMode="auto">
                <a:xfrm>
                  <a:off x="5662812" y="4655911"/>
                  <a:ext cx="517505" cy="315706"/>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9" name="Freeform 61">
                  <a:extLst>
                    <a:ext uri="{FF2B5EF4-FFF2-40B4-BE49-F238E27FC236}">
                      <a16:creationId xmlns:a16="http://schemas.microsoft.com/office/drawing/2014/main" id="{3C2A4CEC-538F-5554-AC76-0F09D0B3E810}"/>
                    </a:ext>
                  </a:extLst>
                </p:cNvPr>
                <p:cNvSpPr>
                  <a:spLocks noEditPoints="1"/>
                </p:cNvSpPr>
                <p:nvPr/>
              </p:nvSpPr>
              <p:spPr bwMode="auto">
                <a:xfrm>
                  <a:off x="6781430" y="5009334"/>
                  <a:ext cx="471377" cy="403711"/>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80" name="Freeform 96">
                  <a:extLst>
                    <a:ext uri="{FF2B5EF4-FFF2-40B4-BE49-F238E27FC236}">
                      <a16:creationId xmlns:a16="http://schemas.microsoft.com/office/drawing/2014/main" id="{324F90A5-8BB3-7AFC-046B-47237AEEA7D4}"/>
                    </a:ext>
                  </a:extLst>
                </p:cNvPr>
                <p:cNvSpPr>
                  <a:spLocks noEditPoints="1"/>
                </p:cNvSpPr>
                <p:nvPr/>
              </p:nvSpPr>
              <p:spPr bwMode="auto">
                <a:xfrm>
                  <a:off x="5668579" y="861866"/>
                  <a:ext cx="1608735" cy="2202950"/>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81" name="Freeform 109">
                  <a:extLst>
                    <a:ext uri="{FF2B5EF4-FFF2-40B4-BE49-F238E27FC236}">
                      <a16:creationId xmlns:a16="http://schemas.microsoft.com/office/drawing/2014/main" id="{7D5BA950-7A9C-0D67-9051-95F3A612A795}"/>
                    </a:ext>
                  </a:extLst>
                </p:cNvPr>
                <p:cNvSpPr>
                  <a:spLocks noEditPoints="1"/>
                </p:cNvSpPr>
                <p:nvPr/>
              </p:nvSpPr>
              <p:spPr bwMode="auto">
                <a:xfrm>
                  <a:off x="4418782" y="2574494"/>
                  <a:ext cx="870678" cy="1595288"/>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grpSp>
          <p:grpSp>
            <p:nvGrpSpPr>
              <p:cNvPr id="13" name="EU">
                <a:extLst>
                  <a:ext uri="{FF2B5EF4-FFF2-40B4-BE49-F238E27FC236}">
                    <a16:creationId xmlns:a16="http://schemas.microsoft.com/office/drawing/2014/main" id="{B9EDD012-49FB-D351-7E9A-3839FCECE5CB}"/>
                  </a:ext>
                </a:extLst>
              </p:cNvPr>
              <p:cNvGrpSpPr/>
              <p:nvPr/>
            </p:nvGrpSpPr>
            <p:grpSpPr>
              <a:xfrm>
                <a:off x="1001090" y="822712"/>
                <a:ext cx="8399581" cy="5650597"/>
                <a:chOff x="1001090" y="822712"/>
                <a:chExt cx="8399581" cy="5650597"/>
              </a:xfrm>
              <a:solidFill>
                <a:srgbClr val="00B0F0"/>
              </a:solidFill>
            </p:grpSpPr>
            <p:sp>
              <p:nvSpPr>
                <p:cNvPr id="45" name="TextBox 44">
                  <a:extLst>
                    <a:ext uri="{FF2B5EF4-FFF2-40B4-BE49-F238E27FC236}">
                      <a16:creationId xmlns:a16="http://schemas.microsoft.com/office/drawing/2014/main" id="{F2049901-BA79-183B-3562-82417CF795E0}"/>
                    </a:ext>
                  </a:extLst>
                </p:cNvPr>
                <p:cNvSpPr txBox="1"/>
                <p:nvPr/>
              </p:nvSpPr>
              <p:spPr>
                <a:xfrm>
                  <a:off x="1258162" y="82271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s-ES" sz="4000" b="1" dirty="0" err="1">
                    <a:solidFill>
                      <a:srgbClr val="1C45EF"/>
                    </a:solidFill>
                    <a:latin typeface="Arial" panose="020B0604020202020204" pitchFamily="34" charset="0"/>
                    <a:ea typeface="Arial" charset="0"/>
                    <a:cs typeface="Arial" panose="020B0604020202020204" pitchFamily="34" charset="0"/>
                  </a:endParaRPr>
                </a:p>
              </p:txBody>
            </p:sp>
            <p:sp>
              <p:nvSpPr>
                <p:cNvPr id="46" name="Freeform 47">
                  <a:extLst>
                    <a:ext uri="{FF2B5EF4-FFF2-40B4-BE49-F238E27FC236}">
                      <a16:creationId xmlns:a16="http://schemas.microsoft.com/office/drawing/2014/main" id="{30FB5DCC-9E95-8582-3E06-5776B2B04415}"/>
                    </a:ext>
                  </a:extLst>
                </p:cNvPr>
                <p:cNvSpPr>
                  <a:spLocks/>
                </p:cNvSpPr>
                <p:nvPr/>
              </p:nvSpPr>
              <p:spPr bwMode="auto">
                <a:xfrm>
                  <a:off x="6852065" y="4291314"/>
                  <a:ext cx="583815" cy="315706"/>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7" name="Freeform 88">
                  <a:extLst>
                    <a:ext uri="{FF2B5EF4-FFF2-40B4-BE49-F238E27FC236}">
                      <a16:creationId xmlns:a16="http://schemas.microsoft.com/office/drawing/2014/main" id="{7958F6D4-8867-88BE-60D2-958ABB124167}"/>
                    </a:ext>
                  </a:extLst>
                </p:cNvPr>
                <p:cNvSpPr>
                  <a:spLocks/>
                </p:cNvSpPr>
                <p:nvPr/>
              </p:nvSpPr>
              <p:spPr bwMode="auto">
                <a:xfrm>
                  <a:off x="6500334" y="4763474"/>
                  <a:ext cx="348847" cy="25563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8" name="Freeform 197">
                  <a:extLst>
                    <a:ext uri="{FF2B5EF4-FFF2-40B4-BE49-F238E27FC236}">
                      <a16:creationId xmlns:a16="http://schemas.microsoft.com/office/drawing/2014/main" id="{A051CF7D-3794-EA3C-5EB5-E4AD363B4B76}"/>
                    </a:ext>
                  </a:extLst>
                </p:cNvPr>
                <p:cNvSpPr>
                  <a:spLocks noEditPoints="1"/>
                </p:cNvSpPr>
                <p:nvPr/>
              </p:nvSpPr>
              <p:spPr bwMode="auto">
                <a:xfrm>
                  <a:off x="6523399" y="4817954"/>
                  <a:ext cx="678956" cy="611852"/>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9" name="Freeform 9">
                  <a:extLst>
                    <a:ext uri="{FF2B5EF4-FFF2-40B4-BE49-F238E27FC236}">
                      <a16:creationId xmlns:a16="http://schemas.microsoft.com/office/drawing/2014/main" id="{DD6F8BA4-3F1A-3B3A-6C3C-86A0295F82A1}"/>
                    </a:ext>
                  </a:extLst>
                </p:cNvPr>
                <p:cNvSpPr>
                  <a:spLocks/>
                </p:cNvSpPr>
                <p:nvPr/>
              </p:nvSpPr>
              <p:spPr bwMode="auto">
                <a:xfrm>
                  <a:off x="9116691" y="6076582"/>
                  <a:ext cx="283980" cy="159250"/>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0" name="Freeform 51">
                  <a:extLst>
                    <a:ext uri="{FF2B5EF4-FFF2-40B4-BE49-F238E27FC236}">
                      <a16:creationId xmlns:a16="http://schemas.microsoft.com/office/drawing/2014/main" id="{AD99FCFE-DC9B-2DE0-A7D9-23CA5842F3B2}"/>
                    </a:ext>
                  </a:extLst>
                </p:cNvPr>
                <p:cNvSpPr>
                  <a:spLocks/>
                </p:cNvSpPr>
                <p:nvPr/>
              </p:nvSpPr>
              <p:spPr bwMode="auto">
                <a:xfrm>
                  <a:off x="7068293" y="2911153"/>
                  <a:ext cx="648685" cy="38834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1" name="Freeform 63">
                  <a:extLst>
                    <a:ext uri="{FF2B5EF4-FFF2-40B4-BE49-F238E27FC236}">
                      <a16:creationId xmlns:a16="http://schemas.microsoft.com/office/drawing/2014/main" id="{D1E490CC-5F79-C9A9-C33B-03D9A843ACD5}"/>
                    </a:ext>
                  </a:extLst>
                </p:cNvPr>
                <p:cNvSpPr>
                  <a:spLocks noEditPoints="1"/>
                </p:cNvSpPr>
                <p:nvPr/>
              </p:nvSpPr>
              <p:spPr bwMode="auto">
                <a:xfrm>
                  <a:off x="5919403" y="3105326"/>
                  <a:ext cx="422366" cy="484732"/>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2" name="Freeform 144">
                  <a:extLst>
                    <a:ext uri="{FF2B5EF4-FFF2-40B4-BE49-F238E27FC236}">
                      <a16:creationId xmlns:a16="http://schemas.microsoft.com/office/drawing/2014/main" id="{133BA83B-F32C-E685-DCCA-C1658E743373}"/>
                    </a:ext>
                  </a:extLst>
                </p:cNvPr>
                <p:cNvSpPr>
                  <a:spLocks noEditPoints="1"/>
                </p:cNvSpPr>
                <p:nvPr/>
              </p:nvSpPr>
              <p:spPr bwMode="auto">
                <a:xfrm>
                  <a:off x="5448026" y="3728354"/>
                  <a:ext cx="406507" cy="460985"/>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3" name="Freeform 219">
                  <a:extLst>
                    <a:ext uri="{FF2B5EF4-FFF2-40B4-BE49-F238E27FC236}">
                      <a16:creationId xmlns:a16="http://schemas.microsoft.com/office/drawing/2014/main" id="{CFBBB810-5872-4199-8913-7385DC11CFDA}"/>
                    </a:ext>
                  </a:extLst>
                </p:cNvPr>
                <p:cNvSpPr>
                  <a:spLocks/>
                </p:cNvSpPr>
                <p:nvPr/>
              </p:nvSpPr>
              <p:spPr bwMode="auto">
                <a:xfrm>
                  <a:off x="6801612" y="4429609"/>
                  <a:ext cx="717876" cy="493114"/>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4" name="Freeform 29">
                  <a:extLst>
                    <a:ext uri="{FF2B5EF4-FFF2-40B4-BE49-F238E27FC236}">
                      <a16:creationId xmlns:a16="http://schemas.microsoft.com/office/drawing/2014/main" id="{3324B6D5-335B-F759-72D2-D87863946B7E}"/>
                    </a:ext>
                  </a:extLst>
                </p:cNvPr>
                <p:cNvSpPr>
                  <a:spLocks/>
                </p:cNvSpPr>
                <p:nvPr/>
              </p:nvSpPr>
              <p:spPr bwMode="auto">
                <a:xfrm>
                  <a:off x="5354327" y="4062217"/>
                  <a:ext cx="386327" cy="315706"/>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5" name="Freeform 31">
                  <a:extLst>
                    <a:ext uri="{FF2B5EF4-FFF2-40B4-BE49-F238E27FC236}">
                      <a16:creationId xmlns:a16="http://schemas.microsoft.com/office/drawing/2014/main" id="{DD7E5927-8151-EC9E-7578-0B155648822D}"/>
                    </a:ext>
                  </a:extLst>
                </p:cNvPr>
                <p:cNvSpPr>
                  <a:spLocks/>
                </p:cNvSpPr>
                <p:nvPr/>
              </p:nvSpPr>
              <p:spPr bwMode="auto">
                <a:xfrm>
                  <a:off x="6325911" y="4132064"/>
                  <a:ext cx="717876" cy="38555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6" name="Freeform 41">
                  <a:extLst>
                    <a:ext uri="{FF2B5EF4-FFF2-40B4-BE49-F238E27FC236}">
                      <a16:creationId xmlns:a16="http://schemas.microsoft.com/office/drawing/2014/main" id="{E82CCA70-28B5-0087-BF1B-18C6B75F9918}"/>
                    </a:ext>
                  </a:extLst>
                </p:cNvPr>
                <p:cNvSpPr>
                  <a:spLocks/>
                </p:cNvSpPr>
                <p:nvPr/>
              </p:nvSpPr>
              <p:spPr bwMode="auto">
                <a:xfrm>
                  <a:off x="7088474" y="3163996"/>
                  <a:ext cx="542011" cy="40510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7" name="Freeform 53">
                  <a:extLst>
                    <a:ext uri="{FF2B5EF4-FFF2-40B4-BE49-F238E27FC236}">
                      <a16:creationId xmlns:a16="http://schemas.microsoft.com/office/drawing/2014/main" id="{AAF797C0-4669-0B93-9C9C-BD4E7B9D3F4C}"/>
                    </a:ext>
                  </a:extLst>
                </p:cNvPr>
                <p:cNvSpPr>
                  <a:spLocks noEditPoints="1"/>
                </p:cNvSpPr>
                <p:nvPr/>
              </p:nvSpPr>
              <p:spPr bwMode="auto">
                <a:xfrm>
                  <a:off x="7085592" y="2644341"/>
                  <a:ext cx="526155" cy="347834"/>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8" name="Freeform 195">
                  <a:extLst>
                    <a:ext uri="{FF2B5EF4-FFF2-40B4-BE49-F238E27FC236}">
                      <a16:creationId xmlns:a16="http://schemas.microsoft.com/office/drawing/2014/main" id="{CCEB6E96-5E0E-B68A-C890-899C000C0456}"/>
                    </a:ext>
                  </a:extLst>
                </p:cNvPr>
                <p:cNvSpPr>
                  <a:spLocks/>
                </p:cNvSpPr>
                <p:nvPr/>
              </p:nvSpPr>
              <p:spPr bwMode="auto">
                <a:xfrm>
                  <a:off x="7580032" y="4981394"/>
                  <a:ext cx="729409" cy="532228"/>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9" name="Freeform 221">
                  <a:extLst>
                    <a:ext uri="{FF2B5EF4-FFF2-40B4-BE49-F238E27FC236}">
                      <a16:creationId xmlns:a16="http://schemas.microsoft.com/office/drawing/2014/main" id="{528C647C-765C-D9DC-5FB2-AF92EFD6C2DB}"/>
                    </a:ext>
                  </a:extLst>
                </p:cNvPr>
                <p:cNvSpPr>
                  <a:spLocks noEditPoints="1"/>
                </p:cNvSpPr>
                <p:nvPr/>
              </p:nvSpPr>
              <p:spPr bwMode="auto">
                <a:xfrm>
                  <a:off x="6057789" y="4442181"/>
                  <a:ext cx="833199" cy="410696"/>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0" name="Freeform 11">
                  <a:extLst>
                    <a:ext uri="{FF2B5EF4-FFF2-40B4-BE49-F238E27FC236}">
                      <a16:creationId xmlns:a16="http://schemas.microsoft.com/office/drawing/2014/main" id="{E8759202-58BD-E80C-783F-79CA72C53C0B}"/>
                    </a:ext>
                  </a:extLst>
                </p:cNvPr>
                <p:cNvSpPr>
                  <a:spLocks noEditPoints="1"/>
                </p:cNvSpPr>
                <p:nvPr/>
              </p:nvSpPr>
              <p:spPr bwMode="auto">
                <a:xfrm>
                  <a:off x="4518245" y="4111111"/>
                  <a:ext cx="1553957" cy="1560364"/>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1" name="Freeform 19">
                  <a:extLst>
                    <a:ext uri="{FF2B5EF4-FFF2-40B4-BE49-F238E27FC236}">
                      <a16:creationId xmlns:a16="http://schemas.microsoft.com/office/drawing/2014/main" id="{5EEBB295-3702-4114-A04A-C05D3B7380FC}"/>
                    </a:ext>
                  </a:extLst>
                </p:cNvPr>
                <p:cNvSpPr>
                  <a:spLocks/>
                </p:cNvSpPr>
                <p:nvPr/>
              </p:nvSpPr>
              <p:spPr bwMode="auto">
                <a:xfrm>
                  <a:off x="6503217" y="3504846"/>
                  <a:ext cx="1052309" cy="856314"/>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2" name="Freeform 39">
                  <a:extLst>
                    <a:ext uri="{FF2B5EF4-FFF2-40B4-BE49-F238E27FC236}">
                      <a16:creationId xmlns:a16="http://schemas.microsoft.com/office/drawing/2014/main" id="{5E8F52F8-FE3A-4BEE-7218-E7392FA3946F}"/>
                    </a:ext>
                  </a:extLst>
                </p:cNvPr>
                <p:cNvSpPr>
                  <a:spLocks/>
                </p:cNvSpPr>
                <p:nvPr/>
              </p:nvSpPr>
              <p:spPr bwMode="auto">
                <a:xfrm>
                  <a:off x="4090115" y="3296704"/>
                  <a:ext cx="495883" cy="544800"/>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3" name="Freeform 45">
                  <a:extLst>
                    <a:ext uri="{FF2B5EF4-FFF2-40B4-BE49-F238E27FC236}">
                      <a16:creationId xmlns:a16="http://schemas.microsoft.com/office/drawing/2014/main" id="{DEB83348-5EDF-45C1-881D-E10446F77223}"/>
                    </a:ext>
                  </a:extLst>
                </p:cNvPr>
                <p:cNvSpPr>
                  <a:spLocks/>
                </p:cNvSpPr>
                <p:nvPr/>
              </p:nvSpPr>
              <p:spPr bwMode="auto">
                <a:xfrm>
                  <a:off x="3611531" y="5285923"/>
                  <a:ext cx="531921" cy="804628"/>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4" name="Freeform 80">
                  <a:extLst>
                    <a:ext uri="{FF2B5EF4-FFF2-40B4-BE49-F238E27FC236}">
                      <a16:creationId xmlns:a16="http://schemas.microsoft.com/office/drawing/2014/main" id="{B5400C62-AEDC-95D9-8B47-3388B63A99A0}"/>
                    </a:ext>
                  </a:extLst>
                </p:cNvPr>
                <p:cNvSpPr>
                  <a:spLocks noEditPoints="1"/>
                </p:cNvSpPr>
                <p:nvPr/>
              </p:nvSpPr>
              <p:spPr bwMode="auto">
                <a:xfrm>
                  <a:off x="5734889" y="4763474"/>
                  <a:ext cx="1470349" cy="1626020"/>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5" name="Freeform 86">
                  <a:extLst>
                    <a:ext uri="{FF2B5EF4-FFF2-40B4-BE49-F238E27FC236}">
                      <a16:creationId xmlns:a16="http://schemas.microsoft.com/office/drawing/2014/main" id="{888AFC26-3B41-1337-1BAE-F2427221A600}"/>
                    </a:ext>
                  </a:extLst>
                </p:cNvPr>
                <p:cNvSpPr>
                  <a:spLocks/>
                </p:cNvSpPr>
                <p:nvPr/>
              </p:nvSpPr>
              <p:spPr bwMode="auto">
                <a:xfrm>
                  <a:off x="7265782" y="4366748"/>
                  <a:ext cx="1102762" cy="771102"/>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6" name="Freeform 92">
                  <a:extLst>
                    <a:ext uri="{FF2B5EF4-FFF2-40B4-BE49-F238E27FC236}">
                      <a16:creationId xmlns:a16="http://schemas.microsoft.com/office/drawing/2014/main" id="{2D41994B-6A06-1ECE-4F24-DC54B976ABD0}"/>
                    </a:ext>
                  </a:extLst>
                </p:cNvPr>
                <p:cNvSpPr>
                  <a:spLocks noEditPoints="1"/>
                </p:cNvSpPr>
                <p:nvPr/>
              </p:nvSpPr>
              <p:spPr bwMode="auto">
                <a:xfrm>
                  <a:off x="6183200" y="1258592"/>
                  <a:ext cx="843289" cy="2221109"/>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7" name="Freeform 192">
                  <a:extLst>
                    <a:ext uri="{FF2B5EF4-FFF2-40B4-BE49-F238E27FC236}">
                      <a16:creationId xmlns:a16="http://schemas.microsoft.com/office/drawing/2014/main" id="{1E61B42A-4CC9-69D8-2C86-20420100CB34}"/>
                    </a:ext>
                  </a:extLst>
                </p:cNvPr>
                <p:cNvSpPr>
                  <a:spLocks noEditPoints="1"/>
                </p:cNvSpPr>
                <p:nvPr/>
              </p:nvSpPr>
              <p:spPr bwMode="auto">
                <a:xfrm>
                  <a:off x="3823434" y="5044256"/>
                  <a:ext cx="1597203" cy="1272598"/>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8" name="Freeform 146">
                  <a:extLst>
                    <a:ext uri="{FF2B5EF4-FFF2-40B4-BE49-F238E27FC236}">
                      <a16:creationId xmlns:a16="http://schemas.microsoft.com/office/drawing/2014/main" id="{DC750CFA-F72B-D964-CE21-861564FFA5D8}"/>
                    </a:ext>
                  </a:extLst>
                </p:cNvPr>
                <p:cNvSpPr>
                  <a:spLocks noEditPoints="1"/>
                </p:cNvSpPr>
                <p:nvPr/>
              </p:nvSpPr>
              <p:spPr bwMode="auto">
                <a:xfrm>
                  <a:off x="7363805" y="5372532"/>
                  <a:ext cx="1219525" cy="110077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9" name="Freeform 223">
                  <a:extLst>
                    <a:ext uri="{FF2B5EF4-FFF2-40B4-BE49-F238E27FC236}">
                      <a16:creationId xmlns:a16="http://schemas.microsoft.com/office/drawing/2014/main" id="{ABB29BDF-E389-B633-B2BA-8730C7EA7797}"/>
                    </a:ext>
                  </a:extLst>
                </p:cNvPr>
                <p:cNvSpPr>
                  <a:spLocks noEditPoints="1"/>
                </p:cNvSpPr>
                <p:nvPr/>
              </p:nvSpPr>
              <p:spPr bwMode="auto">
                <a:xfrm>
                  <a:off x="6706472" y="1029497"/>
                  <a:ext cx="947079" cy="1676309"/>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0" name="Freeform 78">
                  <a:extLst>
                    <a:ext uri="{FF2B5EF4-FFF2-40B4-BE49-F238E27FC236}">
                      <a16:creationId xmlns:a16="http://schemas.microsoft.com/office/drawing/2014/main" id="{489B6448-662F-FA19-5730-99703F9998FB}"/>
                    </a:ext>
                  </a:extLst>
                </p:cNvPr>
                <p:cNvSpPr>
                  <a:spLocks noEditPoints="1"/>
                </p:cNvSpPr>
                <p:nvPr/>
              </p:nvSpPr>
              <p:spPr bwMode="auto">
                <a:xfrm>
                  <a:off x="5693084" y="3546753"/>
                  <a:ext cx="932662" cy="1197164"/>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7B4828E5-179D-6327-C5BD-3AD0ADC58BAE}"/>
                    </a:ext>
                  </a:extLst>
                </p:cNvPr>
                <p:cNvSpPr txBox="1"/>
                <p:nvPr/>
              </p:nvSpPr>
              <p:spPr>
                <a:xfrm>
                  <a:off x="1001090" y="88200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n-GB" sz="4000" b="1" dirty="0" err="1">
                    <a:solidFill>
                      <a:srgbClr val="1C45EF"/>
                    </a:solidFill>
                    <a:latin typeface="Arial" panose="020B0604020202020204" pitchFamily="34" charset="0"/>
                    <a:ea typeface="Arial" charset="0"/>
                    <a:cs typeface="Arial" panose="020B0604020202020204" pitchFamily="34" charset="0"/>
                  </a:endParaRPr>
                </a:p>
              </p:txBody>
            </p:sp>
          </p:grpSp>
          <p:grpSp>
            <p:nvGrpSpPr>
              <p:cNvPr id="15" name="labels">
                <a:extLst>
                  <a:ext uri="{FF2B5EF4-FFF2-40B4-BE49-F238E27FC236}">
                    <a16:creationId xmlns:a16="http://schemas.microsoft.com/office/drawing/2014/main" id="{82F52084-3178-23BC-EB86-AA26BA3C3F48}"/>
                  </a:ext>
                </a:extLst>
              </p:cNvPr>
              <p:cNvGrpSpPr/>
              <p:nvPr/>
            </p:nvGrpSpPr>
            <p:grpSpPr>
              <a:xfrm>
                <a:off x="3397148" y="1752914"/>
                <a:ext cx="6095733" cy="4755942"/>
                <a:chOff x="3397148" y="1752914"/>
                <a:chExt cx="6095733" cy="4755942"/>
              </a:xfrm>
              <a:solidFill>
                <a:schemeClr val="bg1"/>
              </a:solidFill>
            </p:grpSpPr>
            <p:sp>
              <p:nvSpPr>
                <p:cNvPr id="18" name="TextBox 17">
                  <a:extLst>
                    <a:ext uri="{FF2B5EF4-FFF2-40B4-BE49-F238E27FC236}">
                      <a16:creationId xmlns:a16="http://schemas.microsoft.com/office/drawing/2014/main" id="{F4F58A6A-70F7-B3F5-AB50-C358E265D58E}"/>
                    </a:ext>
                  </a:extLst>
                </p:cNvPr>
                <p:cNvSpPr txBox="1"/>
                <p:nvPr/>
              </p:nvSpPr>
              <p:spPr>
                <a:xfrm>
                  <a:off x="7095789" y="2179445"/>
                  <a:ext cx="476413"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Finlande</a:t>
                  </a:r>
                </a:p>
              </p:txBody>
            </p:sp>
            <p:sp>
              <p:nvSpPr>
                <p:cNvPr id="19" name="TextBox 18">
                  <a:extLst>
                    <a:ext uri="{FF2B5EF4-FFF2-40B4-BE49-F238E27FC236}">
                      <a16:creationId xmlns:a16="http://schemas.microsoft.com/office/drawing/2014/main" id="{E26DBF5E-A54A-43D4-E3D6-F2BA8A75276A}"/>
                    </a:ext>
                  </a:extLst>
                </p:cNvPr>
                <p:cNvSpPr txBox="1"/>
                <p:nvPr/>
              </p:nvSpPr>
              <p:spPr>
                <a:xfrm>
                  <a:off x="6463108" y="1752914"/>
                  <a:ext cx="506870"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Suède</a:t>
                  </a:r>
                </a:p>
              </p:txBody>
            </p:sp>
            <p:sp>
              <p:nvSpPr>
                <p:cNvPr id="20" name="TextBox 19">
                  <a:extLst>
                    <a:ext uri="{FF2B5EF4-FFF2-40B4-BE49-F238E27FC236}">
                      <a16:creationId xmlns:a16="http://schemas.microsoft.com/office/drawing/2014/main" id="{C1C12CB0-0ECC-992B-2799-4F0515C9738F}"/>
                    </a:ext>
                  </a:extLst>
                </p:cNvPr>
                <p:cNvSpPr txBox="1"/>
                <p:nvPr/>
              </p:nvSpPr>
              <p:spPr>
                <a:xfrm>
                  <a:off x="7048873" y="2680724"/>
                  <a:ext cx="482824"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Estonie</a:t>
                  </a:r>
                </a:p>
              </p:txBody>
            </p:sp>
            <p:sp>
              <p:nvSpPr>
                <p:cNvPr id="21" name="TextBox 20">
                  <a:extLst>
                    <a:ext uri="{FF2B5EF4-FFF2-40B4-BE49-F238E27FC236}">
                      <a16:creationId xmlns:a16="http://schemas.microsoft.com/office/drawing/2014/main" id="{3CD8D0E2-628A-4386-0141-0C0BF9F5B788}"/>
                    </a:ext>
                  </a:extLst>
                </p:cNvPr>
                <p:cNvSpPr txBox="1"/>
                <p:nvPr/>
              </p:nvSpPr>
              <p:spPr>
                <a:xfrm>
                  <a:off x="7137139" y="2984345"/>
                  <a:ext cx="423514"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Lettonie</a:t>
                  </a:r>
                </a:p>
              </p:txBody>
            </p:sp>
            <p:sp>
              <p:nvSpPr>
                <p:cNvPr id="22" name="TextBox 21">
                  <a:extLst>
                    <a:ext uri="{FF2B5EF4-FFF2-40B4-BE49-F238E27FC236}">
                      <a16:creationId xmlns:a16="http://schemas.microsoft.com/office/drawing/2014/main" id="{BFCDD50F-3444-5154-696D-FED35BBA23DC}"/>
                    </a:ext>
                  </a:extLst>
                </p:cNvPr>
                <p:cNvSpPr txBox="1"/>
                <p:nvPr/>
              </p:nvSpPr>
              <p:spPr>
                <a:xfrm>
                  <a:off x="6969815" y="3228732"/>
                  <a:ext cx="546945"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Lituanie</a:t>
                  </a:r>
                </a:p>
              </p:txBody>
            </p:sp>
            <p:sp>
              <p:nvSpPr>
                <p:cNvPr id="23" name="TextBox 22">
                  <a:extLst>
                    <a:ext uri="{FF2B5EF4-FFF2-40B4-BE49-F238E27FC236}">
                      <a16:creationId xmlns:a16="http://schemas.microsoft.com/office/drawing/2014/main" id="{E1B94263-CBA9-8596-4CB2-37B7A176A410}"/>
                    </a:ext>
                  </a:extLst>
                </p:cNvPr>
                <p:cNvSpPr txBox="1"/>
                <p:nvPr/>
              </p:nvSpPr>
              <p:spPr>
                <a:xfrm>
                  <a:off x="7573320" y="4684174"/>
                  <a:ext cx="542136"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Roumanie</a:t>
                  </a:r>
                </a:p>
              </p:txBody>
            </p:sp>
            <p:sp>
              <p:nvSpPr>
                <p:cNvPr id="24" name="TextBox 23">
                  <a:extLst>
                    <a:ext uri="{FF2B5EF4-FFF2-40B4-BE49-F238E27FC236}">
                      <a16:creationId xmlns:a16="http://schemas.microsoft.com/office/drawing/2014/main" id="{B2896D0D-9878-88A9-96C4-FD71AB2409CE}"/>
                    </a:ext>
                  </a:extLst>
                </p:cNvPr>
                <p:cNvSpPr txBox="1"/>
                <p:nvPr/>
              </p:nvSpPr>
              <p:spPr>
                <a:xfrm>
                  <a:off x="6889611" y="4613910"/>
                  <a:ext cx="522900"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Hongrie</a:t>
                  </a:r>
                </a:p>
              </p:txBody>
            </p:sp>
            <p:sp>
              <p:nvSpPr>
                <p:cNvPr id="25" name="TextBox 24">
                  <a:extLst>
                    <a:ext uri="{FF2B5EF4-FFF2-40B4-BE49-F238E27FC236}">
                      <a16:creationId xmlns:a16="http://schemas.microsoft.com/office/drawing/2014/main" id="{35008327-F8CC-F2F1-6084-DEF771A9665F}"/>
                    </a:ext>
                  </a:extLst>
                </p:cNvPr>
                <p:cNvSpPr txBox="1"/>
                <p:nvPr/>
              </p:nvSpPr>
              <p:spPr>
                <a:xfrm>
                  <a:off x="6769706" y="4973356"/>
                  <a:ext cx="473207"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Croatie</a:t>
                  </a:r>
                </a:p>
              </p:txBody>
            </p:sp>
            <p:sp>
              <p:nvSpPr>
                <p:cNvPr id="26" name="TextBox 25">
                  <a:extLst>
                    <a:ext uri="{FF2B5EF4-FFF2-40B4-BE49-F238E27FC236}">
                      <a16:creationId xmlns:a16="http://schemas.microsoft.com/office/drawing/2014/main" id="{535F7DCF-CF1F-C5D0-694F-9151C6779B84}"/>
                    </a:ext>
                  </a:extLst>
                </p:cNvPr>
                <p:cNvSpPr txBox="1"/>
                <p:nvPr/>
              </p:nvSpPr>
              <p:spPr>
                <a:xfrm>
                  <a:off x="7477170" y="5738282"/>
                  <a:ext cx="479619"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Grèce</a:t>
                  </a:r>
                </a:p>
              </p:txBody>
            </p:sp>
            <p:sp>
              <p:nvSpPr>
                <p:cNvPr id="27" name="TextBox 26">
                  <a:extLst>
                    <a:ext uri="{FF2B5EF4-FFF2-40B4-BE49-F238E27FC236}">
                      <a16:creationId xmlns:a16="http://schemas.microsoft.com/office/drawing/2014/main" id="{8EBE116E-6E7F-6CE4-14FA-753155B8D3A0}"/>
                    </a:ext>
                  </a:extLst>
                </p:cNvPr>
                <p:cNvSpPr txBox="1"/>
                <p:nvPr/>
              </p:nvSpPr>
              <p:spPr>
                <a:xfrm>
                  <a:off x="6219574" y="5353791"/>
                  <a:ext cx="349776"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Italie</a:t>
                  </a:r>
                </a:p>
              </p:txBody>
            </p:sp>
            <p:sp>
              <p:nvSpPr>
                <p:cNvPr id="28" name="TextBox 27">
                  <a:extLst>
                    <a:ext uri="{FF2B5EF4-FFF2-40B4-BE49-F238E27FC236}">
                      <a16:creationId xmlns:a16="http://schemas.microsoft.com/office/drawing/2014/main" id="{3EB32D5B-9985-DC6E-DA43-7360B4059D34}"/>
                    </a:ext>
                  </a:extLst>
                </p:cNvPr>
                <p:cNvSpPr txBox="1"/>
                <p:nvPr/>
              </p:nvSpPr>
              <p:spPr>
                <a:xfrm>
                  <a:off x="6959333" y="4333025"/>
                  <a:ext cx="521298"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Slovaquie</a:t>
                  </a:r>
                </a:p>
              </p:txBody>
            </p:sp>
            <p:sp>
              <p:nvSpPr>
                <p:cNvPr id="29" name="TextBox 28">
                  <a:extLst>
                    <a:ext uri="{FF2B5EF4-FFF2-40B4-BE49-F238E27FC236}">
                      <a16:creationId xmlns:a16="http://schemas.microsoft.com/office/drawing/2014/main" id="{DCAE3FD2-9674-CAA5-822F-1E1791C1A035}"/>
                    </a:ext>
                  </a:extLst>
                </p:cNvPr>
                <p:cNvSpPr txBox="1"/>
                <p:nvPr/>
              </p:nvSpPr>
              <p:spPr>
                <a:xfrm>
                  <a:off x="6472319" y="4105730"/>
                  <a:ext cx="506869"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Tchéquie</a:t>
                  </a:r>
                </a:p>
              </p:txBody>
            </p:sp>
            <p:sp>
              <p:nvSpPr>
                <p:cNvPr id="30" name="TextBox 29">
                  <a:extLst>
                    <a:ext uri="{FF2B5EF4-FFF2-40B4-BE49-F238E27FC236}">
                      <a16:creationId xmlns:a16="http://schemas.microsoft.com/office/drawing/2014/main" id="{0F7B7C2D-71AE-26B3-E39D-382CCA2EF853}"/>
                    </a:ext>
                  </a:extLst>
                </p:cNvPr>
                <p:cNvSpPr txBox="1"/>
                <p:nvPr/>
              </p:nvSpPr>
              <p:spPr>
                <a:xfrm>
                  <a:off x="6766949" y="3800693"/>
                  <a:ext cx="461986"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Pologne</a:t>
                  </a:r>
                </a:p>
              </p:txBody>
            </p:sp>
            <p:sp>
              <p:nvSpPr>
                <p:cNvPr id="31" name="TextBox 30">
                  <a:extLst>
                    <a:ext uri="{FF2B5EF4-FFF2-40B4-BE49-F238E27FC236}">
                      <a16:creationId xmlns:a16="http://schemas.microsoft.com/office/drawing/2014/main" id="{200ADD07-BFC8-650C-96AF-BC911DEDB134}"/>
                    </a:ext>
                  </a:extLst>
                </p:cNvPr>
                <p:cNvSpPr txBox="1"/>
                <p:nvPr/>
              </p:nvSpPr>
              <p:spPr>
                <a:xfrm>
                  <a:off x="5013219" y="4723154"/>
                  <a:ext cx="463588"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France</a:t>
                  </a:r>
                </a:p>
              </p:txBody>
            </p:sp>
            <p:sp>
              <p:nvSpPr>
                <p:cNvPr id="32" name="TextBox 31">
                  <a:extLst>
                    <a:ext uri="{FF2B5EF4-FFF2-40B4-BE49-F238E27FC236}">
                      <a16:creationId xmlns:a16="http://schemas.microsoft.com/office/drawing/2014/main" id="{B6E2DC75-12C6-C9D7-25ED-7ED80BDCA590}"/>
                    </a:ext>
                  </a:extLst>
                </p:cNvPr>
                <p:cNvSpPr txBox="1"/>
                <p:nvPr/>
              </p:nvSpPr>
              <p:spPr>
                <a:xfrm>
                  <a:off x="4232815" y="5620339"/>
                  <a:ext cx="412292"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Espagne</a:t>
                  </a:r>
                </a:p>
              </p:txBody>
            </p:sp>
            <p:sp>
              <p:nvSpPr>
                <p:cNvPr id="34" name="TextBox 33">
                  <a:extLst>
                    <a:ext uri="{FF2B5EF4-FFF2-40B4-BE49-F238E27FC236}">
                      <a16:creationId xmlns:a16="http://schemas.microsoft.com/office/drawing/2014/main" id="{31E33DEB-6041-0386-8CF6-57D93980C1C0}"/>
                    </a:ext>
                  </a:extLst>
                </p:cNvPr>
                <p:cNvSpPr txBox="1"/>
                <p:nvPr/>
              </p:nvSpPr>
              <p:spPr>
                <a:xfrm>
                  <a:off x="3397148" y="5568292"/>
                  <a:ext cx="518091"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Portugal</a:t>
                  </a:r>
                </a:p>
              </p:txBody>
            </p:sp>
            <p:sp>
              <p:nvSpPr>
                <p:cNvPr id="35" name="TextBox 34">
                  <a:extLst>
                    <a:ext uri="{FF2B5EF4-FFF2-40B4-BE49-F238E27FC236}">
                      <a16:creationId xmlns:a16="http://schemas.microsoft.com/office/drawing/2014/main" id="{49213B50-C810-1CAA-0A1F-11D4B2F32E0E}"/>
                    </a:ext>
                  </a:extLst>
                </p:cNvPr>
                <p:cNvSpPr txBox="1"/>
                <p:nvPr/>
              </p:nvSpPr>
              <p:spPr>
                <a:xfrm>
                  <a:off x="3929947" y="3528594"/>
                  <a:ext cx="458780"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Irlande</a:t>
                  </a:r>
                </a:p>
              </p:txBody>
            </p:sp>
            <p:sp>
              <p:nvSpPr>
                <p:cNvPr id="36" name="TextBox 35">
                  <a:extLst>
                    <a:ext uri="{FF2B5EF4-FFF2-40B4-BE49-F238E27FC236}">
                      <a16:creationId xmlns:a16="http://schemas.microsoft.com/office/drawing/2014/main" id="{F7E7F435-DAEC-F170-A943-77E83CFC8A38}"/>
                    </a:ext>
                  </a:extLst>
                </p:cNvPr>
                <p:cNvSpPr txBox="1"/>
                <p:nvPr/>
              </p:nvSpPr>
              <p:spPr>
                <a:xfrm>
                  <a:off x="5166134" y="4079729"/>
                  <a:ext cx="506870"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Belgique</a:t>
                  </a:r>
                </a:p>
              </p:txBody>
            </p:sp>
            <p:sp>
              <p:nvSpPr>
                <p:cNvPr id="37" name="TextBox 36">
                  <a:extLst>
                    <a:ext uri="{FF2B5EF4-FFF2-40B4-BE49-F238E27FC236}">
                      <a16:creationId xmlns:a16="http://schemas.microsoft.com/office/drawing/2014/main" id="{D8EF3780-DE4B-3D4D-8E5B-F0A92B943F31}"/>
                    </a:ext>
                  </a:extLst>
                </p:cNvPr>
                <p:cNvSpPr txBox="1"/>
                <p:nvPr/>
              </p:nvSpPr>
              <p:spPr>
                <a:xfrm>
                  <a:off x="6197616" y="4865505"/>
                  <a:ext cx="537350" cy="200055"/>
                </a:xfrm>
                <a:prstGeom prst="rect">
                  <a:avLst/>
                </a:prstGeom>
                <a:solidFill>
                  <a:schemeClr val="bg1">
                    <a:alpha val="84000"/>
                  </a:schemeClr>
                </a:solidFill>
                <a:ln>
                  <a:noFill/>
                </a:ln>
              </p:spPr>
              <p:txBody>
                <a:bodyPr wrap="square" rtlCol="0" anchor="ctr">
                  <a:spAutoFit/>
                </a:bodyPr>
                <a:lstStyle/>
                <a:p>
                  <a:pPr algn="ctr"/>
                  <a:r>
                    <a:rPr lang="fr-FR" sz="700">
                      <a:latin typeface="Arial" panose="020B0604020202020204" pitchFamily="34" charset="0"/>
                      <a:cs typeface="Arial" panose="020B0604020202020204" pitchFamily="34" charset="0"/>
                    </a:rPr>
                    <a:t>Slovénie</a:t>
                  </a:r>
                </a:p>
              </p:txBody>
            </p:sp>
            <p:sp>
              <p:nvSpPr>
                <p:cNvPr id="38" name="TextBox 37">
                  <a:extLst>
                    <a:ext uri="{FF2B5EF4-FFF2-40B4-BE49-F238E27FC236}">
                      <a16:creationId xmlns:a16="http://schemas.microsoft.com/office/drawing/2014/main" id="{CD68420C-B9E6-2E39-3934-69F0A4DADC6B}"/>
                    </a:ext>
                  </a:extLst>
                </p:cNvPr>
                <p:cNvSpPr txBox="1"/>
                <p:nvPr/>
              </p:nvSpPr>
              <p:spPr>
                <a:xfrm>
                  <a:off x="7722740" y="5176305"/>
                  <a:ext cx="511679"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Bulgarie</a:t>
                  </a:r>
                </a:p>
              </p:txBody>
            </p:sp>
            <p:sp>
              <p:nvSpPr>
                <p:cNvPr id="39" name="TextBox 38">
                  <a:extLst>
                    <a:ext uri="{FF2B5EF4-FFF2-40B4-BE49-F238E27FC236}">
                      <a16:creationId xmlns:a16="http://schemas.microsoft.com/office/drawing/2014/main" id="{B8B5E664-06DD-DAF3-D594-BABD1F21E71E}"/>
                    </a:ext>
                  </a:extLst>
                </p:cNvPr>
                <p:cNvSpPr txBox="1"/>
                <p:nvPr/>
              </p:nvSpPr>
              <p:spPr>
                <a:xfrm>
                  <a:off x="5881935" y="3894322"/>
                  <a:ext cx="554960"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Allemagne</a:t>
                  </a:r>
                </a:p>
              </p:txBody>
            </p:sp>
            <p:sp>
              <p:nvSpPr>
                <p:cNvPr id="40" name="TextBox 39">
                  <a:extLst>
                    <a:ext uri="{FF2B5EF4-FFF2-40B4-BE49-F238E27FC236}">
                      <a16:creationId xmlns:a16="http://schemas.microsoft.com/office/drawing/2014/main" id="{062AF8BB-C5B9-491F-EC26-A864FB06BE9D}"/>
                    </a:ext>
                  </a:extLst>
                </p:cNvPr>
                <p:cNvSpPr txBox="1"/>
                <p:nvPr/>
              </p:nvSpPr>
              <p:spPr>
                <a:xfrm>
                  <a:off x="6288038" y="4599188"/>
                  <a:ext cx="463588"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Autriche</a:t>
                  </a:r>
                </a:p>
              </p:txBody>
            </p:sp>
            <p:sp>
              <p:nvSpPr>
                <p:cNvPr id="41" name="TextBox 40">
                  <a:extLst>
                    <a:ext uri="{FF2B5EF4-FFF2-40B4-BE49-F238E27FC236}">
                      <a16:creationId xmlns:a16="http://schemas.microsoft.com/office/drawing/2014/main" id="{3D035E60-A6DC-0B3B-8A21-864739E305F0}"/>
                    </a:ext>
                  </a:extLst>
                </p:cNvPr>
                <p:cNvSpPr txBox="1"/>
                <p:nvPr/>
              </p:nvSpPr>
              <p:spPr>
                <a:xfrm>
                  <a:off x="5098583" y="3752587"/>
                  <a:ext cx="667170"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Pays-Bas</a:t>
                  </a:r>
                </a:p>
              </p:txBody>
            </p:sp>
            <p:sp>
              <p:nvSpPr>
                <p:cNvPr id="42" name="TextBox 41">
                  <a:extLst>
                    <a:ext uri="{FF2B5EF4-FFF2-40B4-BE49-F238E27FC236}">
                      <a16:creationId xmlns:a16="http://schemas.microsoft.com/office/drawing/2014/main" id="{226CA587-F4E0-8AD0-8F87-6200A687A8C6}"/>
                    </a:ext>
                  </a:extLst>
                </p:cNvPr>
                <p:cNvSpPr txBox="1"/>
                <p:nvPr/>
              </p:nvSpPr>
              <p:spPr>
                <a:xfrm>
                  <a:off x="5676940" y="3336364"/>
                  <a:ext cx="548548"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Danemark</a:t>
                  </a:r>
                </a:p>
              </p:txBody>
            </p:sp>
            <p:sp>
              <p:nvSpPr>
                <p:cNvPr id="43" name="TextBox 42">
                  <a:extLst>
                    <a:ext uri="{FF2B5EF4-FFF2-40B4-BE49-F238E27FC236}">
                      <a16:creationId xmlns:a16="http://schemas.microsoft.com/office/drawing/2014/main" id="{B8130D55-5AE9-AE90-152B-B33625295EFC}"/>
                    </a:ext>
                  </a:extLst>
                </p:cNvPr>
                <p:cNvSpPr txBox="1"/>
                <p:nvPr/>
              </p:nvSpPr>
              <p:spPr>
                <a:xfrm>
                  <a:off x="5600119" y="4353198"/>
                  <a:ext cx="704874" cy="200055"/>
                </a:xfrm>
                <a:prstGeom prst="rect">
                  <a:avLst/>
                </a:prstGeom>
                <a:solidFill>
                  <a:schemeClr val="bg1">
                    <a:alpha val="84000"/>
                  </a:schemeClr>
                </a:solidFill>
                <a:ln>
                  <a:noFill/>
                </a:ln>
              </p:spPr>
              <p:txBody>
                <a:bodyPr wrap="square" rtlCol="0" anchor="ctr">
                  <a:spAutoFit/>
                </a:bodyPr>
                <a:lstStyle/>
                <a:p>
                  <a:pPr algn="ctr"/>
                  <a:r>
                    <a:rPr lang="fr-FR" sz="700">
                      <a:latin typeface="Arial" panose="020B0604020202020204" pitchFamily="34" charset="0"/>
                      <a:cs typeface="Arial" panose="020B0604020202020204" pitchFamily="34" charset="0"/>
                    </a:rPr>
                    <a:t>Luxembourg</a:t>
                  </a:r>
                </a:p>
              </p:txBody>
            </p:sp>
            <p:sp>
              <p:nvSpPr>
                <p:cNvPr id="44" name="TextBox 43">
                  <a:extLst>
                    <a:ext uri="{FF2B5EF4-FFF2-40B4-BE49-F238E27FC236}">
                      <a16:creationId xmlns:a16="http://schemas.microsoft.com/office/drawing/2014/main" id="{B0D39F5B-C638-0EB0-85D9-2A686E75A02A}"/>
                    </a:ext>
                  </a:extLst>
                </p:cNvPr>
                <p:cNvSpPr txBox="1"/>
                <p:nvPr/>
              </p:nvSpPr>
              <p:spPr>
                <a:xfrm>
                  <a:off x="9024483" y="6308801"/>
                  <a:ext cx="468398" cy="200055"/>
                </a:xfrm>
                <a:prstGeom prst="rect">
                  <a:avLst/>
                </a:prstGeom>
                <a:solidFill>
                  <a:schemeClr val="bg1">
                    <a:alpha val="84000"/>
                  </a:schemeClr>
                </a:solidFill>
                <a:ln>
                  <a:noFill/>
                </a:ln>
              </p:spPr>
              <p:txBody>
                <a:bodyPr wrap="none" rtlCol="0" anchor="ctr">
                  <a:spAutoFit/>
                </a:bodyPr>
                <a:lstStyle/>
                <a:p>
                  <a:pPr algn="ctr"/>
                  <a:r>
                    <a:rPr lang="fr-FR" sz="700">
                      <a:latin typeface="Arial" panose="020B0604020202020204" pitchFamily="34" charset="0"/>
                      <a:cs typeface="Arial" panose="020B0604020202020204" pitchFamily="34" charset="0"/>
                    </a:rPr>
                    <a:t>Chypre</a:t>
                  </a:r>
                </a:p>
              </p:txBody>
            </p:sp>
          </p:grpSp>
        </p:grpSp>
      </p:grpSp>
    </p:spTree>
    <p:extLst>
      <p:ext uri="{BB962C8B-B14F-4D97-AF65-F5344CB8AC3E}">
        <p14:creationId xmlns:p14="http://schemas.microsoft.com/office/powerpoint/2010/main" val="2600409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500"/>
                                        <p:tgtEl>
                                          <p:spTgt spid="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16" grpId="0"/>
      <p:bldP spid="17" grpId="0"/>
      <p:bldP spid="3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DD5345-F523-994F-B31E-A8B21312C7E2}"/>
              </a:ext>
            </a:extLst>
          </p:cNvPr>
          <p:cNvSpPr>
            <a:spLocks noGrp="1"/>
          </p:cNvSpPr>
          <p:nvPr>
            <p:ph type="body" sz="quarter" idx="15"/>
          </p:nvPr>
        </p:nvSpPr>
        <p:spPr>
          <a:xfrm>
            <a:off x="8010905" y="2123265"/>
            <a:ext cx="3208337" cy="1794664"/>
          </a:xfrm>
        </p:spPr>
        <p:txBody>
          <a:bodyPr/>
          <a:lstStyle/>
          <a:p>
            <a:pPr algn="ctr"/>
            <a:r>
              <a:rPr lang="fr-FR"/>
              <a:t>1952-1992</a:t>
            </a:r>
          </a:p>
          <a:p>
            <a:pPr lvl="1"/>
            <a:endParaRPr lang="es-ES" dirty="0"/>
          </a:p>
          <a:p>
            <a:pPr lvl="1" algn="ctr"/>
            <a:r>
              <a:rPr lang="fr-FR"/>
              <a:t>De plus en plus d'adhésions et de domaines de collaboration</a:t>
            </a:r>
          </a:p>
          <a:p>
            <a:endParaRPr lang="es-ES" dirty="0"/>
          </a:p>
        </p:txBody>
      </p:sp>
      <p:sp>
        <p:nvSpPr>
          <p:cNvPr id="4" name="Text Placeholder 3">
            <a:extLst>
              <a:ext uri="{FF2B5EF4-FFF2-40B4-BE49-F238E27FC236}">
                <a16:creationId xmlns:a16="http://schemas.microsoft.com/office/drawing/2014/main" id="{14E6B41C-085B-C74B-915B-695F3585E557}"/>
              </a:ext>
            </a:extLst>
          </p:cNvPr>
          <p:cNvSpPr>
            <a:spLocks noGrp="1"/>
          </p:cNvSpPr>
          <p:nvPr>
            <p:ph type="body" sz="quarter" idx="16"/>
          </p:nvPr>
        </p:nvSpPr>
        <p:spPr>
          <a:xfrm>
            <a:off x="625060" y="2160987"/>
            <a:ext cx="3208337" cy="1756942"/>
          </a:xfrm>
        </p:spPr>
        <p:txBody>
          <a:bodyPr/>
          <a:lstStyle/>
          <a:p>
            <a:pPr algn="ctr"/>
            <a:r>
              <a:rPr lang="fr-FR"/>
              <a:t>1945</a:t>
            </a:r>
          </a:p>
          <a:p>
            <a:pPr lvl="1" algn="ctr"/>
            <a:endParaRPr lang="es-ES" dirty="0"/>
          </a:p>
          <a:p>
            <a:pPr lvl="1" algn="ctr"/>
            <a:r>
              <a:rPr lang="fr-FR"/>
              <a:t>"Jamais plus!"</a:t>
            </a:r>
          </a:p>
          <a:p>
            <a:pPr lvl="1"/>
            <a:endParaRPr lang="es-ES" dirty="0"/>
          </a:p>
        </p:txBody>
      </p:sp>
      <p:sp>
        <p:nvSpPr>
          <p:cNvPr id="5" name="Text Placeholder 4">
            <a:extLst>
              <a:ext uri="{FF2B5EF4-FFF2-40B4-BE49-F238E27FC236}">
                <a16:creationId xmlns:a16="http://schemas.microsoft.com/office/drawing/2014/main" id="{68E3945C-68F3-A948-B410-0F257EAF2A81}"/>
              </a:ext>
            </a:extLst>
          </p:cNvPr>
          <p:cNvSpPr>
            <a:spLocks noGrp="1"/>
          </p:cNvSpPr>
          <p:nvPr>
            <p:ph type="body" sz="quarter" idx="17"/>
          </p:nvPr>
        </p:nvSpPr>
        <p:spPr>
          <a:xfrm>
            <a:off x="4317982" y="2130461"/>
            <a:ext cx="3208337" cy="1756942"/>
          </a:xfrm>
        </p:spPr>
        <p:txBody>
          <a:bodyPr/>
          <a:lstStyle/>
          <a:p>
            <a:pPr algn="ctr"/>
            <a:r>
              <a:rPr lang="fr-FR"/>
              <a:t>1951/1952</a:t>
            </a:r>
          </a:p>
          <a:p>
            <a:pPr lvl="1"/>
            <a:endParaRPr lang="es-ES" dirty="0"/>
          </a:p>
          <a:p>
            <a:pPr lvl="1" algn="ctr"/>
            <a:r>
              <a:rPr lang="fr-FR"/>
              <a:t>Communauté européenne du charbon et de l'acier</a:t>
            </a:r>
          </a:p>
          <a:p>
            <a:pPr lvl="1"/>
            <a:endParaRPr lang="es-ES" dirty="0"/>
          </a:p>
          <a:p>
            <a:pPr marL="38100" lvl="2" indent="0">
              <a:buNone/>
            </a:pPr>
            <a:endParaRPr lang="es-ES" dirty="0"/>
          </a:p>
          <a:p>
            <a:endParaRPr lang="es-ES" dirty="0"/>
          </a:p>
        </p:txBody>
      </p:sp>
      <p:sp>
        <p:nvSpPr>
          <p:cNvPr id="10" name="TextBox 9">
            <a:extLst>
              <a:ext uri="{FF2B5EF4-FFF2-40B4-BE49-F238E27FC236}">
                <a16:creationId xmlns:a16="http://schemas.microsoft.com/office/drawing/2014/main" id="{A68DD999-98AA-82F8-35AA-C8DAAA349C66}"/>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32">
            <a:extLst>
              <a:ext uri="{FF2B5EF4-FFF2-40B4-BE49-F238E27FC236}">
                <a16:creationId xmlns:a16="http://schemas.microsoft.com/office/drawing/2014/main" id="{F444026D-4F74-EA4E-3538-5472D0D1A7FF}"/>
              </a:ext>
            </a:extLst>
          </p:cNvPr>
          <p:cNvSpPr>
            <a:spLocks noGrp="1"/>
          </p:cNvSpPr>
          <p:nvPr>
            <p:ph type="body" sz="quarter" idx="12"/>
          </p:nvPr>
        </p:nvSpPr>
        <p:spPr>
          <a:xfrm>
            <a:off x="625060" y="507568"/>
            <a:ext cx="9612548" cy="1468465"/>
          </a:xfrm>
        </p:spPr>
        <p:txBody>
          <a:bodyPr/>
          <a:lstStyle/>
          <a:p>
            <a:pPr>
              <a:lnSpc>
                <a:spcPts val="3000"/>
              </a:lnSpc>
            </a:pPr>
            <a:r>
              <a:rPr lang="fr-FR"/>
              <a:t>À l'origine de l'Union européenne</a:t>
            </a:r>
          </a:p>
          <a:p>
            <a:pPr>
              <a:lnSpc>
                <a:spcPts val="3000"/>
              </a:lnSpc>
            </a:pPr>
            <a:r>
              <a:rPr lang="fr-FR">
                <a:solidFill>
                  <a:schemeClr val="accent2"/>
                </a:solidFill>
              </a:rPr>
              <a:t>⸺</a:t>
            </a:r>
          </a:p>
        </p:txBody>
      </p:sp>
      <p:sp>
        <p:nvSpPr>
          <p:cNvPr id="12" name="TextBox 11">
            <a:extLst>
              <a:ext uri="{FF2B5EF4-FFF2-40B4-BE49-F238E27FC236}">
                <a16:creationId xmlns:a16="http://schemas.microsoft.com/office/drawing/2014/main" id="{47424734-01AE-4FDC-BA78-283AFB32B41F}"/>
              </a:ext>
            </a:extLst>
          </p:cNvPr>
          <p:cNvSpPr txBox="1"/>
          <p:nvPr/>
        </p:nvSpPr>
        <p:spPr>
          <a:xfrm>
            <a:off x="705173" y="1438670"/>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3" name="Picture 12">
            <a:extLst>
              <a:ext uri="{FF2B5EF4-FFF2-40B4-BE49-F238E27FC236}">
                <a16:creationId xmlns:a16="http://schemas.microsoft.com/office/drawing/2014/main" id="{6549836B-7F54-495C-CA1D-BA0CFA9341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30872"/>
            <a:ext cx="417156" cy="834313"/>
          </a:xfrm>
          <a:prstGeom prst="rect">
            <a:avLst/>
          </a:prstGeom>
        </p:spPr>
      </p:pic>
      <p:sp>
        <p:nvSpPr>
          <p:cNvPr id="2" name="Text Placeholder 3">
            <a:extLst>
              <a:ext uri="{FF2B5EF4-FFF2-40B4-BE49-F238E27FC236}">
                <a16:creationId xmlns:a16="http://schemas.microsoft.com/office/drawing/2014/main" id="{9F26A32E-A37E-AD41-487A-2582409ECCC4}"/>
              </a:ext>
            </a:extLst>
          </p:cNvPr>
          <p:cNvSpPr txBox="1">
            <a:spLocks/>
          </p:cNvSpPr>
          <p:nvPr/>
        </p:nvSpPr>
        <p:spPr>
          <a:xfrm>
            <a:off x="2484855" y="4276038"/>
            <a:ext cx="3208337" cy="1756942"/>
          </a:xfrm>
          <a:prstGeom prst="rect">
            <a:avLst/>
          </a:prstGeom>
          <a:solidFill>
            <a:schemeClr val="accent2">
              <a:lumMod val="20000"/>
              <a:lumOff val="80000"/>
              <a:alpha val="20000"/>
            </a:schemeClr>
          </a:solidFill>
          <a:ln>
            <a:noFill/>
          </a:ln>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a:t>1992/1993</a:t>
            </a:r>
          </a:p>
          <a:p>
            <a:pPr lvl="1" algn="ctr"/>
            <a:endParaRPr lang="es-ES" dirty="0"/>
          </a:p>
          <a:p>
            <a:pPr lvl="1" algn="ctr"/>
            <a:r>
              <a:rPr lang="fr-FR"/>
              <a:t>Traité de Maastricht - Union européenne</a:t>
            </a:r>
          </a:p>
          <a:p>
            <a:pPr lvl="1"/>
            <a:endParaRPr lang="es-ES" dirty="0"/>
          </a:p>
        </p:txBody>
      </p:sp>
      <p:sp>
        <p:nvSpPr>
          <p:cNvPr id="6" name="Text Placeholder 3">
            <a:extLst>
              <a:ext uri="{FF2B5EF4-FFF2-40B4-BE49-F238E27FC236}">
                <a16:creationId xmlns:a16="http://schemas.microsoft.com/office/drawing/2014/main" id="{A5D189A7-0B06-7FDE-97EA-02B350579B0D}"/>
              </a:ext>
            </a:extLst>
          </p:cNvPr>
          <p:cNvSpPr txBox="1">
            <a:spLocks/>
          </p:cNvSpPr>
          <p:nvPr/>
        </p:nvSpPr>
        <p:spPr>
          <a:xfrm>
            <a:off x="6498810" y="4230012"/>
            <a:ext cx="3208337" cy="1756942"/>
          </a:xfrm>
          <a:prstGeom prst="rect">
            <a:avLst/>
          </a:prstGeom>
          <a:solidFill>
            <a:schemeClr val="accent2">
              <a:lumMod val="20000"/>
              <a:lumOff val="80000"/>
              <a:alpha val="20000"/>
            </a:scheme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a:t>1993 </a:t>
            </a:r>
            <a:r>
              <a:rPr lang="fr-FR">
                <a:sym typeface="Wingdings" panose="05000000000000000000" pitchFamily="2" charset="2"/>
              </a:rPr>
              <a:t></a:t>
            </a:r>
          </a:p>
          <a:p>
            <a:pPr algn="ctr"/>
            <a:endParaRPr lang="es-ES" dirty="0"/>
          </a:p>
          <a:p>
            <a:pPr lvl="1" algn="ctr"/>
            <a:r>
              <a:rPr lang="fr-FR"/>
              <a:t>Intensification de la collaboration, à 27 États membres aujourd'hui</a:t>
            </a:r>
          </a:p>
        </p:txBody>
      </p:sp>
      <p:sp>
        <p:nvSpPr>
          <p:cNvPr id="7" name="Text Placeholder 37">
            <a:extLst>
              <a:ext uri="{FF2B5EF4-FFF2-40B4-BE49-F238E27FC236}">
                <a16:creationId xmlns:a16="http://schemas.microsoft.com/office/drawing/2014/main" id="{8F873616-D3A8-A2D7-F9D2-174E69031350}"/>
              </a:ext>
            </a:extLst>
          </p:cNvPr>
          <p:cNvSpPr txBox="1">
            <a:spLocks/>
          </p:cNvSpPr>
          <p:nvPr/>
        </p:nvSpPr>
        <p:spPr>
          <a:xfrm>
            <a:off x="3049605" y="1225933"/>
            <a:ext cx="6092789" cy="17946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ES" sz="2400" dirty="0"/>
          </a:p>
        </p:txBody>
      </p:sp>
    </p:spTree>
    <p:extLst>
      <p:ext uri="{BB962C8B-B14F-4D97-AF65-F5344CB8AC3E}">
        <p14:creationId xmlns:p14="http://schemas.microsoft.com/office/powerpoint/2010/main" val="11466764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fade">
                                      <p:cBhvr>
                                        <p:cTn id="17" dur="1000"/>
                                        <p:tgtEl>
                                          <p:spTgt spid="4">
                                            <p:bg/>
                                          </p:spTgt>
                                        </p:tgtEl>
                                      </p:cBhvr>
                                    </p:animEffect>
                                    <p:anim calcmode="lin" valueType="num">
                                      <p:cBhvr>
                                        <p:cTn id="18" dur="1000" fill="hold"/>
                                        <p:tgtEl>
                                          <p:spTgt spid="4">
                                            <p:bg/>
                                          </p:spTgt>
                                        </p:tgtEl>
                                        <p:attrNameLst>
                                          <p:attrName>ppt_x</p:attrName>
                                        </p:attrNameLst>
                                      </p:cBhvr>
                                      <p:tavLst>
                                        <p:tav tm="0">
                                          <p:val>
                                            <p:strVal val="#ppt_x"/>
                                          </p:val>
                                        </p:tav>
                                        <p:tav tm="100000">
                                          <p:val>
                                            <p:strVal val="#ppt_x"/>
                                          </p:val>
                                        </p:tav>
                                      </p:tavLst>
                                    </p:anim>
                                    <p:anim calcmode="lin" valueType="num">
                                      <p:cBhvr>
                                        <p:cTn id="1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1000"/>
                                        <p:tgtEl>
                                          <p:spTgt spid="4">
                                            <p:txEl>
                                              <p:pRg st="0" end="0"/>
                                            </p:txEl>
                                          </p:spTgt>
                                        </p:tgtEl>
                                      </p:cBhvr>
                                    </p:animEffect>
                                    <p:anim calcmode="lin" valueType="num">
                                      <p:cBhvr>
                                        <p:cTn id="2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1000"/>
                                        <p:tgtEl>
                                          <p:spTgt spid="4">
                                            <p:txEl>
                                              <p:pRg st="2" end="2"/>
                                            </p:txEl>
                                          </p:spTgt>
                                        </p:tgtEl>
                                      </p:cBhvr>
                                    </p:animEffect>
                                    <p:anim calcmode="lin" valueType="num">
                                      <p:cBhvr>
                                        <p:cTn id="3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5">
                                            <p:bg/>
                                          </p:spTgt>
                                        </p:tgtEl>
                                        <p:attrNameLst>
                                          <p:attrName>style.visibility</p:attrName>
                                        </p:attrNameLst>
                                      </p:cBhvr>
                                      <p:to>
                                        <p:strVal val="visible"/>
                                      </p:to>
                                    </p:set>
                                    <p:animEffect transition="in" filter="fade">
                                      <p:cBhvr>
                                        <p:cTn id="36" dur="1000"/>
                                        <p:tgtEl>
                                          <p:spTgt spid="5">
                                            <p:bg/>
                                          </p:spTgt>
                                        </p:tgtEl>
                                      </p:cBhvr>
                                    </p:animEffect>
                                    <p:anim calcmode="lin" valueType="num">
                                      <p:cBhvr>
                                        <p:cTn id="37" dur="1000" fill="hold"/>
                                        <p:tgtEl>
                                          <p:spTgt spid="5">
                                            <p:bg/>
                                          </p:spTgt>
                                        </p:tgtEl>
                                        <p:attrNameLst>
                                          <p:attrName>ppt_x</p:attrName>
                                        </p:attrNameLst>
                                      </p:cBhvr>
                                      <p:tavLst>
                                        <p:tav tm="0">
                                          <p:val>
                                            <p:strVal val="#ppt_x"/>
                                          </p:val>
                                        </p:tav>
                                        <p:tav tm="100000">
                                          <p:val>
                                            <p:strVal val="#ppt_x"/>
                                          </p:val>
                                        </p:tav>
                                      </p:tavLst>
                                    </p:anim>
                                    <p:anim calcmode="lin" valueType="num">
                                      <p:cBhvr>
                                        <p:cTn id="38"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animEffect transition="in" filter="fade">
                                      <p:cBhvr>
                                        <p:cTn id="43" dur="1000"/>
                                        <p:tgtEl>
                                          <p:spTgt spid="5">
                                            <p:txEl>
                                              <p:pRg st="0" end="0"/>
                                            </p:txEl>
                                          </p:spTgt>
                                        </p:tgtEl>
                                      </p:cBhvr>
                                    </p:animEffect>
                                    <p:anim calcmode="lin" valueType="num">
                                      <p:cBhvr>
                                        <p:cTn id="4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0" end="0"/>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5">
                                            <p:txEl>
                                              <p:pRg st="2" end="2"/>
                                            </p:txEl>
                                          </p:spTgt>
                                        </p:tgtEl>
                                        <p:attrNameLst>
                                          <p:attrName>style.visibility</p:attrName>
                                        </p:attrNameLst>
                                      </p:cBhvr>
                                      <p:to>
                                        <p:strVal val="visible"/>
                                      </p:to>
                                    </p:set>
                                    <p:animEffect transition="in" filter="fade">
                                      <p:cBhvr>
                                        <p:cTn id="48" dur="1000"/>
                                        <p:tgtEl>
                                          <p:spTgt spid="5">
                                            <p:txEl>
                                              <p:pRg st="2" end="2"/>
                                            </p:txEl>
                                          </p:spTgt>
                                        </p:tgtEl>
                                      </p:cBhvr>
                                    </p:animEffect>
                                    <p:anim calcmode="lin" valueType="num">
                                      <p:cBhvr>
                                        <p:cTn id="4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
                                            <p:bg/>
                                          </p:spTgt>
                                        </p:tgtEl>
                                        <p:attrNameLst>
                                          <p:attrName>style.visibility</p:attrName>
                                        </p:attrNameLst>
                                      </p:cBhvr>
                                      <p:to>
                                        <p:strVal val="visible"/>
                                      </p:to>
                                    </p:set>
                                    <p:animEffect transition="in" filter="fade">
                                      <p:cBhvr>
                                        <p:cTn id="55" dur="1000"/>
                                        <p:tgtEl>
                                          <p:spTgt spid="3">
                                            <p:bg/>
                                          </p:spTgt>
                                        </p:tgtEl>
                                      </p:cBhvr>
                                    </p:animEffect>
                                    <p:anim calcmode="lin" valueType="num">
                                      <p:cBhvr>
                                        <p:cTn id="56" dur="1000" fill="hold"/>
                                        <p:tgtEl>
                                          <p:spTgt spid="3">
                                            <p:bg/>
                                          </p:spTgt>
                                        </p:tgtEl>
                                        <p:attrNameLst>
                                          <p:attrName>ppt_x</p:attrName>
                                        </p:attrNameLst>
                                      </p:cBhvr>
                                      <p:tavLst>
                                        <p:tav tm="0">
                                          <p:val>
                                            <p:strVal val="#ppt_x"/>
                                          </p:val>
                                        </p:tav>
                                        <p:tav tm="100000">
                                          <p:val>
                                            <p:strVal val="#ppt_x"/>
                                          </p:val>
                                        </p:tav>
                                      </p:tavLst>
                                    </p:anim>
                                    <p:anim calcmode="lin" valueType="num">
                                      <p:cBhvr>
                                        <p:cTn id="57"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
                                            <p:txEl>
                                              <p:pRg st="0" end="0"/>
                                            </p:txEl>
                                          </p:spTgt>
                                        </p:tgtEl>
                                        <p:attrNameLst>
                                          <p:attrName>style.visibility</p:attrName>
                                        </p:attrNameLst>
                                      </p:cBhvr>
                                      <p:to>
                                        <p:strVal val="visible"/>
                                      </p:to>
                                    </p:set>
                                    <p:animEffect transition="in" filter="fade">
                                      <p:cBhvr>
                                        <p:cTn id="62" dur="1000"/>
                                        <p:tgtEl>
                                          <p:spTgt spid="3">
                                            <p:txEl>
                                              <p:pRg st="0" end="0"/>
                                            </p:txEl>
                                          </p:spTgt>
                                        </p:tgtEl>
                                      </p:cBhvr>
                                    </p:animEffect>
                                    <p:anim calcmode="lin" valueType="num">
                                      <p:cBhvr>
                                        <p:cTn id="6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3">
                                            <p:txEl>
                                              <p:pRg st="2" end="2"/>
                                            </p:txEl>
                                          </p:spTgt>
                                        </p:tgtEl>
                                        <p:attrNameLst>
                                          <p:attrName>style.visibility</p:attrName>
                                        </p:attrNameLst>
                                      </p:cBhvr>
                                      <p:to>
                                        <p:strVal val="visible"/>
                                      </p:to>
                                    </p:set>
                                    <p:animEffect transition="in" filter="fade">
                                      <p:cBhvr>
                                        <p:cTn id="67" dur="1000"/>
                                        <p:tgtEl>
                                          <p:spTgt spid="3">
                                            <p:txEl>
                                              <p:pRg st="2" end="2"/>
                                            </p:txEl>
                                          </p:spTgt>
                                        </p:tgtEl>
                                      </p:cBhvr>
                                    </p:animEffect>
                                    <p:anim calcmode="lin" valueType="num">
                                      <p:cBhvr>
                                        <p:cTn id="6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
                                        </p:tgtEl>
                                        <p:attrNameLst>
                                          <p:attrName>style.visibility</p:attrName>
                                        </p:attrNameLst>
                                      </p:cBhvr>
                                      <p:to>
                                        <p:strVal val="visible"/>
                                      </p:to>
                                    </p:set>
                                    <p:animEffect transition="in" filter="fade">
                                      <p:cBhvr>
                                        <p:cTn id="74" dur="1000"/>
                                        <p:tgtEl>
                                          <p:spTgt spid="2"/>
                                        </p:tgtEl>
                                      </p:cBhvr>
                                    </p:animEffect>
                                    <p:anim calcmode="lin" valueType="num">
                                      <p:cBhvr>
                                        <p:cTn id="75" dur="1000" fill="hold"/>
                                        <p:tgtEl>
                                          <p:spTgt spid="2"/>
                                        </p:tgtEl>
                                        <p:attrNameLst>
                                          <p:attrName>ppt_x</p:attrName>
                                        </p:attrNameLst>
                                      </p:cBhvr>
                                      <p:tavLst>
                                        <p:tav tm="0">
                                          <p:val>
                                            <p:strVal val="#ppt_x"/>
                                          </p:val>
                                        </p:tav>
                                        <p:tav tm="100000">
                                          <p:val>
                                            <p:strVal val="#ppt_x"/>
                                          </p:val>
                                        </p:tav>
                                      </p:tavLst>
                                    </p:anim>
                                    <p:anim calcmode="lin" valueType="num">
                                      <p:cBhvr>
                                        <p:cTn id="7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6"/>
                                        </p:tgtEl>
                                        <p:attrNameLst>
                                          <p:attrName>style.visibility</p:attrName>
                                        </p:attrNameLst>
                                      </p:cBhvr>
                                      <p:to>
                                        <p:strVal val="visible"/>
                                      </p:to>
                                    </p:set>
                                    <p:animEffect transition="in" filter="fade">
                                      <p:cBhvr>
                                        <p:cTn id="81" dur="1000"/>
                                        <p:tgtEl>
                                          <p:spTgt spid="6"/>
                                        </p:tgtEl>
                                      </p:cBhvr>
                                    </p:animEffect>
                                    <p:anim calcmode="lin" valueType="num">
                                      <p:cBhvr>
                                        <p:cTn id="82" dur="1000" fill="hold"/>
                                        <p:tgtEl>
                                          <p:spTgt spid="6"/>
                                        </p:tgtEl>
                                        <p:attrNameLst>
                                          <p:attrName>ppt_x</p:attrName>
                                        </p:attrNameLst>
                                      </p:cBhvr>
                                      <p:tavLst>
                                        <p:tav tm="0">
                                          <p:val>
                                            <p:strVal val="#ppt_x"/>
                                          </p:val>
                                        </p:tav>
                                        <p:tav tm="100000">
                                          <p:val>
                                            <p:strVal val="#ppt_x"/>
                                          </p:val>
                                        </p:tav>
                                      </p:tavLst>
                                    </p:anim>
                                    <p:anim calcmode="lin" valueType="num">
                                      <p:cBhvr>
                                        <p:cTn id="8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nodePh="1">
                                  <p:stCondLst>
                                    <p:cond delay="0"/>
                                  </p:stCondLst>
                                  <p:endCondLst>
                                    <p:cond evt="begin" delay="0">
                                      <p:tn val="86"/>
                                    </p:cond>
                                  </p:endCondLst>
                                  <p:childTnLst>
                                    <p:set>
                                      <p:cBhvr>
                                        <p:cTn id="87" dur="1" fill="hold">
                                          <p:stCondLst>
                                            <p:cond delay="0"/>
                                          </p:stCondLst>
                                        </p:cTn>
                                        <p:tgtEl>
                                          <p:spTgt spid="7"/>
                                        </p:tgtEl>
                                        <p:attrNameLst>
                                          <p:attrName>style.visibility</p:attrName>
                                        </p:attrNameLst>
                                      </p:cBhvr>
                                      <p:to>
                                        <p:strVal val="visible"/>
                                      </p:to>
                                    </p:set>
                                    <p:anim calcmode="lin" valueType="num">
                                      <p:cBhvr additive="base">
                                        <p:cTn id="88" dur="500" fill="hold"/>
                                        <p:tgtEl>
                                          <p:spTgt spid="7"/>
                                        </p:tgtEl>
                                        <p:attrNameLst>
                                          <p:attrName>ppt_x</p:attrName>
                                        </p:attrNameLst>
                                      </p:cBhvr>
                                      <p:tavLst>
                                        <p:tav tm="0">
                                          <p:val>
                                            <p:strVal val="#ppt_x"/>
                                          </p:val>
                                        </p:tav>
                                        <p:tav tm="100000">
                                          <p:val>
                                            <p:strVal val="#ppt_x"/>
                                          </p:val>
                                        </p:tav>
                                      </p:tavLst>
                                    </p:anim>
                                    <p:anim calcmode="lin" valueType="num">
                                      <p:cBhvr additive="base">
                                        <p:cTn id="8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build="p" animBg="1"/>
      <p:bldP spid="5" grpId="0" build="p" animBg="1"/>
      <p:bldP spid="11" grpId="0" build="p"/>
      <p:bldP spid="2" grpId="0" animBg="1"/>
      <p:bldP spid="6"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34313"/>
          </a:xfrm>
        </p:spPr>
        <p:txBody>
          <a:bodyPr/>
          <a:lstStyle/>
          <a:p>
            <a:pPr>
              <a:lnSpc>
                <a:spcPts val="3000"/>
              </a:lnSpc>
            </a:pPr>
            <a:r>
              <a:rPr lang="fr-FR"/>
              <a:t>Les institutions de l'UE</a:t>
            </a:r>
          </a:p>
          <a:p>
            <a:pPr>
              <a:lnSpc>
                <a:spcPts val="3000"/>
              </a:lnSpc>
            </a:pPr>
            <a:r>
              <a:rPr lang="fr-FR">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6" name="Afbeelding 9">
            <a:extLst>
              <a:ext uri="{FF2B5EF4-FFF2-40B4-BE49-F238E27FC236}">
                <a16:creationId xmlns:a16="http://schemas.microsoft.com/office/drawing/2014/main" id="{C9A01514-72C5-0E9B-A771-F9DF04B1924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71277" y="1925988"/>
            <a:ext cx="2319560" cy="1609195"/>
          </a:xfrm>
          <a:prstGeom prst="rect">
            <a:avLst/>
          </a:prstGeom>
        </p:spPr>
      </p:pic>
      <p:pic>
        <p:nvPicPr>
          <p:cNvPr id="7" name="Afbeelding 2">
            <a:extLst>
              <a:ext uri="{FF2B5EF4-FFF2-40B4-BE49-F238E27FC236}">
                <a16:creationId xmlns:a16="http://schemas.microsoft.com/office/drawing/2014/main" id="{A75294D1-25DF-E103-A424-84B60191815E}"/>
              </a:ext>
            </a:extLst>
          </p:cNvPr>
          <p:cNvPicPr>
            <a:picLocks noChangeAspect="1"/>
          </p:cNvPicPr>
          <p:nvPr/>
        </p:nvPicPr>
        <p:blipFill>
          <a:blip r:embed="rId5"/>
          <a:stretch>
            <a:fillRect/>
          </a:stretch>
        </p:blipFill>
        <p:spPr>
          <a:xfrm>
            <a:off x="1467572" y="4609911"/>
            <a:ext cx="2551127" cy="1431755"/>
          </a:xfrm>
          <a:prstGeom prst="rect">
            <a:avLst/>
          </a:prstGeom>
        </p:spPr>
      </p:pic>
      <p:pic>
        <p:nvPicPr>
          <p:cNvPr id="10" name="Picture 9" descr="A blue flag with yellow stars and a flag with grey lines on a black background&#10;&#10;Description automatically generated">
            <a:extLst>
              <a:ext uri="{FF2B5EF4-FFF2-40B4-BE49-F238E27FC236}">
                <a16:creationId xmlns:a16="http://schemas.microsoft.com/office/drawing/2014/main" id="{55D69B96-689A-DD91-16BF-B42BF2FE9E5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7471277" y="4166244"/>
            <a:ext cx="1997303" cy="2184188"/>
          </a:xfrm>
          <a:prstGeom prst="rect">
            <a:avLst/>
          </a:prstGeom>
        </p:spPr>
      </p:pic>
      <p:pic>
        <p:nvPicPr>
          <p:cNvPr id="12" name="Picture 11" descr="A blue flag with yellow stars and a black background&#10;&#10;Description automatically generated">
            <a:extLst>
              <a:ext uri="{FF2B5EF4-FFF2-40B4-BE49-F238E27FC236}">
                <a16:creationId xmlns:a16="http://schemas.microsoft.com/office/drawing/2014/main" id="{59FA04CA-5F01-F1F5-9E0C-97036FAC590B}"/>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954392" y="1925988"/>
            <a:ext cx="1890090" cy="2099816"/>
          </a:xfrm>
          <a:prstGeom prst="rect">
            <a:avLst/>
          </a:prstGeom>
        </p:spPr>
      </p:pic>
    </p:spTree>
    <p:extLst>
      <p:ext uri="{BB962C8B-B14F-4D97-AF65-F5344CB8AC3E}">
        <p14:creationId xmlns:p14="http://schemas.microsoft.com/office/powerpoint/2010/main" val="33005448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1000"/>
                                        <p:tgtEl>
                                          <p:spTgt spid="33">
                                            <p:txEl>
                                              <p:pRg st="1" end="1"/>
                                            </p:txEl>
                                          </p:spTgt>
                                        </p:tgtEl>
                                      </p:cBhvr>
                                    </p:animEffect>
                                    <p:anim calcmode="lin" valueType="num">
                                      <p:cBhvr>
                                        <p:cTn id="13"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Oval 49">
            <a:extLst>
              <a:ext uri="{FF2B5EF4-FFF2-40B4-BE49-F238E27FC236}">
                <a16:creationId xmlns:a16="http://schemas.microsoft.com/office/drawing/2014/main" id="{21DF4121-DE7F-93B2-40C9-B6BC014058BF}"/>
              </a:ext>
            </a:extLst>
          </p:cNvPr>
          <p:cNvSpPr/>
          <p:nvPr/>
        </p:nvSpPr>
        <p:spPr>
          <a:xfrm>
            <a:off x="4039298" y="1261722"/>
            <a:ext cx="5265446" cy="5265446"/>
          </a:xfrm>
          <a:prstGeom prst="ellipse">
            <a:avLst/>
          </a:prstGeom>
          <a:no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51" name="Oval 50">
            <a:extLst>
              <a:ext uri="{FF2B5EF4-FFF2-40B4-BE49-F238E27FC236}">
                <a16:creationId xmlns:a16="http://schemas.microsoft.com/office/drawing/2014/main" id="{EDDFA41B-3AF2-C477-3775-4840B6C61437}"/>
              </a:ext>
            </a:extLst>
          </p:cNvPr>
          <p:cNvSpPr/>
          <p:nvPr/>
        </p:nvSpPr>
        <p:spPr>
          <a:xfrm>
            <a:off x="4638925" y="1840694"/>
            <a:ext cx="4107502" cy="4107502"/>
          </a:xfrm>
          <a:prstGeom prst="ellipse">
            <a:avLst/>
          </a:prstGeom>
          <a:solidFill>
            <a:schemeClr val="bg1"/>
          </a:solid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Source Sans 3" panose="020B03030304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Source Sans 3" panose="020B0303030403020204" pitchFamily="34"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fr-FR"/>
              <a:t>La législation européenne</a:t>
            </a:r>
          </a:p>
          <a:p>
            <a:pPr>
              <a:lnSpc>
                <a:spcPts val="3000"/>
              </a:lnSpc>
            </a:pPr>
            <a:r>
              <a:rPr lang="fr-FR">
                <a:solidFill>
                  <a:schemeClr val="accent2"/>
                </a:solidFill>
              </a:rPr>
              <a:t>⸺</a:t>
            </a: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8" name="Oval 7">
            <a:extLst>
              <a:ext uri="{FF2B5EF4-FFF2-40B4-BE49-F238E27FC236}">
                <a16:creationId xmlns:a16="http://schemas.microsoft.com/office/drawing/2014/main" id="{00E5E381-9651-B04D-836E-C47027533564}"/>
              </a:ext>
            </a:extLst>
          </p:cNvPr>
          <p:cNvSpPr/>
          <p:nvPr/>
        </p:nvSpPr>
        <p:spPr>
          <a:xfrm>
            <a:off x="3804200" y="1220366"/>
            <a:ext cx="5265446" cy="5265446"/>
          </a:xfrm>
          <a:prstGeom prst="ellipse">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2" name="Oval 11">
            <a:extLst>
              <a:ext uri="{FF2B5EF4-FFF2-40B4-BE49-F238E27FC236}">
                <a16:creationId xmlns:a16="http://schemas.microsoft.com/office/drawing/2014/main" id="{90AB06A0-1053-C701-7DC8-1A498F2CF866}"/>
              </a:ext>
            </a:extLst>
          </p:cNvPr>
          <p:cNvSpPr/>
          <p:nvPr/>
        </p:nvSpPr>
        <p:spPr>
          <a:xfrm>
            <a:off x="3675858" y="1523194"/>
            <a:ext cx="1268611" cy="1268611"/>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C347163-2284-3735-7F72-B331B17388C6}"/>
              </a:ext>
            </a:extLst>
          </p:cNvPr>
          <p:cNvSpPr txBox="1"/>
          <p:nvPr/>
        </p:nvSpPr>
        <p:spPr>
          <a:xfrm>
            <a:off x="3383010" y="5151654"/>
            <a:ext cx="0" cy="0"/>
          </a:xfrm>
          <a:prstGeom prst="rect">
            <a:avLst/>
          </a:prstGeom>
        </p:spPr>
        <p:txBody>
          <a:bodyPr vert="horz" wrap="none" lIns="91440" tIns="45720" rIns="91440" bIns="45720" rtlCol="0" anchor="t">
            <a:noAutofit/>
          </a:bodyPr>
          <a:lstStyle/>
          <a:p>
            <a:pPr algn="l"/>
            <a:endParaRPr lang="es-ES" sz="3600" b="1" dirty="0" err="1">
              <a:solidFill>
                <a:srgbClr val="1C45EF"/>
              </a:solidFill>
              <a:latin typeface="Source Sans 3" panose="020B0303030403020204" pitchFamily="34" charset="0"/>
              <a:ea typeface="Arial" charset="0"/>
              <a:cs typeface="Arial" panose="020B0604020202020204" pitchFamily="34" charset="0"/>
            </a:endParaRPr>
          </a:p>
        </p:txBody>
      </p:sp>
      <p:cxnSp>
        <p:nvCxnSpPr>
          <p:cNvPr id="23" name="Straight Arrow Connector 22">
            <a:extLst>
              <a:ext uri="{FF2B5EF4-FFF2-40B4-BE49-F238E27FC236}">
                <a16:creationId xmlns:a16="http://schemas.microsoft.com/office/drawing/2014/main" id="{C0589D32-716B-4FE3-3E7E-622EF272E9F1}"/>
              </a:ext>
            </a:extLst>
          </p:cNvPr>
          <p:cNvCxnSpPr>
            <a:cxnSpLocks/>
          </p:cNvCxnSpPr>
          <p:nvPr/>
        </p:nvCxnSpPr>
        <p:spPr>
          <a:xfrm flipH="1">
            <a:off x="6725016" y="2425059"/>
            <a:ext cx="1" cy="2022624"/>
          </a:xfrm>
          <a:prstGeom prst="straightConnector1">
            <a:avLst/>
          </a:prstGeom>
          <a:ln w="47625" cap="rnd">
            <a:solidFill>
              <a:srgbClr val="1C45EF"/>
            </a:solidFill>
            <a:round/>
            <a:tailEnd type="triangle"/>
          </a:ln>
        </p:spPr>
        <p:style>
          <a:lnRef idx="1">
            <a:schemeClr val="dk1"/>
          </a:lnRef>
          <a:fillRef idx="0">
            <a:schemeClr val="dk1"/>
          </a:fillRef>
          <a:effectRef idx="0">
            <a:schemeClr val="dk1"/>
          </a:effectRef>
          <a:fontRef idx="minor">
            <a:schemeClr val="tx1"/>
          </a:fontRef>
        </p:style>
      </p:cxnSp>
      <p:sp>
        <p:nvSpPr>
          <p:cNvPr id="24" name="Text Box 67">
            <a:extLst>
              <a:ext uri="{FF2B5EF4-FFF2-40B4-BE49-F238E27FC236}">
                <a16:creationId xmlns:a16="http://schemas.microsoft.com/office/drawing/2014/main" id="{56728D3B-943A-8FAD-4FD2-CAD023848886}"/>
              </a:ext>
            </a:extLst>
          </p:cNvPr>
          <p:cNvSpPr txBox="1">
            <a:spLocks noChangeArrowheads="1"/>
          </p:cNvSpPr>
          <p:nvPr/>
        </p:nvSpPr>
        <p:spPr bwMode="auto">
          <a:xfrm>
            <a:off x="6311015" y="2703932"/>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fr-FR" sz="1100" b="1">
                <a:solidFill>
                  <a:srgbClr val="1C45EF"/>
                </a:solidFill>
                <a:latin typeface="Source Sans 3" panose="020B0303030403020204" pitchFamily="34" charset="0"/>
                <a:cs typeface="Arial" panose="020B0604020202020204" pitchFamily="34" charset="0"/>
              </a:rPr>
              <a:t>Proposition</a:t>
            </a:r>
          </a:p>
        </p:txBody>
      </p:sp>
      <p:cxnSp>
        <p:nvCxnSpPr>
          <p:cNvPr id="25" name="Straight Arrow Connector 24">
            <a:extLst>
              <a:ext uri="{FF2B5EF4-FFF2-40B4-BE49-F238E27FC236}">
                <a16:creationId xmlns:a16="http://schemas.microsoft.com/office/drawing/2014/main" id="{8465A905-9271-9A3C-FDCE-3181B8423951}"/>
              </a:ext>
            </a:extLst>
          </p:cNvPr>
          <p:cNvCxnSpPr>
            <a:cxnSpLocks/>
          </p:cNvCxnSpPr>
          <p:nvPr/>
        </p:nvCxnSpPr>
        <p:spPr>
          <a:xfrm>
            <a:off x="2979522" y="2117566"/>
            <a:ext cx="641641" cy="0"/>
          </a:xfrm>
          <a:prstGeom prst="straightConnector1">
            <a:avLst/>
          </a:prstGeom>
          <a:ln w="38100" cap="rnd">
            <a:solidFill>
              <a:srgbClr val="1C45EF"/>
            </a:solidFill>
            <a:round/>
            <a:tailEnd type="triangle"/>
          </a:ln>
        </p:spPr>
        <p:style>
          <a:lnRef idx="1">
            <a:schemeClr val="dk1"/>
          </a:lnRef>
          <a:fillRef idx="0">
            <a:schemeClr val="dk1"/>
          </a:fillRef>
          <a:effectRef idx="0">
            <a:schemeClr val="dk1"/>
          </a:effectRef>
          <a:fontRef idx="minor">
            <a:schemeClr val="tx1"/>
          </a:fontRef>
        </p:style>
      </p:cxnSp>
      <p:pic>
        <p:nvPicPr>
          <p:cNvPr id="26" name="Picture 25">
            <a:extLst>
              <a:ext uri="{FF2B5EF4-FFF2-40B4-BE49-F238E27FC236}">
                <a16:creationId xmlns:a16="http://schemas.microsoft.com/office/drawing/2014/main" id="{5FB4B24A-D7FC-D6EC-BCE8-0566FDC13A25}"/>
              </a:ext>
            </a:extLst>
          </p:cNvPr>
          <p:cNvPicPr>
            <a:picLocks noChangeAspect="1"/>
          </p:cNvPicPr>
          <p:nvPr/>
        </p:nvPicPr>
        <p:blipFill>
          <a:blip r:embed="rId4">
            <a:lum contrast="40000"/>
          </a:blip>
          <a:stretch>
            <a:fillRect/>
          </a:stretch>
        </p:blipFill>
        <p:spPr>
          <a:xfrm>
            <a:off x="6201062" y="1443649"/>
            <a:ext cx="937953" cy="870353"/>
          </a:xfrm>
          <a:prstGeom prst="rect">
            <a:avLst/>
          </a:prstGeom>
        </p:spPr>
      </p:pic>
      <p:pic>
        <p:nvPicPr>
          <p:cNvPr id="27" name="Picture 26">
            <a:extLst>
              <a:ext uri="{FF2B5EF4-FFF2-40B4-BE49-F238E27FC236}">
                <a16:creationId xmlns:a16="http://schemas.microsoft.com/office/drawing/2014/main" id="{8C7A7D29-6188-5A98-6E03-85B3E8F2A2D6}"/>
              </a:ext>
            </a:extLst>
          </p:cNvPr>
          <p:cNvPicPr>
            <a:picLocks noChangeAspect="1"/>
          </p:cNvPicPr>
          <p:nvPr/>
        </p:nvPicPr>
        <p:blipFill>
          <a:blip r:embed="rId5">
            <a:lum contrast="40000"/>
          </a:blip>
          <a:stretch>
            <a:fillRect/>
          </a:stretch>
        </p:blipFill>
        <p:spPr>
          <a:xfrm>
            <a:off x="8063241" y="4005949"/>
            <a:ext cx="891084" cy="883468"/>
          </a:xfrm>
          <a:prstGeom prst="rect">
            <a:avLst/>
          </a:prstGeom>
        </p:spPr>
      </p:pic>
      <p:sp>
        <p:nvSpPr>
          <p:cNvPr id="28" name="TextBox 27">
            <a:extLst>
              <a:ext uri="{FF2B5EF4-FFF2-40B4-BE49-F238E27FC236}">
                <a16:creationId xmlns:a16="http://schemas.microsoft.com/office/drawing/2014/main" id="{61AA2375-38A1-09F7-219E-59B37B9EA817}"/>
              </a:ext>
            </a:extLst>
          </p:cNvPr>
          <p:cNvSpPr txBox="1"/>
          <p:nvPr/>
        </p:nvSpPr>
        <p:spPr>
          <a:xfrm>
            <a:off x="7231161" y="1599003"/>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fr-FR" sz="1400" b="1">
                <a:solidFill>
                  <a:srgbClr val="404A52"/>
                </a:solidFill>
                <a:latin typeface="Source Sans 3" panose="020B0303030403020204" pitchFamily="34" charset="0"/>
                <a:ea typeface="Arial" charset="0"/>
                <a:cs typeface="Arial" panose="020B0604020202020204" pitchFamily="34" charset="0"/>
              </a:rPr>
              <a:t>Commission européenne</a:t>
            </a:r>
          </a:p>
        </p:txBody>
      </p:sp>
      <p:sp>
        <p:nvSpPr>
          <p:cNvPr id="29" name="TextBox 28">
            <a:extLst>
              <a:ext uri="{FF2B5EF4-FFF2-40B4-BE49-F238E27FC236}">
                <a16:creationId xmlns:a16="http://schemas.microsoft.com/office/drawing/2014/main" id="{06FA71FD-E2A8-086D-99F0-4251A539808F}"/>
              </a:ext>
            </a:extLst>
          </p:cNvPr>
          <p:cNvSpPr txBox="1"/>
          <p:nvPr/>
        </p:nvSpPr>
        <p:spPr>
          <a:xfrm>
            <a:off x="3621163" y="1855480"/>
            <a:ext cx="1379350" cy="895958"/>
          </a:xfrm>
          <a:prstGeom prst="rect">
            <a:avLst/>
          </a:prstGeom>
          <a:ln>
            <a:noFill/>
          </a:ln>
        </p:spPr>
        <p:txBody>
          <a:bodyPr vert="horz" wrap="square" lIns="91440" tIns="45720" rIns="91440" bIns="45720" rtlCol="0" anchor="t">
            <a:noAutofit/>
          </a:bodyPr>
          <a:lstStyle/>
          <a:p>
            <a:pPr algn="ctr"/>
            <a:r>
              <a:rPr lang="fr-FR" sz="1400" b="1">
                <a:solidFill>
                  <a:srgbClr val="1C45EF"/>
                </a:solidFill>
                <a:latin typeface="Source Sans 3" panose="020B0303030403020204" pitchFamily="34" charset="0"/>
                <a:ea typeface="Arial" charset="0"/>
                <a:cs typeface="Arial" panose="020B0604020202020204" pitchFamily="34" charset="0"/>
              </a:rPr>
              <a:t>Orientations politiques</a:t>
            </a:r>
          </a:p>
        </p:txBody>
      </p:sp>
      <p:sp>
        <p:nvSpPr>
          <p:cNvPr id="30" name="TextBox 29">
            <a:extLst>
              <a:ext uri="{FF2B5EF4-FFF2-40B4-BE49-F238E27FC236}">
                <a16:creationId xmlns:a16="http://schemas.microsoft.com/office/drawing/2014/main" id="{D8BAD655-6416-87DF-047D-8596C9EEB3D6}"/>
              </a:ext>
            </a:extLst>
          </p:cNvPr>
          <p:cNvSpPr txBox="1"/>
          <p:nvPr/>
        </p:nvSpPr>
        <p:spPr>
          <a:xfrm>
            <a:off x="3310682" y="3252764"/>
            <a:ext cx="1641136" cy="503677"/>
          </a:xfrm>
          <a:prstGeom prst="rect">
            <a:avLst/>
          </a:prstGeom>
          <a:solidFill>
            <a:schemeClr val="bg1"/>
          </a:solidFill>
          <a:ln>
            <a:solidFill>
              <a:srgbClr val="E1E7F3"/>
            </a:solidFill>
          </a:ln>
        </p:spPr>
        <p:txBody>
          <a:bodyPr vert="horz" wrap="square" lIns="91440" tIns="45720" rIns="91440" bIns="45720" rtlCol="0" anchor="t">
            <a:noAutofit/>
          </a:bodyPr>
          <a:lstStyle/>
          <a:p>
            <a:pPr algn="r"/>
            <a:r>
              <a:rPr lang="fr-FR" sz="1400" b="1">
                <a:solidFill>
                  <a:srgbClr val="404A52"/>
                </a:solidFill>
                <a:latin typeface="Source Sans 3" panose="020B0303030403020204" pitchFamily="34" charset="0"/>
                <a:ea typeface="Arial" charset="0"/>
                <a:cs typeface="Arial" panose="020B0604020202020204" pitchFamily="34" charset="0"/>
              </a:rPr>
              <a:t>Conseil de l'Union européenne</a:t>
            </a:r>
          </a:p>
        </p:txBody>
      </p:sp>
      <p:sp>
        <p:nvSpPr>
          <p:cNvPr id="31" name="TextBox 30">
            <a:extLst>
              <a:ext uri="{FF2B5EF4-FFF2-40B4-BE49-F238E27FC236}">
                <a16:creationId xmlns:a16="http://schemas.microsoft.com/office/drawing/2014/main" id="{B8344F74-1068-1A28-55D7-29DA7043D907}"/>
              </a:ext>
            </a:extLst>
          </p:cNvPr>
          <p:cNvSpPr txBox="1"/>
          <p:nvPr/>
        </p:nvSpPr>
        <p:spPr>
          <a:xfrm>
            <a:off x="9029689" y="4232655"/>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fr-FR" sz="1400" b="1">
                <a:solidFill>
                  <a:srgbClr val="404A52"/>
                </a:solidFill>
                <a:latin typeface="Source Sans 3" panose="020B0303030403020204" pitchFamily="34" charset="0"/>
                <a:ea typeface="Arial" charset="0"/>
                <a:cs typeface="Arial" panose="020B0604020202020204" pitchFamily="34" charset="0"/>
              </a:rPr>
              <a:t>Parlement européen</a:t>
            </a:r>
          </a:p>
        </p:txBody>
      </p:sp>
      <p:sp>
        <p:nvSpPr>
          <p:cNvPr id="32" name="Text Box 67">
            <a:extLst>
              <a:ext uri="{FF2B5EF4-FFF2-40B4-BE49-F238E27FC236}">
                <a16:creationId xmlns:a16="http://schemas.microsoft.com/office/drawing/2014/main" id="{2E10C935-C829-8FFD-F9F3-0FA23C44A6F1}"/>
              </a:ext>
            </a:extLst>
          </p:cNvPr>
          <p:cNvSpPr txBox="1">
            <a:spLocks noChangeArrowheads="1"/>
          </p:cNvSpPr>
          <p:nvPr/>
        </p:nvSpPr>
        <p:spPr bwMode="auto">
          <a:xfrm>
            <a:off x="6319223" y="5189519"/>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fr-FR" sz="1100" b="1">
                <a:solidFill>
                  <a:srgbClr val="1C45EF"/>
                </a:solidFill>
                <a:latin typeface="Source Sans 3" panose="020B0303030403020204" pitchFamily="34" charset="0"/>
                <a:cs typeface="Arial" panose="020B0604020202020204" pitchFamily="34" charset="0"/>
              </a:rPr>
              <a:t>Adoption</a:t>
            </a:r>
          </a:p>
        </p:txBody>
      </p:sp>
      <p:cxnSp>
        <p:nvCxnSpPr>
          <p:cNvPr id="34" name="Straight Arrow Connector 33">
            <a:extLst>
              <a:ext uri="{FF2B5EF4-FFF2-40B4-BE49-F238E27FC236}">
                <a16:creationId xmlns:a16="http://schemas.microsoft.com/office/drawing/2014/main" id="{F7EC81EE-765F-BCDD-D109-0818BF7E789F}"/>
              </a:ext>
            </a:extLst>
          </p:cNvPr>
          <p:cNvCxnSpPr>
            <a:cxnSpLocks/>
          </p:cNvCxnSpPr>
          <p:nvPr/>
        </p:nvCxnSpPr>
        <p:spPr>
          <a:xfrm>
            <a:off x="5587283" y="4447683"/>
            <a:ext cx="2291878" cy="0"/>
          </a:xfrm>
          <a:prstGeom prst="straightConnector1">
            <a:avLst/>
          </a:prstGeom>
          <a:ln w="47625" cap="rnd">
            <a:solidFill>
              <a:srgbClr val="1C45EF"/>
            </a:solidFill>
            <a:round/>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Elbow Connector 48">
            <a:extLst>
              <a:ext uri="{FF2B5EF4-FFF2-40B4-BE49-F238E27FC236}">
                <a16:creationId xmlns:a16="http://schemas.microsoft.com/office/drawing/2014/main" id="{A085FF5E-B8AC-FEF8-8B95-372F7AFAAC55}"/>
              </a:ext>
            </a:extLst>
          </p:cNvPr>
          <p:cNvCxnSpPr>
            <a:cxnSpLocks/>
          </p:cNvCxnSpPr>
          <p:nvPr/>
        </p:nvCxnSpPr>
        <p:spPr>
          <a:xfrm rot="16200000" flipH="1">
            <a:off x="5335284"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65">
            <a:extLst>
              <a:ext uri="{FF2B5EF4-FFF2-40B4-BE49-F238E27FC236}">
                <a16:creationId xmlns:a16="http://schemas.microsoft.com/office/drawing/2014/main" id="{BC2C98E8-8EF6-DE28-8AC4-0CC8158056EB}"/>
              </a:ext>
            </a:extLst>
          </p:cNvPr>
          <p:cNvCxnSpPr>
            <a:cxnSpLocks/>
          </p:cNvCxnSpPr>
          <p:nvPr/>
        </p:nvCxnSpPr>
        <p:spPr>
          <a:xfrm rot="5400000">
            <a:off x="7627162"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0F55EC1-F39D-8346-4B2F-5767D7AD2A2D}"/>
              </a:ext>
            </a:extLst>
          </p:cNvPr>
          <p:cNvSpPr txBox="1"/>
          <p:nvPr/>
        </p:nvSpPr>
        <p:spPr>
          <a:xfrm>
            <a:off x="1340485" y="2650949"/>
            <a:ext cx="1683590" cy="503677"/>
          </a:xfrm>
          <a:prstGeom prst="rect">
            <a:avLst/>
          </a:prstGeom>
        </p:spPr>
        <p:txBody>
          <a:bodyPr vert="horz" wrap="square" lIns="91440" tIns="45720" rIns="91440" bIns="45720" rtlCol="0" anchor="t">
            <a:noAutofit/>
          </a:bodyPr>
          <a:lstStyle/>
          <a:p>
            <a:pPr algn="ctr"/>
            <a:r>
              <a:rPr lang="fr-FR" sz="1400" b="1">
                <a:solidFill>
                  <a:srgbClr val="404A52"/>
                </a:solidFill>
                <a:latin typeface="Source Sans 3" panose="020B0303030403020204" pitchFamily="34" charset="0"/>
                <a:ea typeface="Arial" charset="0"/>
                <a:cs typeface="Arial" panose="020B0604020202020204" pitchFamily="34" charset="0"/>
              </a:rPr>
              <a:t>Conseil européen</a:t>
            </a:r>
          </a:p>
        </p:txBody>
      </p:sp>
      <p:sp>
        <p:nvSpPr>
          <p:cNvPr id="41" name="TextBox 40">
            <a:extLst>
              <a:ext uri="{FF2B5EF4-FFF2-40B4-BE49-F238E27FC236}">
                <a16:creationId xmlns:a16="http://schemas.microsoft.com/office/drawing/2014/main" id="{99D3C37D-9A50-2B9C-14FF-567B6F59D385}"/>
              </a:ext>
            </a:extLst>
          </p:cNvPr>
          <p:cNvSpPr txBox="1"/>
          <p:nvPr/>
        </p:nvSpPr>
        <p:spPr>
          <a:xfrm>
            <a:off x="3491357" y="1505925"/>
            <a:ext cx="0" cy="0"/>
          </a:xfrm>
          <a:prstGeom prst="rect">
            <a:avLst/>
          </a:prstGeom>
        </p:spPr>
        <p:txBody>
          <a:bodyPr vert="horz" wrap="none" lIns="91440" tIns="45720" rIns="91440" bIns="45720" rtlCol="0" anchor="t">
            <a:noAutofit/>
          </a:bodyPr>
          <a:lstStyle/>
          <a:p>
            <a:pPr algn="l"/>
            <a:endParaRPr lang="en-GB" sz="3600" b="1" dirty="0" err="1">
              <a:solidFill>
                <a:srgbClr val="1C45EF"/>
              </a:solidFill>
              <a:latin typeface="Source Sans 3" panose="020B0303030403020204" pitchFamily="34" charset="0"/>
              <a:ea typeface="Arial" charset="0"/>
              <a:cs typeface="Arial" panose="020B0604020202020204" pitchFamily="34" charset="0"/>
            </a:endParaRPr>
          </a:p>
        </p:txBody>
      </p:sp>
      <p:grpSp>
        <p:nvGrpSpPr>
          <p:cNvPr id="42" name="Group 41">
            <a:extLst>
              <a:ext uri="{FF2B5EF4-FFF2-40B4-BE49-F238E27FC236}">
                <a16:creationId xmlns:a16="http://schemas.microsoft.com/office/drawing/2014/main" id="{BB37DB5C-1ABD-E24A-1925-128E2C618633}"/>
              </a:ext>
            </a:extLst>
          </p:cNvPr>
          <p:cNvGrpSpPr/>
          <p:nvPr/>
        </p:nvGrpSpPr>
        <p:grpSpPr>
          <a:xfrm>
            <a:off x="1615679" y="1413548"/>
            <a:ext cx="1100611" cy="1316202"/>
            <a:chOff x="5601490" y="2547061"/>
            <a:chExt cx="1188911" cy="1421799"/>
          </a:xfrm>
        </p:grpSpPr>
        <p:sp>
          <p:nvSpPr>
            <p:cNvPr id="43" name="Rectangle 4">
              <a:extLst>
                <a:ext uri="{FF2B5EF4-FFF2-40B4-BE49-F238E27FC236}">
                  <a16:creationId xmlns:a16="http://schemas.microsoft.com/office/drawing/2014/main" id="{846506B1-427B-43AF-4134-104AA0FC11C1}"/>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AFF5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4" name="Picture 43">
              <a:extLst>
                <a:ext uri="{FF2B5EF4-FFF2-40B4-BE49-F238E27FC236}">
                  <a16:creationId xmlns:a16="http://schemas.microsoft.com/office/drawing/2014/main" id="{910D84E8-7FF0-2493-40C4-7421A4796C40}"/>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grpSp>
        <p:nvGrpSpPr>
          <p:cNvPr id="45" name="Group 44">
            <a:extLst>
              <a:ext uri="{FF2B5EF4-FFF2-40B4-BE49-F238E27FC236}">
                <a16:creationId xmlns:a16="http://schemas.microsoft.com/office/drawing/2014/main" id="{3962088B-DCBE-68D3-2FDD-2894ADB26373}"/>
              </a:ext>
            </a:extLst>
          </p:cNvPr>
          <p:cNvGrpSpPr/>
          <p:nvPr/>
        </p:nvGrpSpPr>
        <p:grpSpPr>
          <a:xfrm>
            <a:off x="4387815" y="3853089"/>
            <a:ext cx="1100611" cy="1316202"/>
            <a:chOff x="5601490" y="2547061"/>
            <a:chExt cx="1188911" cy="1421799"/>
          </a:xfrm>
        </p:grpSpPr>
        <p:sp>
          <p:nvSpPr>
            <p:cNvPr id="46" name="Rectangle 4">
              <a:extLst>
                <a:ext uri="{FF2B5EF4-FFF2-40B4-BE49-F238E27FC236}">
                  <a16:creationId xmlns:a16="http://schemas.microsoft.com/office/drawing/2014/main" id="{BED2DABB-5186-2342-F490-FD11771DB320}"/>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FFEB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7" name="Picture 46">
              <a:extLst>
                <a:ext uri="{FF2B5EF4-FFF2-40B4-BE49-F238E27FC236}">
                  <a16:creationId xmlns:a16="http://schemas.microsoft.com/office/drawing/2014/main" id="{645A0ED4-168E-AC0A-1624-2E54EE1586D6}"/>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sp>
        <p:nvSpPr>
          <p:cNvPr id="49" name="TextBox 48">
            <a:extLst>
              <a:ext uri="{FF2B5EF4-FFF2-40B4-BE49-F238E27FC236}">
                <a16:creationId xmlns:a16="http://schemas.microsoft.com/office/drawing/2014/main" id="{17F6C5F4-E4AF-1A3D-6C65-3A5A09534146}"/>
              </a:ext>
            </a:extLst>
          </p:cNvPr>
          <p:cNvSpPr txBox="1"/>
          <p:nvPr/>
        </p:nvSpPr>
        <p:spPr>
          <a:xfrm>
            <a:off x="5376597" y="4570757"/>
            <a:ext cx="2792142" cy="738664"/>
          </a:xfrm>
          <a:prstGeom prst="rect">
            <a:avLst/>
          </a:prstGeom>
        </p:spPr>
        <p:txBody>
          <a:bodyPr vert="horz" wrap="square" lIns="91440" tIns="45720" rIns="91440" bIns="45720" rtlCol="0" anchor="t">
            <a:noAutofit/>
          </a:bodyPr>
          <a:lstStyle>
            <a:defPPr>
              <a:defRPr lang="en-US"/>
            </a:defPPr>
            <a:lvl1pPr algn="r">
              <a:defRPr sz="1400" b="1">
                <a:solidFill>
                  <a:srgbClr val="404A52"/>
                </a:solidFill>
                <a:latin typeface="Arial" panose="020B0604020202020204" pitchFamily="34" charset="0"/>
                <a:ea typeface="Arial" charset="0"/>
                <a:cs typeface="Arial" panose="020B0604020202020204" pitchFamily="34" charset="0"/>
              </a:defRPr>
            </a:lvl1pPr>
          </a:lstStyle>
          <a:p>
            <a:pPr algn="ctr"/>
            <a:r>
              <a:rPr lang="fr-FR" sz="1200" b="0" dirty="0">
                <a:latin typeface="Source Sans 3" panose="020B0303030403020204" pitchFamily="34" charset="0"/>
              </a:rPr>
              <a:t>Les textes législatifs proposés font l'objet de discussions, de modifications et de votes au sein des deux institutions</a:t>
            </a:r>
          </a:p>
        </p:txBody>
      </p:sp>
    </p:spTree>
    <p:extLst>
      <p:ext uri="{BB962C8B-B14F-4D97-AF65-F5344CB8AC3E}">
        <p14:creationId xmlns:p14="http://schemas.microsoft.com/office/powerpoint/2010/main" val="7286808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1000"/>
                                        <p:tgtEl>
                                          <p:spTgt spid="49"/>
                                        </p:tgtEl>
                                      </p:cBhvr>
                                    </p:animEffect>
                                    <p:anim calcmode="lin" valueType="num">
                                      <p:cBhvr>
                                        <p:cTn id="22" dur="1000" fill="hold"/>
                                        <p:tgtEl>
                                          <p:spTgt spid="49"/>
                                        </p:tgtEl>
                                        <p:attrNameLst>
                                          <p:attrName>ppt_x</p:attrName>
                                        </p:attrNameLst>
                                      </p:cBhvr>
                                      <p:tavLst>
                                        <p:tav tm="0">
                                          <p:val>
                                            <p:strVal val="#ppt_x"/>
                                          </p:val>
                                        </p:tav>
                                        <p:tav tm="100000">
                                          <p:val>
                                            <p:strVal val="#ppt_x"/>
                                          </p:val>
                                        </p:tav>
                                      </p:tavLst>
                                    </p:anim>
                                    <p:anim calcmode="lin" valueType="num">
                                      <p:cBhvr>
                                        <p:cTn id="2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P spid="4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fr-FR"/>
              <a:t>[NOM DU PAYS] au sein de l'UE</a:t>
            </a:r>
          </a:p>
          <a:p>
            <a:pPr>
              <a:lnSpc>
                <a:spcPts val="3000"/>
              </a:lnSpc>
            </a:pPr>
            <a:r>
              <a:rPr lang="fr-FR">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478245" y="1427404"/>
            <a:ext cx="11235509" cy="5163896"/>
          </a:xfrm>
        </p:spPr>
        <p:txBody>
          <a:bodyPr/>
          <a:lstStyle/>
          <a:p>
            <a:pPr>
              <a:lnSpc>
                <a:spcPct val="100000"/>
              </a:lnSpc>
            </a:pPr>
            <a:r>
              <a:rPr lang="fr-FR" sz="2200" b="0">
                <a:solidFill>
                  <a:srgbClr val="010101"/>
                </a:solidFill>
                <a:latin typeface="Source Sans 3" panose="020B0303030403020204" pitchFamily="34" charset="0"/>
                <a:sym typeface="Wingdings" panose="05000000000000000000" pitchFamily="2" charset="2"/>
              </a:rPr>
              <a:t></a:t>
            </a:r>
            <a:r>
              <a:rPr lang="fr-FR" sz="2200">
                <a:solidFill>
                  <a:srgbClr val="010101"/>
                </a:solidFill>
                <a:latin typeface="Source Sans 3" panose="020B0303030403020204" pitchFamily="34" charset="0"/>
                <a:sym typeface="Wingdings" panose="05000000000000000000" pitchFamily="2" charset="2"/>
              </a:rPr>
              <a:t> </a:t>
            </a:r>
            <a:r>
              <a:rPr lang="fr-FR" sz="2200" b="0">
                <a:solidFill>
                  <a:srgbClr val="010101"/>
                </a:solidFill>
                <a:latin typeface="Source Sans 3" panose="020B0303030403020204" pitchFamily="34" charset="0"/>
                <a:sym typeface="Wingdings" panose="05000000000000000000" pitchFamily="2" charset="2"/>
              </a:rPr>
              <a:t>Nous avons adhéré à l'Union européenne en </a:t>
            </a:r>
            <a:r>
              <a:rPr lang="fr-FR" sz="2200">
                <a:solidFill>
                  <a:srgbClr val="010101"/>
                </a:solidFill>
                <a:latin typeface="Source Sans 3" panose="020B0303030403020204" pitchFamily="34" charset="0"/>
                <a:sym typeface="Wingdings" panose="05000000000000000000" pitchFamily="2" charset="2"/>
              </a:rPr>
              <a:t>[année].</a:t>
            </a:r>
            <a:br>
              <a:rPr lang="fr-FR" sz="2200" b="0">
                <a:solidFill>
                  <a:srgbClr val="010101"/>
                </a:solidFill>
                <a:latin typeface="Source Sans 3" panose="020B0303030403020204" pitchFamily="34" charset="0"/>
                <a:sym typeface="Wingdings" panose="05000000000000000000" pitchFamily="2" charset="2"/>
              </a:rPr>
            </a:br>
            <a:endParaRPr lang="fr-FR" sz="2200" b="0">
              <a:solidFill>
                <a:srgbClr val="010101"/>
              </a:solidFill>
              <a:latin typeface="Source Sans 3" panose="020B0303030403020204" pitchFamily="34" charset="0"/>
              <a:sym typeface="Wingdings" panose="05000000000000000000" pitchFamily="2" charset="2"/>
            </a:endParaRPr>
          </a:p>
          <a:p>
            <a:pPr>
              <a:lnSpc>
                <a:spcPct val="100000"/>
              </a:lnSpc>
            </a:pPr>
            <a:r>
              <a:rPr lang="fr-FR" sz="2200" b="0">
                <a:solidFill>
                  <a:srgbClr val="010101"/>
                </a:solidFill>
                <a:latin typeface="Source Sans 3" panose="020B0303030403020204" pitchFamily="34" charset="0"/>
                <a:sym typeface="Wingdings" panose="05000000000000000000" pitchFamily="2" charset="2"/>
              </a:rPr>
              <a:t></a:t>
            </a:r>
            <a:r>
              <a:rPr lang="fr-FR" sz="2200">
                <a:solidFill>
                  <a:srgbClr val="010101"/>
                </a:solidFill>
                <a:latin typeface="Source Sans 3" panose="020B0303030403020204" pitchFamily="34" charset="0"/>
                <a:sym typeface="Wingdings" panose="05000000000000000000" pitchFamily="2" charset="2"/>
              </a:rPr>
              <a:t> </a:t>
            </a:r>
            <a:r>
              <a:rPr lang="fr-FR" sz="2200" b="0">
                <a:solidFill>
                  <a:srgbClr val="010101"/>
                </a:solidFill>
                <a:latin typeface="Source Sans 3" panose="020B0303030403020204" pitchFamily="34" charset="0"/>
                <a:sym typeface="Wingdings" panose="05000000000000000000" pitchFamily="2" charset="2"/>
              </a:rPr>
              <a:t>Nous disposons de </a:t>
            </a:r>
            <a:r>
              <a:rPr lang="fr-FR" sz="2200" b="1">
                <a:solidFill>
                  <a:srgbClr val="010101"/>
                </a:solidFill>
                <a:latin typeface="Source Sans 3" panose="020B0303030403020204" pitchFamily="34" charset="0"/>
                <a:sym typeface="Wingdings" panose="05000000000000000000" pitchFamily="2" charset="2"/>
              </a:rPr>
              <a:t>[nombre]</a:t>
            </a:r>
            <a:r>
              <a:rPr lang="fr-FR" sz="2200" b="0">
                <a:solidFill>
                  <a:srgbClr val="010101"/>
                </a:solidFill>
                <a:latin typeface="Source Sans 3" panose="020B0303030403020204" pitchFamily="34" charset="0"/>
                <a:sym typeface="Wingdings" panose="05000000000000000000" pitchFamily="2" charset="2"/>
              </a:rPr>
              <a:t> sièges au Parlement européen.</a:t>
            </a:r>
            <a:br>
              <a:rPr lang="fr-FR" sz="2200" b="0">
                <a:solidFill>
                  <a:srgbClr val="010101"/>
                </a:solidFill>
                <a:latin typeface="Source Sans 3" panose="020B0303030403020204" pitchFamily="34" charset="0"/>
                <a:sym typeface="Wingdings" panose="05000000000000000000" pitchFamily="2" charset="2"/>
              </a:rPr>
            </a:br>
            <a:endParaRPr lang="fr-FR" sz="2200" b="0">
              <a:solidFill>
                <a:srgbClr val="010101"/>
              </a:solidFill>
              <a:latin typeface="Source Sans 3" panose="020B0303030403020204" pitchFamily="34" charset="0"/>
              <a:sym typeface="Wingdings" panose="05000000000000000000" pitchFamily="2" charset="2"/>
            </a:endParaRPr>
          </a:p>
          <a:p>
            <a:pPr>
              <a:lnSpc>
                <a:spcPct val="100000"/>
              </a:lnSpc>
            </a:pPr>
            <a:r>
              <a:rPr lang="fr-FR" sz="2200" b="0">
                <a:solidFill>
                  <a:srgbClr val="010101"/>
                </a:solidFill>
                <a:latin typeface="Source Sans 3" panose="020B0303030403020204" pitchFamily="34" charset="0"/>
                <a:sym typeface="Wingdings" panose="05000000000000000000" pitchFamily="2" charset="2"/>
              </a:rPr>
              <a:t></a:t>
            </a:r>
            <a:r>
              <a:rPr lang="fr-FR" sz="2200">
                <a:solidFill>
                  <a:srgbClr val="010101"/>
                </a:solidFill>
                <a:latin typeface="Source Sans 3" panose="020B0303030403020204" pitchFamily="34" charset="0"/>
                <a:sym typeface="Wingdings" panose="05000000000000000000" pitchFamily="2" charset="2"/>
              </a:rPr>
              <a:t> </a:t>
            </a:r>
            <a:r>
              <a:rPr lang="fr-FR" sz="2200" b="0">
                <a:solidFill>
                  <a:srgbClr val="010101"/>
                </a:solidFill>
                <a:latin typeface="Source Sans 3" panose="020B0303030403020204" pitchFamily="34" charset="0"/>
                <a:sym typeface="Wingdings" panose="05000000000000000000" pitchFamily="2" charset="2"/>
              </a:rPr>
              <a:t>Le/la membre de notre pays au sein de la Commission européenne est</a:t>
            </a:r>
            <a:r>
              <a:rPr lang="fr-FR" sz="2200">
                <a:solidFill>
                  <a:srgbClr val="010101"/>
                </a:solidFill>
                <a:latin typeface="Source Sans 3" panose="020B0303030403020204" pitchFamily="34" charset="0"/>
                <a:sym typeface="Wingdings" panose="05000000000000000000" pitchFamily="2" charset="2"/>
              </a:rPr>
              <a:t> [nom]</a:t>
            </a:r>
            <a:r>
              <a:rPr lang="fr-FR" sz="2200" b="0">
                <a:solidFill>
                  <a:srgbClr val="010101"/>
                </a:solidFill>
                <a:latin typeface="Source Sans 3" panose="020B0303030403020204" pitchFamily="34" charset="0"/>
                <a:sym typeface="Wingdings" panose="05000000000000000000" pitchFamily="2" charset="2"/>
              </a:rPr>
              <a:t>, chargé(e) de</a:t>
            </a:r>
            <a:r>
              <a:rPr lang="fr-FR" sz="2200">
                <a:solidFill>
                  <a:srgbClr val="010101"/>
                </a:solidFill>
                <a:latin typeface="Source Sans 3" panose="020B0303030403020204" pitchFamily="34" charset="0"/>
                <a:sym typeface="Wingdings" panose="05000000000000000000" pitchFamily="2" charset="2"/>
              </a:rPr>
              <a:t> [préciser le domaine d'action].</a:t>
            </a:r>
            <a:br>
              <a:rPr lang="fr-FR" sz="2200" b="0">
                <a:solidFill>
                  <a:srgbClr val="010101"/>
                </a:solidFill>
                <a:latin typeface="Source Sans 3" panose="020B0303030403020204" pitchFamily="34" charset="0"/>
                <a:sym typeface="Wingdings" panose="05000000000000000000" pitchFamily="2" charset="2"/>
              </a:rPr>
            </a:br>
            <a:endParaRPr lang="fr-FR" sz="2200" b="0">
              <a:solidFill>
                <a:srgbClr val="010101"/>
              </a:solidFill>
              <a:latin typeface="Source Sans 3" panose="020B0303030403020204" pitchFamily="34" charset="0"/>
              <a:sym typeface="Wingdings" panose="05000000000000000000" pitchFamily="2" charset="2"/>
            </a:endParaRPr>
          </a:p>
          <a:p>
            <a:pPr>
              <a:lnSpc>
                <a:spcPct val="100000"/>
              </a:lnSpc>
            </a:pPr>
            <a:r>
              <a:rPr lang="fr-FR" sz="2200" b="0">
                <a:solidFill>
                  <a:srgbClr val="010101"/>
                </a:solidFill>
                <a:latin typeface="Source Sans 3" panose="020B0303030403020204" pitchFamily="34" charset="0"/>
                <a:sym typeface="Wingdings" panose="05000000000000000000" pitchFamily="2" charset="2"/>
              </a:rPr>
              <a:t></a:t>
            </a:r>
            <a:r>
              <a:rPr lang="fr-FR" sz="2200">
                <a:solidFill>
                  <a:srgbClr val="010101"/>
                </a:solidFill>
                <a:latin typeface="Source Sans 3" panose="020B0303030403020204" pitchFamily="34" charset="0"/>
                <a:sym typeface="Wingdings" panose="05000000000000000000" pitchFamily="2" charset="2"/>
              </a:rPr>
              <a:t> </a:t>
            </a:r>
            <a:r>
              <a:rPr lang="fr-FR" sz="2200" b="0">
                <a:solidFill>
                  <a:srgbClr val="010101"/>
                </a:solidFill>
                <a:latin typeface="Source Sans 3" panose="020B0303030403020204" pitchFamily="34" charset="0"/>
                <a:sym typeface="Wingdings" panose="05000000000000000000" pitchFamily="2" charset="2"/>
              </a:rPr>
              <a:t>Nos ministres</a:t>
            </a:r>
            <a:r>
              <a:rPr lang="fr-FR" sz="2200">
                <a:solidFill>
                  <a:srgbClr val="010101"/>
                </a:solidFill>
                <a:latin typeface="Source Sans 3" panose="020B0303030403020204" pitchFamily="34" charset="0"/>
                <a:sym typeface="Wingdings" panose="05000000000000000000" pitchFamily="2" charset="2"/>
              </a:rPr>
              <a:t> [nom et portefeuille] </a:t>
            </a:r>
            <a:r>
              <a:rPr lang="fr-FR" sz="2200" b="0">
                <a:solidFill>
                  <a:srgbClr val="010101"/>
                </a:solidFill>
                <a:latin typeface="Source Sans 3" panose="020B0303030403020204" pitchFamily="34" charset="0"/>
                <a:sym typeface="Wingdings" panose="05000000000000000000" pitchFamily="2" charset="2"/>
              </a:rPr>
              <a:t>et</a:t>
            </a:r>
            <a:r>
              <a:rPr lang="fr-FR" sz="2200">
                <a:solidFill>
                  <a:srgbClr val="010101"/>
                </a:solidFill>
                <a:latin typeface="Source Sans 3" panose="020B0303030403020204" pitchFamily="34" charset="0"/>
                <a:sym typeface="Wingdings" panose="05000000000000000000" pitchFamily="2" charset="2"/>
              </a:rPr>
              <a:t> [nom et portefeuille] </a:t>
            </a:r>
            <a:r>
              <a:rPr lang="fr-FR" sz="2200" b="0">
                <a:solidFill>
                  <a:srgbClr val="010101"/>
                </a:solidFill>
                <a:latin typeface="Source Sans 3" panose="020B0303030403020204" pitchFamily="34" charset="0"/>
                <a:sym typeface="Wingdings" panose="05000000000000000000" pitchFamily="2" charset="2"/>
              </a:rPr>
              <a:t>collaborent souvent avec leurs homologues de l'UE. Ils et elles rencontrent leurs homologues d'autres États membres au sein du Conseil de l'Union européenne. </a:t>
            </a:r>
            <a:br>
              <a:rPr lang="fr-FR" sz="2200" b="0">
                <a:solidFill>
                  <a:srgbClr val="010101"/>
                </a:solidFill>
                <a:latin typeface="Source Sans 3" panose="020B0303030403020204" pitchFamily="34" charset="0"/>
                <a:sym typeface="Wingdings" panose="05000000000000000000" pitchFamily="2" charset="2"/>
              </a:rPr>
            </a:br>
            <a:endParaRPr lang="fr-FR" sz="2200" b="0">
              <a:solidFill>
                <a:srgbClr val="010101"/>
              </a:solidFill>
              <a:latin typeface="Source Sans 3" panose="020B0303030403020204" pitchFamily="34" charset="0"/>
              <a:sym typeface="Wingdings" panose="05000000000000000000" pitchFamily="2" charset="2"/>
            </a:endParaRPr>
          </a:p>
          <a:p>
            <a:pPr>
              <a:lnSpc>
                <a:spcPct val="100000"/>
              </a:lnSpc>
            </a:pPr>
            <a:r>
              <a:rPr lang="fr-FR" sz="2200" b="0">
                <a:solidFill>
                  <a:srgbClr val="010101"/>
                </a:solidFill>
                <a:latin typeface="Source Sans 3" panose="020B0303030403020204" pitchFamily="34" charset="0"/>
                <a:sym typeface="Wingdings" panose="05000000000000000000" pitchFamily="2" charset="2"/>
              </a:rPr>
              <a:t></a:t>
            </a:r>
            <a:r>
              <a:rPr lang="fr-FR" sz="2200">
                <a:solidFill>
                  <a:srgbClr val="010101"/>
                </a:solidFill>
                <a:latin typeface="Source Sans 3" panose="020B0303030403020204" pitchFamily="34" charset="0"/>
                <a:sym typeface="Wingdings" panose="05000000000000000000" pitchFamily="2" charset="2"/>
              </a:rPr>
              <a:t> </a:t>
            </a:r>
            <a:r>
              <a:rPr lang="fr-FR" sz="2200" b="0">
                <a:solidFill>
                  <a:srgbClr val="010101"/>
                </a:solidFill>
                <a:latin typeface="Source Sans 3" panose="020B0303030403020204" pitchFamily="34" charset="0"/>
                <a:sym typeface="Wingdings" panose="05000000000000000000" pitchFamily="2" charset="2"/>
              </a:rPr>
              <a:t>Notre chef/cheffe d'État/de gouvernement,</a:t>
            </a:r>
            <a:r>
              <a:rPr lang="fr-FR" sz="2200">
                <a:solidFill>
                  <a:srgbClr val="010101"/>
                </a:solidFill>
                <a:latin typeface="Source Sans 3" panose="020B0303030403020204" pitchFamily="34" charset="0"/>
                <a:sym typeface="Wingdings" panose="05000000000000000000" pitchFamily="2" charset="2"/>
              </a:rPr>
              <a:t> [nom]</a:t>
            </a:r>
            <a:r>
              <a:rPr lang="fr-FR" sz="2200" b="0">
                <a:solidFill>
                  <a:srgbClr val="010101"/>
                </a:solidFill>
                <a:latin typeface="Source Sans 3" panose="020B0303030403020204" pitchFamily="34" charset="0"/>
                <a:sym typeface="Wingdings" panose="05000000000000000000" pitchFamily="2" charset="2"/>
              </a:rPr>
              <a:t>, assiste aux sommets de l'UE en tant que membre du Conseil européen</a:t>
            </a:r>
            <a:r>
              <a:rPr lang="fr-FR" sz="2200">
                <a:solidFill>
                  <a:srgbClr val="010101"/>
                </a:solidFill>
                <a:latin typeface="Source Sans 3" panose="020B0303030403020204" pitchFamily="34" charset="0"/>
                <a:sym typeface="Wingdings" panose="05000000000000000000" pitchFamily="2" charset="2"/>
              </a:rPr>
              <a:t>.</a:t>
            </a:r>
          </a:p>
          <a:p>
            <a:endParaRPr lang="fr-BE" dirty="0"/>
          </a:p>
        </p:txBody>
      </p:sp>
    </p:spTree>
    <p:extLst>
      <p:ext uri="{BB962C8B-B14F-4D97-AF65-F5344CB8AC3E}">
        <p14:creationId xmlns:p14="http://schemas.microsoft.com/office/powerpoint/2010/main" val="20189274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1000"/>
                                        <p:tgtEl>
                                          <p:spTgt spid="7">
                                            <p:txEl>
                                              <p:pRg st="0" end="0"/>
                                            </p:txEl>
                                          </p:spTgt>
                                        </p:tgtEl>
                                      </p:cBhvr>
                                    </p:animEffect>
                                    <p:anim calcmode="lin" valueType="num">
                                      <p:cBhvr>
                                        <p:cTn id="2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1000"/>
                                        <p:tgtEl>
                                          <p:spTgt spid="7">
                                            <p:txEl>
                                              <p:pRg st="1" end="1"/>
                                            </p:txEl>
                                          </p:spTgt>
                                        </p:tgtEl>
                                      </p:cBhvr>
                                    </p:animEffect>
                                    <p:anim calcmode="lin" valueType="num">
                                      <p:cBhvr>
                                        <p:cTn id="27"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animEffect transition="in" filter="fade">
                                      <p:cBhvr>
                                        <p:cTn id="31" dur="1000"/>
                                        <p:tgtEl>
                                          <p:spTgt spid="7">
                                            <p:txEl>
                                              <p:pRg st="2" end="2"/>
                                            </p:txEl>
                                          </p:spTgt>
                                        </p:tgtEl>
                                      </p:cBhvr>
                                    </p:animEffect>
                                    <p:anim calcmode="lin" valueType="num">
                                      <p:cBhvr>
                                        <p:cTn id="3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
                                            <p:txEl>
                                              <p:pRg st="3" end="3"/>
                                            </p:txEl>
                                          </p:spTgt>
                                        </p:tgtEl>
                                        <p:attrNameLst>
                                          <p:attrName>style.visibility</p:attrName>
                                        </p:attrNameLst>
                                      </p:cBhvr>
                                      <p:to>
                                        <p:strVal val="visible"/>
                                      </p:to>
                                    </p:set>
                                    <p:animEffect transition="in" filter="fade">
                                      <p:cBhvr>
                                        <p:cTn id="36" dur="1000"/>
                                        <p:tgtEl>
                                          <p:spTgt spid="7">
                                            <p:txEl>
                                              <p:pRg st="3" end="3"/>
                                            </p:txEl>
                                          </p:spTgt>
                                        </p:tgtEl>
                                      </p:cBhvr>
                                    </p:animEffect>
                                    <p:anim calcmode="lin" valueType="num">
                                      <p:cBhvr>
                                        <p:cTn id="37"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7">
                                            <p:txEl>
                                              <p:pRg st="4" end="4"/>
                                            </p:txEl>
                                          </p:spTgt>
                                        </p:tgtEl>
                                        <p:attrNameLst>
                                          <p:attrName>style.visibility</p:attrName>
                                        </p:attrNameLst>
                                      </p:cBhvr>
                                      <p:to>
                                        <p:strVal val="visible"/>
                                      </p:to>
                                    </p:set>
                                    <p:animEffect transition="in" filter="fade">
                                      <p:cBhvr>
                                        <p:cTn id="41" dur="1000"/>
                                        <p:tgtEl>
                                          <p:spTgt spid="7">
                                            <p:txEl>
                                              <p:pRg st="4" end="4"/>
                                            </p:txEl>
                                          </p:spTgt>
                                        </p:tgtEl>
                                      </p:cBhvr>
                                    </p:animEffect>
                                    <p:anim calcmode="lin" valueType="num">
                                      <p:cBhvr>
                                        <p:cTn id="4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fr-FR"/>
              <a:t>[NOM DE LA RÉGION] au sein de l'UE</a:t>
            </a:r>
          </a:p>
          <a:p>
            <a:pPr>
              <a:lnSpc>
                <a:spcPts val="3000"/>
              </a:lnSpc>
            </a:pPr>
            <a:r>
              <a:rPr lang="fr-FR">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1084846" y="1645093"/>
            <a:ext cx="4125172" cy="3866570"/>
          </a:xfrm>
        </p:spPr>
        <p:txBody>
          <a:bodyPr/>
          <a:lstStyle/>
          <a:p>
            <a:pPr algn="ctr"/>
            <a:endParaRPr lang="en-GB" dirty="0"/>
          </a:p>
          <a:p>
            <a:pPr algn="ctr"/>
            <a:endParaRPr lang="en-GB" dirty="0"/>
          </a:p>
          <a:p>
            <a:pPr algn="ctr"/>
            <a:endParaRPr lang="en-GB" dirty="0"/>
          </a:p>
          <a:p>
            <a:pPr algn="ctr"/>
            <a:endParaRPr lang="en-GB" dirty="0"/>
          </a:p>
          <a:p>
            <a:pPr algn="ctr"/>
            <a:r>
              <a:rPr lang="fr-FR" dirty="0"/>
              <a:t>[Capture d'écran du projet]</a:t>
            </a:r>
          </a:p>
        </p:txBody>
      </p:sp>
      <p:pic>
        <p:nvPicPr>
          <p:cNvPr id="2" name="Picture 1">
            <a:extLst>
              <a:ext uri="{FF2B5EF4-FFF2-40B4-BE49-F238E27FC236}">
                <a16:creationId xmlns:a16="http://schemas.microsoft.com/office/drawing/2014/main" id="{234EB734-290D-A23F-56BD-8EB45282F0BA}"/>
              </a:ext>
            </a:extLst>
          </p:cNvPr>
          <p:cNvPicPr>
            <a:picLocks noChangeAspect="1"/>
          </p:cNvPicPr>
          <p:nvPr/>
        </p:nvPicPr>
        <p:blipFill>
          <a:blip r:embed="rId5"/>
          <a:stretch>
            <a:fillRect/>
          </a:stretch>
        </p:blipFill>
        <p:spPr>
          <a:xfrm>
            <a:off x="6946597" y="1591938"/>
            <a:ext cx="4127350" cy="3871296"/>
          </a:xfrm>
          <a:prstGeom prst="rect">
            <a:avLst/>
          </a:prstGeom>
        </p:spPr>
      </p:pic>
      <p:sp>
        <p:nvSpPr>
          <p:cNvPr id="9" name="TextBox 8">
            <a:extLst>
              <a:ext uri="{FF2B5EF4-FFF2-40B4-BE49-F238E27FC236}">
                <a16:creationId xmlns:a16="http://schemas.microsoft.com/office/drawing/2014/main" id="{65CC91F9-13A9-48EC-40ED-EF74998EF8D7}"/>
              </a:ext>
            </a:extLst>
          </p:cNvPr>
          <p:cNvSpPr txBox="1"/>
          <p:nvPr/>
        </p:nvSpPr>
        <p:spPr>
          <a:xfrm>
            <a:off x="0" y="5582995"/>
            <a:ext cx="6307810" cy="369332"/>
          </a:xfrm>
          <a:prstGeom prst="rect">
            <a:avLst/>
          </a:prstGeom>
          <a:noFill/>
        </p:spPr>
        <p:txBody>
          <a:bodyPr wrap="square">
            <a:spAutoFit/>
          </a:bodyPr>
          <a:lstStyle/>
          <a:p>
            <a:pPr algn="ctr"/>
            <a:r>
              <a:rPr lang="fr-FR"/>
              <a:t>[Description du projet en une courte phrase]</a:t>
            </a:r>
          </a:p>
        </p:txBody>
      </p:sp>
      <p:sp>
        <p:nvSpPr>
          <p:cNvPr id="11" name="TextBox 10">
            <a:extLst>
              <a:ext uri="{FF2B5EF4-FFF2-40B4-BE49-F238E27FC236}">
                <a16:creationId xmlns:a16="http://schemas.microsoft.com/office/drawing/2014/main" id="{DC915316-0D91-B0CD-A89F-3207BF8E7728}"/>
              </a:ext>
            </a:extLst>
          </p:cNvPr>
          <p:cNvSpPr txBox="1"/>
          <p:nvPr/>
        </p:nvSpPr>
        <p:spPr>
          <a:xfrm>
            <a:off x="6096000" y="5582995"/>
            <a:ext cx="6304546" cy="369332"/>
          </a:xfrm>
          <a:prstGeom prst="rect">
            <a:avLst/>
          </a:prstGeom>
          <a:noFill/>
        </p:spPr>
        <p:txBody>
          <a:bodyPr wrap="square">
            <a:spAutoFit/>
          </a:bodyPr>
          <a:lstStyle/>
          <a:p>
            <a:pPr algn="ctr"/>
            <a:r>
              <a:rPr lang="fr-FR"/>
              <a:t>[Description du projet en une courte phrase]</a:t>
            </a:r>
          </a:p>
        </p:txBody>
      </p:sp>
      <p:sp>
        <p:nvSpPr>
          <p:cNvPr id="4" name="TextBox 3">
            <a:extLst>
              <a:ext uri="{FF2B5EF4-FFF2-40B4-BE49-F238E27FC236}">
                <a16:creationId xmlns:a16="http://schemas.microsoft.com/office/drawing/2014/main" id="{2BC66E59-740F-7FFD-0477-31341EBCD372}"/>
              </a:ext>
            </a:extLst>
          </p:cNvPr>
          <p:cNvSpPr txBox="1"/>
          <p:nvPr/>
        </p:nvSpPr>
        <p:spPr>
          <a:xfrm>
            <a:off x="5986098" y="3389865"/>
            <a:ext cx="6414448" cy="377026"/>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1" i="0" u="none" strike="noStrike" kern="1200" cap="none" spc="0" normalizeH="0" baseline="0" noProof="0" dirty="0">
                <a:ln>
                  <a:noFill/>
                </a:ln>
                <a:solidFill>
                  <a:srgbClr val="003399"/>
                </a:solidFill>
                <a:effectLst/>
                <a:uLnTx/>
                <a:uFillTx/>
                <a:latin typeface="Source Sans 3 Semibold" panose="020B0303030403020204" pitchFamily="34" charset="0"/>
                <a:ea typeface="+mn-ea"/>
                <a:cs typeface="+mn-cs"/>
              </a:rPr>
              <a:t>[Capture d'écran du projet]</a:t>
            </a:r>
          </a:p>
        </p:txBody>
      </p:sp>
    </p:spTree>
    <p:extLst>
      <p:ext uri="{BB962C8B-B14F-4D97-AF65-F5344CB8AC3E}">
        <p14:creationId xmlns:p14="http://schemas.microsoft.com/office/powerpoint/2010/main" val="119846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1000"/>
                                        <p:tgtEl>
                                          <p:spTgt spid="7">
                                            <p:txEl>
                                              <p:pRg st="4" end="4"/>
                                            </p:txEl>
                                          </p:spTgt>
                                        </p:tgtEl>
                                      </p:cBhvr>
                                    </p:animEffect>
                                    <p:anim calcmode="lin" valueType="num">
                                      <p:cBhvr>
                                        <p:cTn id="2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1000"/>
                                        <p:tgtEl>
                                          <p:spTgt spid="9">
                                            <p:txEl>
                                              <p:pRg st="0" end="0"/>
                                            </p:txEl>
                                          </p:spTgt>
                                        </p:tgtEl>
                                      </p:cBhvr>
                                    </p:animEffect>
                                    <p:anim calcmode="lin" valueType="num">
                                      <p:cBhvr>
                                        <p:cTn id="29"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fr-FR"/>
              <a:t>Questions d'actualité</a:t>
            </a:r>
          </a:p>
          <a:p>
            <a:pPr>
              <a:lnSpc>
                <a:spcPts val="3000"/>
              </a:lnSpc>
            </a:pPr>
            <a:r>
              <a:rPr lang="fr-FR">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1142746" y="1450386"/>
            <a:ext cx="9585654" cy="5070805"/>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rgbClr val="404A52"/>
                </a:solidFill>
              </a:rPr>
              <a:t>[Capture d'écran d'un article de presse]</a:t>
            </a:r>
          </a:p>
        </p:txBody>
      </p:sp>
    </p:spTree>
    <p:extLst>
      <p:ext uri="{BB962C8B-B14F-4D97-AF65-F5344CB8AC3E}">
        <p14:creationId xmlns:p14="http://schemas.microsoft.com/office/powerpoint/2010/main" val="27878366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1000"/>
                                        <p:tgtEl>
                                          <p:spTgt spid="10">
                                            <p:txEl>
                                              <p:pRg st="0" end="0"/>
                                            </p:txEl>
                                          </p:spTgt>
                                        </p:tgtEl>
                                      </p:cBhvr>
                                    </p:animEffect>
                                    <p:anim calcmode="lin" valueType="num">
                                      <p:cBhvr>
                                        <p:cTn id="2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4895207" cy="1088757"/>
          </a:xfrm>
        </p:spPr>
        <p:txBody>
          <a:bodyPr/>
          <a:lstStyle/>
          <a:p>
            <a:pPr>
              <a:lnSpc>
                <a:spcPts val="3000"/>
              </a:lnSpc>
            </a:pPr>
            <a:r>
              <a:rPr lang="fr-FR"/>
              <a:t>D'hier à aujourd'hui</a:t>
            </a:r>
          </a:p>
          <a:p>
            <a:pPr>
              <a:lnSpc>
                <a:spcPts val="3000"/>
              </a:lnSpc>
            </a:pPr>
            <a:r>
              <a:rPr lang="fr-FR">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2DFB7368-B047-2217-1458-31D9677B71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5" name="Text Placeholder 9">
            <a:extLst>
              <a:ext uri="{FF2B5EF4-FFF2-40B4-BE49-F238E27FC236}">
                <a16:creationId xmlns:a16="http://schemas.microsoft.com/office/drawing/2014/main" id="{607905FD-1E27-3C04-2C80-3C0F31777871}"/>
              </a:ext>
            </a:extLst>
          </p:cNvPr>
          <p:cNvSpPr txBox="1">
            <a:spLocks/>
          </p:cNvSpPr>
          <p:nvPr/>
        </p:nvSpPr>
        <p:spPr>
          <a:xfrm>
            <a:off x="624789" y="1748725"/>
            <a:ext cx="5390828" cy="4169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System Font Regular"/>
              <a:buChar char="→"/>
            </a:pPr>
            <a:r>
              <a:rPr lang="fr-FR" sz="2400">
                <a:solidFill>
                  <a:schemeClr val="accent6"/>
                </a:solidFill>
              </a:rPr>
              <a:t>Travailler et étudier à l'étranger</a:t>
            </a:r>
          </a:p>
          <a:p>
            <a:pPr>
              <a:lnSpc>
                <a:spcPct val="150000"/>
              </a:lnSpc>
              <a:buFont typeface="System Font Regular"/>
              <a:buChar char="→"/>
            </a:pPr>
            <a:r>
              <a:rPr lang="fr-FR" sz="2400">
                <a:solidFill>
                  <a:schemeClr val="accent6"/>
                </a:solidFill>
              </a:rPr>
              <a:t>Déplacements/tourisme</a:t>
            </a:r>
          </a:p>
          <a:p>
            <a:pPr>
              <a:lnSpc>
                <a:spcPct val="150000"/>
              </a:lnSpc>
              <a:buFont typeface="System Font Regular"/>
              <a:buChar char="→"/>
            </a:pPr>
            <a:r>
              <a:rPr lang="fr-FR" sz="2400">
                <a:solidFill>
                  <a:schemeClr val="accent6"/>
                </a:solidFill>
              </a:rPr>
              <a:t>Paix</a:t>
            </a:r>
          </a:p>
          <a:p>
            <a:pPr>
              <a:lnSpc>
                <a:spcPct val="150000"/>
              </a:lnSpc>
              <a:buFont typeface="System Font Regular"/>
              <a:buChar char="→"/>
            </a:pPr>
            <a:r>
              <a:rPr lang="fr-FR" sz="2400">
                <a:solidFill>
                  <a:schemeClr val="accent6"/>
                </a:solidFill>
              </a:rPr>
              <a:t>Infrastructures</a:t>
            </a:r>
          </a:p>
          <a:p>
            <a:pPr>
              <a:lnSpc>
                <a:spcPct val="150000"/>
              </a:lnSpc>
              <a:buFont typeface="System Font Regular"/>
              <a:buChar char="→"/>
            </a:pPr>
            <a:r>
              <a:rPr lang="fr-FR" sz="2400">
                <a:solidFill>
                  <a:schemeClr val="accent6"/>
                </a:solidFill>
              </a:rPr>
              <a:t>Marché unique</a:t>
            </a:r>
          </a:p>
          <a:p>
            <a:pPr>
              <a:lnSpc>
                <a:spcPct val="150000"/>
              </a:lnSpc>
              <a:buFont typeface="System Font Regular"/>
              <a:buChar char="→"/>
            </a:pPr>
            <a:r>
              <a:rPr lang="fr-FR" sz="2400">
                <a:solidFill>
                  <a:schemeClr val="accent6"/>
                </a:solidFill>
              </a:rPr>
              <a:t>Protection du patrimoine culturel</a:t>
            </a:r>
          </a:p>
          <a:p>
            <a:endParaRPr lang="es-ES" dirty="0"/>
          </a:p>
        </p:txBody>
      </p:sp>
      <p:pic>
        <p:nvPicPr>
          <p:cNvPr id="4" name="Picture Placeholder 17">
            <a:extLst>
              <a:ext uri="{FF2B5EF4-FFF2-40B4-BE49-F238E27FC236}">
                <a16:creationId xmlns:a16="http://schemas.microsoft.com/office/drawing/2014/main" id="{744CF15A-63AC-3EFB-5121-8DB37211227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78160" y="1748725"/>
            <a:ext cx="5311775" cy="4045499"/>
          </a:xfrm>
          <a:prstGeom prst="rect">
            <a:avLst/>
          </a:prstGeom>
        </p:spPr>
      </p:pic>
    </p:spTree>
    <p:extLst>
      <p:ext uri="{BB962C8B-B14F-4D97-AF65-F5344CB8AC3E}">
        <p14:creationId xmlns:p14="http://schemas.microsoft.com/office/powerpoint/2010/main" val="18311173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1000"/>
                                        <p:tgtEl>
                                          <p:spTgt spid="15">
                                            <p:txEl>
                                              <p:pRg st="0" end="0"/>
                                            </p:txEl>
                                          </p:spTgt>
                                        </p:tgtEl>
                                      </p:cBhvr>
                                    </p:animEffect>
                                    <p:anim calcmode="lin" valueType="num">
                                      <p:cBhvr>
                                        <p:cTn id="22"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5">
                                            <p:txEl>
                                              <p:pRg st="1" end="1"/>
                                            </p:txEl>
                                          </p:spTgt>
                                        </p:tgtEl>
                                        <p:attrNameLst>
                                          <p:attrName>style.visibility</p:attrName>
                                        </p:attrNameLst>
                                      </p:cBhvr>
                                      <p:to>
                                        <p:strVal val="visible"/>
                                      </p:to>
                                    </p:set>
                                    <p:animEffect transition="in" filter="fade">
                                      <p:cBhvr>
                                        <p:cTn id="26" dur="1000"/>
                                        <p:tgtEl>
                                          <p:spTgt spid="15">
                                            <p:txEl>
                                              <p:pRg st="1" end="1"/>
                                            </p:txEl>
                                          </p:spTgt>
                                        </p:tgtEl>
                                      </p:cBhvr>
                                    </p:animEffect>
                                    <p:anim calcmode="lin" valueType="num">
                                      <p:cBhvr>
                                        <p:cTn id="27"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5">
                                            <p:txEl>
                                              <p:pRg st="2" end="2"/>
                                            </p:txEl>
                                          </p:spTgt>
                                        </p:tgtEl>
                                        <p:attrNameLst>
                                          <p:attrName>style.visibility</p:attrName>
                                        </p:attrNameLst>
                                      </p:cBhvr>
                                      <p:to>
                                        <p:strVal val="visible"/>
                                      </p:to>
                                    </p:set>
                                    <p:animEffect transition="in" filter="fade">
                                      <p:cBhvr>
                                        <p:cTn id="31" dur="1000"/>
                                        <p:tgtEl>
                                          <p:spTgt spid="15">
                                            <p:txEl>
                                              <p:pRg st="2" end="2"/>
                                            </p:txEl>
                                          </p:spTgt>
                                        </p:tgtEl>
                                      </p:cBhvr>
                                    </p:animEffect>
                                    <p:anim calcmode="lin" valueType="num">
                                      <p:cBhvr>
                                        <p:cTn id="3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xEl>
                                              <p:pRg st="3" end="3"/>
                                            </p:txEl>
                                          </p:spTgt>
                                        </p:tgtEl>
                                        <p:attrNameLst>
                                          <p:attrName>style.visibility</p:attrName>
                                        </p:attrNameLst>
                                      </p:cBhvr>
                                      <p:to>
                                        <p:strVal val="visible"/>
                                      </p:to>
                                    </p:set>
                                    <p:animEffect transition="in" filter="fade">
                                      <p:cBhvr>
                                        <p:cTn id="36" dur="1000"/>
                                        <p:tgtEl>
                                          <p:spTgt spid="15">
                                            <p:txEl>
                                              <p:pRg st="3" end="3"/>
                                            </p:txEl>
                                          </p:spTgt>
                                        </p:tgtEl>
                                      </p:cBhvr>
                                    </p:animEffect>
                                    <p:anim calcmode="lin" valueType="num">
                                      <p:cBhvr>
                                        <p:cTn id="37"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1000"/>
                                        <p:tgtEl>
                                          <p:spTgt spid="15">
                                            <p:txEl>
                                              <p:pRg st="4" end="4"/>
                                            </p:txEl>
                                          </p:spTgt>
                                        </p:tgtEl>
                                      </p:cBhvr>
                                    </p:animEffect>
                                    <p:anim calcmode="lin" valueType="num">
                                      <p:cBhvr>
                                        <p:cTn id="4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5">
                                            <p:txEl>
                                              <p:pRg st="5" end="5"/>
                                            </p:txEl>
                                          </p:spTgt>
                                        </p:tgtEl>
                                        <p:attrNameLst>
                                          <p:attrName>style.visibility</p:attrName>
                                        </p:attrNameLst>
                                      </p:cBhvr>
                                      <p:to>
                                        <p:strVal val="visible"/>
                                      </p:to>
                                    </p:set>
                                    <p:animEffect transition="in" filter="fade">
                                      <p:cBhvr>
                                        <p:cTn id="46" dur="1000"/>
                                        <p:tgtEl>
                                          <p:spTgt spid="15">
                                            <p:txEl>
                                              <p:pRg st="5" end="5"/>
                                            </p:txEl>
                                          </p:spTgt>
                                        </p:tgtEl>
                                      </p:cBhvr>
                                    </p:animEffect>
                                    <p:anim calcmode="lin" valueType="num">
                                      <p:cBhvr>
                                        <p:cTn id="47"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1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theme/theme1.xml><?xml version="1.0" encoding="utf-8"?>
<a:theme xmlns:a="http://schemas.openxmlformats.org/drawingml/2006/main" name="Office Theme">
  <a:themeElements>
    <a:clrScheme name="PPT-01">
      <a:dk1>
        <a:srgbClr val="003399"/>
      </a:dk1>
      <a:lt1>
        <a:srgbClr val="FFFFFF"/>
      </a:lt1>
      <a:dk2>
        <a:srgbClr val="003399"/>
      </a:dk2>
      <a:lt2>
        <a:srgbClr val="CCD6EA"/>
      </a:lt2>
      <a:accent1>
        <a:srgbClr val="003399"/>
      </a:accent1>
      <a:accent2>
        <a:srgbClr val="23C3E0"/>
      </a:accent2>
      <a:accent3>
        <a:srgbClr val="2A71E1"/>
      </a:accent3>
      <a:accent4>
        <a:srgbClr val="FFD517"/>
      </a:accent4>
      <a:accent5>
        <a:srgbClr val="DBBBA3"/>
      </a:accent5>
      <a:accent6>
        <a:srgbClr val="616161"/>
      </a:accent6>
      <a:hlink>
        <a:srgbClr val="2A70E1"/>
      </a:hlink>
      <a:folHlink>
        <a:srgbClr val="23C4D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Autofit/>
      </a:bodyPr>
      <a:lstStyle>
        <a:defPPr algn="l">
          <a:defRPr sz="4000" b="1" dirty="0" err="1" smtClean="0">
            <a:solidFill>
              <a:srgbClr val="1C45EF"/>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ppt_v3 _sample" id="{AAA16727-62D9-DC44-BDDD-7D0F26403ACE}" vid="{8F3E3A5B-8705-0840-ADF4-E3DD71A7BC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5666dcc-d1b0-4620-9e73-6d33eb7c4046">
      <Terms xmlns="http://schemas.microsoft.com/office/infopath/2007/PartnerControls"/>
    </lcf76f155ced4ddcb4097134ff3c332f>
    <Image xmlns="75666dcc-d1b0-4620-9e73-6d33eb7c4046" xsi:nil="true"/>
    <TaxCatchAll xmlns="a7616446-7f67-491d-a071-b296a72de81c" xsi:nil="true"/>
    <Thumbnail xmlns="75666dcc-d1b0-4620-9e73-6d33eb7c4046" xsi:nil="true"/>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4D3E1EACFA3534BAAE6733335E23D4F" ma:contentTypeVersion="21" ma:contentTypeDescription="Create a new document." ma:contentTypeScope="" ma:versionID="2929f01bdd627b07f56f5e6245cf84b7">
  <xsd:schema xmlns:xsd="http://www.w3.org/2001/XMLSchema" xmlns:xs="http://www.w3.org/2001/XMLSchema" xmlns:p="http://schemas.microsoft.com/office/2006/metadata/properties" xmlns:ns1="http://schemas.microsoft.com/sharepoint/v3" xmlns:ns2="75666dcc-d1b0-4620-9e73-6d33eb7c4046" xmlns:ns3="a7616446-7f67-491d-a071-b296a72de81c" targetNamespace="http://schemas.microsoft.com/office/2006/metadata/properties" ma:root="true" ma:fieldsID="dde35ef0e383cb7b0f78e29021f3e1ca" ns1:_="" ns2:_="" ns3:_="">
    <xsd:import namespace="http://schemas.microsoft.com/sharepoint/v3"/>
    <xsd:import namespace="75666dcc-d1b0-4620-9e73-6d33eb7c4046"/>
    <xsd:import namespace="a7616446-7f67-491d-a071-b296a72de8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Thumbnail" minOccurs="0"/>
                <xsd:element ref="ns2:MediaServiceLocation" minOccurs="0"/>
                <xsd:element ref="ns3:SharedWithUsers" minOccurs="0"/>
                <xsd:element ref="ns3:SharedWithDetails" minOccurs="0"/>
                <xsd:element ref="ns2:Image" minOccurs="0"/>
                <xsd:element ref="ns2:MediaServiceObjectDetectorVersions" minOccurs="0"/>
                <xsd:element ref="ns1:_ip_UnifiedCompliancePolicyProperties" minOccurs="0"/>
                <xsd:element ref="ns1:_ip_UnifiedCompliancePolicyUIAc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666dcc-d1b0-4620-9e73-6d33eb7c4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29863bb-a474-4ad0-a9d6-29a4b183cee7" ma:termSetId="09814cd3-568e-fe90-9814-8d621ff8fb84" ma:anchorId="fba54fb3-c3e1-fe81-a776-ca4b69148c4d" ma:open="true" ma:isKeyword="false">
      <xsd:complexType>
        <xsd:sequence>
          <xsd:element ref="pc:Terms" minOccurs="0" maxOccurs="1"/>
        </xsd:sequence>
      </xsd:complexType>
    </xsd:element>
    <xsd:element name="Thumbnail" ma:index="18" nillable="true" ma:displayName="Thumbnail" ma:format="Thumbnail" ma:internalName="Thumbnail">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Image" ma:index="22" nillable="true" ma:displayName="Image" ma:format="Thumbnail" ma:internalName="Imag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6446-7f67-491d-a071-b296a72de8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42e32d2-47d4-4e7d-ba9f-8ca946ccc175}" ma:internalName="TaxCatchAll" ma:showField="CatchAllData" ma:web="a7616446-7f67-491d-a071-b296a72de81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0A7C63-3261-4339-B45D-1DA9B4F2B4B8}">
  <ds:schemaRefs>
    <ds:schemaRef ds:uri="http://schemas.microsoft.com/office/2006/metadata/properties"/>
    <ds:schemaRef ds:uri="http://schemas.microsoft.com/office/infopath/2007/PartnerControls"/>
    <ds:schemaRef ds:uri="75666dcc-d1b0-4620-9e73-6d33eb7c4046"/>
    <ds:schemaRef ds:uri="a7616446-7f67-491d-a071-b296a72de81c"/>
    <ds:schemaRef ds:uri="http://schemas.microsoft.com/sharepoint/v3"/>
  </ds:schemaRefs>
</ds:datastoreItem>
</file>

<file path=customXml/itemProps2.xml><?xml version="1.0" encoding="utf-8"?>
<ds:datastoreItem xmlns:ds="http://schemas.openxmlformats.org/officeDocument/2006/customXml" ds:itemID="{8345DB1E-1BF9-4432-A6C9-56E85BDE0004}">
  <ds:schemaRefs>
    <ds:schemaRef ds:uri="http://schemas.microsoft.com/sharepoint/v3/contenttype/forms"/>
  </ds:schemaRefs>
</ds:datastoreItem>
</file>

<file path=customXml/itemProps3.xml><?xml version="1.0" encoding="utf-8"?>
<ds:datastoreItem xmlns:ds="http://schemas.openxmlformats.org/officeDocument/2006/customXml" ds:itemID="{9020089A-28C7-4C1C-A82A-AE8C83C027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666dcc-d1b0-4620-9e73-6d33eb7c4046"/>
    <ds:schemaRef ds:uri="a7616446-7f67-491d-a071-b296a72de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ppt_v3 _sample</Template>
  <TotalTime>7242</TotalTime>
  <Words>1273</Words>
  <Application>Microsoft Office PowerPoint</Application>
  <PresentationFormat>Widescreen</PresentationFormat>
  <Paragraphs>176</Paragraphs>
  <Slides>16</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Courier New</vt:lpstr>
      <vt:lpstr>Source Sans 3</vt:lpstr>
      <vt:lpstr>Source Sans 3 Medium</vt:lpstr>
      <vt:lpstr>Source Sans 3 Semibold</vt:lpstr>
      <vt:lpstr>Source Serif 4 14pt</vt:lpstr>
      <vt:lpstr>System Font Regular</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sample title lorem ipsum</dc:title>
  <dc:creator>SANCHEZ MARTINEZ Jose</dc:creator>
  <cp:lastModifiedBy>COLAGIORGIO Silvia</cp:lastModifiedBy>
  <cp:revision>46</cp:revision>
  <cp:lastPrinted>2020-03-11T16:07:50Z</cp:lastPrinted>
  <dcterms:created xsi:type="dcterms:W3CDTF">2020-03-24T15:57:55Z</dcterms:created>
  <dcterms:modified xsi:type="dcterms:W3CDTF">2025-01-30T16:51:26Z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1df41d6-74a9-4a97-809c-213cd32520cc_Enabled">
    <vt:lpwstr>true</vt:lpwstr>
  </property>
  <property fmtid="{D5CDD505-2E9C-101B-9397-08002B2CF9AE}" pid="3" name="MSIP_Label_b1df41d6-74a9-4a97-809c-213cd32520cc_SetDate">
    <vt:lpwstr>2023-03-08T17:00:07Z</vt:lpwstr>
  </property>
  <property fmtid="{D5CDD505-2E9C-101B-9397-08002B2CF9AE}" pid="4" name="MSIP_Label_b1df41d6-74a9-4a97-809c-213cd32520cc_Method">
    <vt:lpwstr>Standard</vt:lpwstr>
  </property>
  <property fmtid="{D5CDD505-2E9C-101B-9397-08002B2CF9AE}" pid="5" name="MSIP_Label_b1df41d6-74a9-4a97-809c-213cd32520cc_Name">
    <vt:lpwstr>GSCEU - NON PUBLIC Label</vt:lpwstr>
  </property>
  <property fmtid="{D5CDD505-2E9C-101B-9397-08002B2CF9AE}" pid="6" name="MSIP_Label_b1df41d6-74a9-4a97-809c-213cd32520cc_SiteId">
    <vt:lpwstr>03ad1c97-0a4d-4e82-8f93-27291a6a0767</vt:lpwstr>
  </property>
  <property fmtid="{D5CDD505-2E9C-101B-9397-08002B2CF9AE}" pid="7" name="MSIP_Label_b1df41d6-74a9-4a97-809c-213cd32520cc_ActionId">
    <vt:lpwstr>ddd9315c-232f-4ec1-84a0-95bdef157b5b</vt:lpwstr>
  </property>
  <property fmtid="{D5CDD505-2E9C-101B-9397-08002B2CF9AE}" pid="8" name="MSIP_Label_b1df41d6-74a9-4a97-809c-213cd32520cc_ContentBits">
    <vt:lpwstr>0</vt:lpwstr>
  </property>
  <property fmtid="{D5CDD505-2E9C-101B-9397-08002B2CF9AE}" pid="9" name="ContentTypeId">
    <vt:lpwstr>0x01010044D3E1EACFA3534BAAE6733335E23D4F</vt:lpwstr>
  </property>
  <property fmtid="{D5CDD505-2E9C-101B-9397-08002B2CF9AE}" pid="10" name="MediaServiceImageTags">
    <vt:lpwstr/>
  </property>
</Properties>
</file>