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Polsko přistoupilo v roce 2004.</a:t>
            </a:r>
          </a:p>
          <a:p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Španělsko přistoupilo v roce 1986.</a:t>
            </a:r>
          </a:p>
          <a:p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Dánsko přistoupilo v roce 1973.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cs-CZ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Deset nových zemí vstoupilo do EU v roce 2004.</a:t>
            </a:r>
          </a:p>
          <a:p>
            <a:r>
              <a:rPr lang="cs-CZ" b="0">
                <a:latin typeface="Arial" panose="020B0604020202020204" pitchFamily="34" charset="0"/>
                <a:ea typeface="ＭＳ Ｐゴシック" panose="020B0600070205080204" pitchFamily="34" charset="-128"/>
              </a:rPr>
              <a:t>Španělsko poprvé vyhrálo Eurovizi v roce 1968.</a:t>
            </a:r>
          </a:p>
          <a:p>
            <a:r>
              <a:rPr lang="cs-CZ" b="0">
                <a:latin typeface="Arial" panose="020B0604020202020204" pitchFamily="34" charset="0"/>
                <a:ea typeface="ＭＳ Ｐゴシック" panose="020B0600070205080204" pitchFamily="34" charset="-128"/>
              </a:rPr>
              <a:t>První volby do Evropského parlamentu se konaly v roce 1979.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Kypr, Malta a Irsko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Dánsko vyhrálo v roce 1992.</a:t>
            </a:r>
          </a:p>
          <a:p>
            <a:r>
              <a:rPr lang="cs-CZ"/>
              <a:t>Portugalsko vyhrálo v roce 2016.</a:t>
            </a:r>
          </a:p>
          <a:p>
            <a:r>
              <a:rPr lang="cs-CZ"/>
              <a:t>Řecko vyhrálo v roce 2004.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Belgie, Estonsko, Německo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cs-CZ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cs-CZ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Evropské unie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cs-CZ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Generální sekretariát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cs-CZ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Generální ředitelství pro komunikaci a informace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Verze pro začátečníky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Francie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Španělsko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Itálie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Řecko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 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země je známa svou pizzou a těstovinami a pyšní se proslulou šikmou věží?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Lucembursko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Kypr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Slovinsko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 EU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Ve Středozemním moři najdeme členský stát EU s nejmenší rozlohou. Který to 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Finsko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Bulharsko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Polsko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Španělsko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 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země má hlavní město na pobřeží moře?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Spolupráce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500"/>
              <a:t>Kolik má EU úředních jazyků?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Zvítězíme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Společně jsme silnější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Jednotná v rozmanitosti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Společně za mír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Spolupráce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500"/>
              <a:t>Jaké je motto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n-GB" dirty="0"/>
          </a:p>
          <a:p>
            <a:pPr lvl="1"/>
            <a:r>
              <a:rPr lang="cs-CZ"/>
              <a:t>Evropská služba pro vnější činnost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n-GB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Evropský mechanismus stability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n-GB" dirty="0"/>
          </a:p>
          <a:p>
            <a:pPr lvl="1"/>
            <a:r>
              <a:rPr lang="cs-CZ"/>
              <a:t>Evropská záchranná agentura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n-GB" dirty="0"/>
          </a:p>
          <a:p>
            <a:pPr lvl="1"/>
            <a:r>
              <a:rPr lang="cs-CZ"/>
              <a:t>Mechanismus civilní ochrany 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Spolupráce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000"/>
              <a:t>Která iniciativa EU posiluje spolupráci a vzájemnou pomoc mezi členskými státy v případě přírodních katastrof nebo jiných mimořádných událostí?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000"/>
              <a:t>Ve kterém roce byla Evropské unii udělena Nobelova cena za mír?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Belgie a Lucembursko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Francie a Polsko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Itálie a Španělsko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Nizozemsko a Dánsko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Které dvě země byly mezi šesti zakládajícími členy společenství, z něhož se později stala Evropská unie?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Španělsko poprvé vyhrálo pěveckou soutěž Eurovize.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Do EU vstoupilo 10 nových zemí, čímž se počet členských států zvýšil na 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Bylo zavedeno euro.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Konaly se první volby do Evropského parlamentu.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000"/>
              <a:t>K jaké významné události došlo v roce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Nizozemsko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Itálie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Řecko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Irsko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země je známa svými větrnými mlýny, tulipánovými poli a dřeváky?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Návod</a:t>
            </a:r>
            <a:br>
              <a:rPr lang="cs-CZ"/>
            </a:b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>
                <a:latin typeface="Source Sans 3" panose="020B0303030403020204" pitchFamily="34" charset="0"/>
              </a:rPr>
              <a:t>Klikněte na zvolenou otázku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>
                <a:latin typeface="Source Sans 3" panose="020B0303030403020204" pitchFamily="34" charset="0"/>
              </a:rPr>
              <a:t>Až tým odpoví, kliknutím zobrazíte správnou odpověď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>
                <a:latin typeface="Source Sans 3" panose="020B0303030403020204" pitchFamily="34" charset="0"/>
              </a:rPr>
              <a:t>Kliknutím na nápis „Europa Quest“ se vrátíte k tabulce a můžete vybrat další otázku</a:t>
            </a:r>
          </a:p>
          <a:p>
            <a:r>
              <a:rPr lang="cs-CZ" sz="1400" b="1">
                <a:latin typeface="Source Sans 3" panose="020B0303030403020204" pitchFamily="34" charset="0"/>
              </a:rPr>
              <a:t>Číslo zodpovězené otázky se zbarví bíle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Karpaty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Alpy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Pyreneje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Apeniny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Které pohoří o délce přibližně 430 km odděluje Francii a Španělsko?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500"/>
              <a:t>Kolik zemí EU nesdílí pozemní hranici s žádným jiným členským státem?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Rada Evropy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Evropský parlament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Evropské sdružení zákonodárců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Evropská centrální banka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Která z následujících institucí se podílí na tvorbě právních předpisů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Evropská komise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Evropský parlament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Rada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Evropská centrální banka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Který orgán EU zastupuje vlády členských států?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Evropská rada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Evropská komise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Evropský účetní dvůr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Evropský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Který orgán EU navrhuje nové právní předpisy a provádí rozhodnutí?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fotbal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basketbal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býčí zápasy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Sport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Jaký sport, k němuž hráči potřebují raketu, je oblíbený ve Španělsku?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Paříž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Helsinky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Berlín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Sport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Ve kterém hlavním městě máte největší šanci vidět závod Tour de France?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Portugalsko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Maďarsko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Dánsko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Řecko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Sport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země ještě </a:t>
            </a:r>
            <a:r>
              <a:rPr lang="cs-CZ" sz="2400" u="sng"/>
              <a:t>nikdy</a:t>
            </a:r>
            <a:r>
              <a:rPr lang="cs-CZ" sz="2400"/>
              <a:t> nezískala titul mistra Evropy ve fotbale?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Španělsko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Rumunsko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Belgie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Itálie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Vlajky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Která země má na vlajce černou barvu?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Vlajky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Kolik hvězd má vlajka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u="sng">
                          <a:effectLst/>
                        </a:rPr>
                        <a:t>ZEMĚPIS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u="sng">
                          <a:effectLst/>
                        </a:rPr>
                        <a:t>ORGÁNY 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u="sng">
                          <a:effectLst/>
                        </a:rPr>
                        <a:t>SPORT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u="sng">
                          <a:effectLst/>
                        </a:rPr>
                        <a:t>VLAJKY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72002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HUDBA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PŘÍNOSY 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ZEMĚ 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SPOLUPRÁCE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Vlajky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Kolik zemí EU má na vlajce černou barvu?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Hudba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švédská popová skupina se proslavila hity jako „Dancing Queen“ a „Mamma Mia“?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Hudba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000"/>
              <a:t>Který italský skladatel, považovaný za jednoho z nejvýznamnějších skladatelů baroka, je známý především díky svému dílu „Čtvero ročních dob“?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Belgie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Německo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Francie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Dánsko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Hudba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Ve které zemi se narodil vynálezce saxofonu Adolphe Sax?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Evropská centrální banka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Schengenská dohoda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Společná zemědělská politika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Soudní dvůr Evropské unie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Přínosy 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Občané zemí EU mohou volně cestovat po celé Unii, aniž by potřebovali vízum nebo museli procházet kontrolami na hranicích. Co jim tuto možnost dává?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Evropský sbor solidarity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Horizont Evropa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Záruky pro mladé lidi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Přínosy EU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Ze kterého programu podporujícího kulturní výměnu a vzdělávání mohou studenti získat finanční prostředky na studium v jiné zemi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mapa Evropy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kůň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olivová ratolest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hvězda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Přínosy 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Jaký motiv se nachází na všech jednoeurových mincích?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7469</TotalTime>
  <Words>1007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63</cp:revision>
  <cp:lastPrinted>2020-03-11T16:07:50Z</cp:lastPrinted>
  <dcterms:created xsi:type="dcterms:W3CDTF">2020-03-24T15:57:55Z</dcterms:created>
  <dcterms:modified xsi:type="dcterms:W3CDTF">2024-06-20T12:47:44Z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2024-06-20T12:47:42Z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578501c1-0349-4152-8577-0c358d7eb3a6</vt:lpwstr>
  </property>
  <property fmtid="{D5CDD505-2E9C-101B-9397-08002B2CF9AE}" pid="10" name="MSIP_Label_af60b174-6478-47f9-866e-33f097bb6603_ContentBits">
    <vt:lpwstr>0</vt:lpwstr>
  </property>
</Properties>
</file>