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61"/>
  </p:notesMasterIdLst>
  <p:handoutMasterIdLst>
    <p:handoutMasterId r:id="rId62"/>
  </p:handoutMasterIdLst>
  <p:sldIdLst>
    <p:sldId id="315" r:id="rId5"/>
    <p:sldId id="368" r:id="rId6"/>
    <p:sldId id="305" r:id="rId7"/>
    <p:sldId id="302" r:id="rId8"/>
    <p:sldId id="316" r:id="rId9"/>
    <p:sldId id="317" r:id="rId10"/>
    <p:sldId id="318" r:id="rId11"/>
    <p:sldId id="319" r:id="rId12"/>
    <p:sldId id="320" r:id="rId13"/>
    <p:sldId id="321" r:id="rId14"/>
    <p:sldId id="322" r:id="rId15"/>
    <p:sldId id="323" r:id="rId16"/>
    <p:sldId id="324" r:id="rId17"/>
    <p:sldId id="325" r:id="rId18"/>
    <p:sldId id="326" r:id="rId19"/>
    <p:sldId id="327" r:id="rId20"/>
    <p:sldId id="365" r:id="rId21"/>
    <p:sldId id="328" r:id="rId22"/>
    <p:sldId id="329" r:id="rId23"/>
    <p:sldId id="366" r:id="rId24"/>
    <p:sldId id="330" r:id="rId25"/>
    <p:sldId id="331" r:id="rId26"/>
    <p:sldId id="332" r:id="rId27"/>
    <p:sldId id="333" r:id="rId28"/>
    <p:sldId id="334" r:id="rId29"/>
    <p:sldId id="335" r:id="rId30"/>
    <p:sldId id="336" r:id="rId31"/>
    <p:sldId id="337" r:id="rId32"/>
    <p:sldId id="338" r:id="rId33"/>
    <p:sldId id="339" r:id="rId34"/>
    <p:sldId id="363" r:id="rId35"/>
    <p:sldId id="340" r:id="rId36"/>
    <p:sldId id="364" r:id="rId37"/>
    <p:sldId id="341" r:id="rId38"/>
    <p:sldId id="342" r:id="rId39"/>
    <p:sldId id="343" r:id="rId40"/>
    <p:sldId id="344" r:id="rId41"/>
    <p:sldId id="345" r:id="rId42"/>
    <p:sldId id="346" r:id="rId43"/>
    <p:sldId id="347" r:id="rId44"/>
    <p:sldId id="348" r:id="rId45"/>
    <p:sldId id="349" r:id="rId46"/>
    <p:sldId id="350" r:id="rId47"/>
    <p:sldId id="351" r:id="rId48"/>
    <p:sldId id="352" r:id="rId49"/>
    <p:sldId id="353" r:id="rId50"/>
    <p:sldId id="354" r:id="rId51"/>
    <p:sldId id="355" r:id="rId52"/>
    <p:sldId id="356" r:id="rId53"/>
    <p:sldId id="357" r:id="rId54"/>
    <p:sldId id="358" r:id="rId55"/>
    <p:sldId id="367" r:id="rId56"/>
    <p:sldId id="359" r:id="rId57"/>
    <p:sldId id="360" r:id="rId58"/>
    <p:sldId id="361" r:id="rId59"/>
    <p:sldId id="362" r:id="rId6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B1AA070-DB3C-6F50-B9DC-0CA7C49DC36C}" name="ETSE Sophie" initials="ES" userId="S::BROWNSO@int.consilium.europa.eu::61056e0e-f4dc-48ac-a400-9fdeddd6286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F2FB"/>
    <a:srgbClr val="BDCDD0"/>
    <a:srgbClr val="003399"/>
    <a:srgbClr val="010101"/>
    <a:srgbClr val="DEFBFF"/>
    <a:srgbClr val="1C45EF"/>
    <a:srgbClr val="404A52"/>
    <a:srgbClr val="283C5A"/>
    <a:srgbClr val="FF6E1F"/>
    <a:srgbClr val="CC58C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83846" autoAdjust="0"/>
  </p:normalViewPr>
  <p:slideViewPr>
    <p:cSldViewPr snapToGrid="0" snapToObjects="1">
      <p:cViewPr varScale="1">
        <p:scale>
          <a:sx n="93" d="100"/>
          <a:sy n="93" d="100"/>
        </p:scale>
        <p:origin x="1272" y="9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85" d="100"/>
          <a:sy n="85" d="100"/>
        </p:scale>
        <p:origin x="2720" y="16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tableStyles" Target="tableStyles.xml"/><Relationship Id="rId5" Type="http://schemas.openxmlformats.org/officeDocument/2006/relationships/slide" Target="slides/slide1.xml"/><Relationship Id="rId61" Type="http://schemas.openxmlformats.org/officeDocument/2006/relationships/notesMaster" Target="notesMasters/notesMaster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microsoft.com/office/2018/10/relationships/authors" Target="author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5B89716-FB31-814E-A9A1-4BC8CCA119F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F08A9A6D-9D79-8A41-9109-B3C0D2D55B4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9391D34-D5AA-8449-B76D-42F7568F350E}" type="datetimeFigureOut">
              <a:rPr lang="en-US" smtClean="0"/>
              <a:t>11/27/2024</a:t>
            </a:fld>
            <a:endParaRPr lang="en-US"/>
          </a:p>
        </p:txBody>
      </p:sp>
      <p:sp>
        <p:nvSpPr>
          <p:cNvPr id="4" name="Footer Placeholder 3">
            <a:extLst>
              <a:ext uri="{FF2B5EF4-FFF2-40B4-BE49-F238E27FC236}">
                <a16:creationId xmlns:a16="http://schemas.microsoft.com/office/drawing/2014/main" id="{936E4C4D-FBD9-2041-BC11-E8B4E09D3EF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8106DF9-C269-6B4A-84EA-F936920CF91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2D836A-D731-144E-ACF1-2FC25DECEB1F}" type="slidenum">
              <a:rPr lang="en-US" smtClean="0"/>
              <a:t>‹#›</a:t>
            </a:fld>
            <a:endParaRPr lang="en-US"/>
          </a:p>
        </p:txBody>
      </p:sp>
    </p:spTree>
    <p:extLst>
      <p:ext uri="{BB962C8B-B14F-4D97-AF65-F5344CB8AC3E}">
        <p14:creationId xmlns:p14="http://schemas.microsoft.com/office/powerpoint/2010/main" val="18893810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F370F54-0627-1347-A792-378D0B60C1D0}" type="datetimeFigureOut">
              <a:rPr lang="en-US" smtClean="0"/>
              <a:t>11/27/2024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F025F9-099E-284D-A451-A888FA1824E8}" type="slidenum">
              <a:rPr lang="en-US" smtClean="0"/>
              <a:t>‹#›</a:t>
            </a:fld>
            <a:endParaRPr lang="en-US"/>
          </a:p>
        </p:txBody>
      </p:sp>
    </p:spTree>
    <p:extLst>
      <p:ext uri="{BB962C8B-B14F-4D97-AF65-F5344CB8AC3E}">
        <p14:creationId xmlns:p14="http://schemas.microsoft.com/office/powerpoint/2010/main" val="1908219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dirty="0"/>
          </a:p>
        </p:txBody>
      </p:sp>
      <p:sp>
        <p:nvSpPr>
          <p:cNvPr id="4" name="Slide Number Placeholder 3"/>
          <p:cNvSpPr>
            <a:spLocks noGrp="1"/>
          </p:cNvSpPr>
          <p:nvPr>
            <p:ph type="sldNum" sz="quarter" idx="5"/>
          </p:nvPr>
        </p:nvSpPr>
        <p:spPr/>
        <p:txBody>
          <a:bodyPr/>
          <a:lstStyle/>
          <a:p>
            <a:fld id="{06F025F9-099E-284D-A451-A888FA1824E8}" type="slidenum">
              <a:rPr lang="en-US" smtClean="0"/>
              <a:t>2</a:t>
            </a:fld>
            <a:endParaRPr lang="en-US"/>
          </a:p>
        </p:txBody>
      </p:sp>
    </p:spTree>
    <p:extLst>
      <p:ext uri="{BB962C8B-B14F-4D97-AF65-F5344CB8AC3E}">
        <p14:creationId xmlns:p14="http://schemas.microsoft.com/office/powerpoint/2010/main" val="1018137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latin typeface="Arial" panose="020B0604020202020204" pitchFamily="34" charset="0"/>
                <a:ea typeface="ＭＳ Ｐゴシック" panose="020B0600070205080204" pitchFamily="34" charset="-128"/>
              </a:rPr>
              <a:t>Belgium, Estonia, Germany</a:t>
            </a:r>
          </a:p>
          <a:p>
            <a:endParaRPr lang="en-150" dirty="0"/>
          </a:p>
        </p:txBody>
      </p:sp>
      <p:sp>
        <p:nvSpPr>
          <p:cNvPr id="4" name="Slide Number Placeholder 3"/>
          <p:cNvSpPr>
            <a:spLocks noGrp="1"/>
          </p:cNvSpPr>
          <p:nvPr>
            <p:ph type="sldNum" sz="quarter" idx="5"/>
          </p:nvPr>
        </p:nvSpPr>
        <p:spPr/>
        <p:txBody>
          <a:bodyPr/>
          <a:lstStyle/>
          <a:p>
            <a:fld id="{06F025F9-099E-284D-A451-A888FA1824E8}" type="slidenum">
              <a:rPr lang="en-US" smtClean="0"/>
              <a:t>38</a:t>
            </a:fld>
            <a:endParaRPr lang="en-US"/>
          </a:p>
        </p:txBody>
      </p:sp>
    </p:spTree>
    <p:extLst>
      <p:ext uri="{BB962C8B-B14F-4D97-AF65-F5344CB8AC3E}">
        <p14:creationId xmlns:p14="http://schemas.microsoft.com/office/powerpoint/2010/main" val="31322650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latin typeface="Arial" panose="020B0604020202020204" pitchFamily="34" charset="0"/>
                <a:ea typeface="ＭＳ Ｐゴシック" panose="020B0600070205080204" pitchFamily="34" charset="-128"/>
              </a:rPr>
              <a:t>Austria, Finland and Sweden</a:t>
            </a:r>
          </a:p>
          <a:p>
            <a:endParaRPr lang="en-150" dirty="0"/>
          </a:p>
        </p:txBody>
      </p:sp>
      <p:sp>
        <p:nvSpPr>
          <p:cNvPr id="4" name="Slide Number Placeholder 3"/>
          <p:cNvSpPr>
            <a:spLocks noGrp="1"/>
          </p:cNvSpPr>
          <p:nvPr>
            <p:ph type="sldNum" sz="quarter" idx="5"/>
          </p:nvPr>
        </p:nvSpPr>
        <p:spPr/>
        <p:txBody>
          <a:bodyPr/>
          <a:lstStyle/>
          <a:p>
            <a:fld id="{06F025F9-099E-284D-A451-A888FA1824E8}" type="slidenum">
              <a:rPr lang="en-US" smtClean="0"/>
              <a:t>44</a:t>
            </a:fld>
            <a:endParaRPr lang="en-US"/>
          </a:p>
        </p:txBody>
      </p:sp>
    </p:spTree>
    <p:extLst>
      <p:ext uri="{BB962C8B-B14F-4D97-AF65-F5344CB8AC3E}">
        <p14:creationId xmlns:p14="http://schemas.microsoft.com/office/powerpoint/2010/main" val="26444381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150" dirty="0"/>
          </a:p>
        </p:txBody>
      </p:sp>
      <p:sp>
        <p:nvSpPr>
          <p:cNvPr id="4" name="Slide Number Placeholder 3"/>
          <p:cNvSpPr>
            <a:spLocks noGrp="1"/>
          </p:cNvSpPr>
          <p:nvPr>
            <p:ph type="sldNum" sz="quarter" idx="5"/>
          </p:nvPr>
        </p:nvSpPr>
        <p:spPr/>
        <p:txBody>
          <a:bodyPr/>
          <a:lstStyle/>
          <a:p>
            <a:fld id="{06F025F9-099E-284D-A451-A888FA1824E8}" type="slidenum">
              <a:rPr lang="en-US" smtClean="0"/>
              <a:t>48</a:t>
            </a:fld>
            <a:endParaRPr lang="en-US"/>
          </a:p>
        </p:txBody>
      </p:sp>
    </p:spTree>
    <p:extLst>
      <p:ext uri="{BB962C8B-B14F-4D97-AF65-F5344CB8AC3E}">
        <p14:creationId xmlns:p14="http://schemas.microsoft.com/office/powerpoint/2010/main" val="18784919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kern="1200" dirty="0">
                <a:solidFill>
                  <a:schemeClr val="tx1"/>
                </a:solidFill>
                <a:latin typeface="+mn-lt"/>
                <a:ea typeface="+mn-ea"/>
                <a:cs typeface="+mn-cs"/>
              </a:rPr>
              <a:t>Spain joined the EU on 1 January 1986, so it never held the presidency before that. </a:t>
            </a:r>
            <a:endParaRPr lang="en-150" sz="1200" b="0" kern="1200" dirty="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a:lstStyle/>
          <a:p>
            <a:fld id="{06F025F9-099E-284D-A451-A888FA1824E8}" type="slidenum">
              <a:rPr lang="en-US" smtClean="0"/>
              <a:t>50</a:t>
            </a:fld>
            <a:endParaRPr lang="en-US"/>
          </a:p>
        </p:txBody>
      </p:sp>
    </p:spTree>
    <p:extLst>
      <p:ext uri="{BB962C8B-B14F-4D97-AF65-F5344CB8AC3E}">
        <p14:creationId xmlns:p14="http://schemas.microsoft.com/office/powerpoint/2010/main" val="17156085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latin typeface="Arial" panose="020B0604020202020204" pitchFamily="34" charset="0"/>
                <a:ea typeface="ＭＳ Ｐゴシック" panose="020B0600070205080204" pitchFamily="34" charset="-128"/>
              </a:rPr>
              <a:t>Austria, Finland and Sweden</a:t>
            </a:r>
          </a:p>
          <a:p>
            <a:endParaRPr lang="en-150" dirty="0"/>
          </a:p>
        </p:txBody>
      </p:sp>
      <p:sp>
        <p:nvSpPr>
          <p:cNvPr id="4" name="Slide Number Placeholder 3"/>
          <p:cNvSpPr>
            <a:spLocks noGrp="1"/>
          </p:cNvSpPr>
          <p:nvPr>
            <p:ph type="sldNum" sz="quarter" idx="5"/>
          </p:nvPr>
        </p:nvSpPr>
        <p:spPr/>
        <p:txBody>
          <a:bodyPr/>
          <a:lstStyle/>
          <a:p>
            <a:fld id="{06F025F9-099E-284D-A451-A888FA1824E8}" type="slidenum">
              <a:rPr lang="en-US" smtClean="0"/>
              <a:t>53</a:t>
            </a:fld>
            <a:endParaRPr lang="en-US"/>
          </a:p>
        </p:txBody>
      </p:sp>
    </p:spTree>
    <p:extLst>
      <p:ext uri="{BB962C8B-B14F-4D97-AF65-F5344CB8AC3E}">
        <p14:creationId xmlns:p14="http://schemas.microsoft.com/office/powerpoint/2010/main" val="200733651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general">
    <p:bg>
      <p:bgRef idx="1001">
        <a:schemeClr val="bg1"/>
      </p:bgRef>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FBD0CD2C-A1E3-B269-4C56-E064C9DDD9A6}"/>
              </a:ext>
            </a:extLst>
          </p:cNvPr>
          <p:cNvSpPr/>
          <p:nvPr userDrawn="1"/>
        </p:nvSpPr>
        <p:spPr>
          <a:xfrm>
            <a:off x="0" y="0"/>
            <a:ext cx="12192000" cy="6858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pic>
        <p:nvPicPr>
          <p:cNvPr id="6" name="Picture 5">
            <a:extLst>
              <a:ext uri="{FF2B5EF4-FFF2-40B4-BE49-F238E27FC236}">
                <a16:creationId xmlns:a16="http://schemas.microsoft.com/office/drawing/2014/main" id="{E8707A15-60B7-A141-AE22-81AC61979D69}"/>
              </a:ext>
            </a:extLst>
          </p:cNvPr>
          <p:cNvPicPr>
            <a:picLocks noChangeAspect="1"/>
          </p:cNvPicPr>
          <p:nvPr userDrawn="1"/>
        </p:nvPicPr>
        <p:blipFill rotWithShape="1">
          <a:blip r:embed="rId2">
            <a:clrChange>
              <a:clrFrom>
                <a:srgbClr val="FEFFFF"/>
              </a:clrFrom>
              <a:clrTo>
                <a:srgbClr val="FEFFFF">
                  <a:alpha val="0"/>
                </a:srgbClr>
              </a:clrTo>
            </a:clrChange>
          </a:blip>
          <a:srcRect r="12813"/>
          <a:stretch/>
        </p:blipFill>
        <p:spPr>
          <a:xfrm>
            <a:off x="6200264" y="0"/>
            <a:ext cx="5991736" cy="5096933"/>
          </a:xfrm>
          <a:prstGeom prst="rect">
            <a:avLst/>
          </a:prstGeom>
        </p:spPr>
      </p:pic>
    </p:spTree>
    <p:extLst>
      <p:ext uri="{BB962C8B-B14F-4D97-AF65-F5344CB8AC3E}">
        <p14:creationId xmlns:p14="http://schemas.microsoft.com/office/powerpoint/2010/main" val="3162585679"/>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Highlight slide with picture">
    <p:bg>
      <p:bgPr>
        <a:solidFill>
          <a:schemeClr val="bg1">
            <a:lumMod val="95000"/>
          </a:schemeClr>
        </a:solidFill>
        <a:effectLst/>
      </p:bgPr>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19BC032-0CBB-2D4C-8E59-5E4AEC9FC6BB}"/>
              </a:ext>
            </a:extLst>
          </p:cNvPr>
          <p:cNvSpPr>
            <a:spLocks noGrp="1"/>
          </p:cNvSpPr>
          <p:nvPr>
            <p:ph type="body" sz="quarter" idx="10" hasCustomPrompt="1"/>
          </p:nvPr>
        </p:nvSpPr>
        <p:spPr>
          <a:xfrm>
            <a:off x="6429118" y="2942037"/>
            <a:ext cx="4673600" cy="377026"/>
          </a:xfrm>
          <a:prstGeom prst="rect">
            <a:avLst/>
          </a:prstGeom>
          <a:solidFill>
            <a:schemeClr val="accent1"/>
          </a:solidFill>
        </p:spPr>
        <p:txBody>
          <a:bodyPr anchor="ctr" anchorCtr="0">
            <a:spAutoFit/>
          </a:bodyPr>
          <a:lstStyle>
            <a:lvl1pPr marL="0" indent="0">
              <a:buFontTx/>
              <a:buNone/>
              <a:defRPr sz="2000" b="0" i="0" spc="0">
                <a:solidFill>
                  <a:schemeClr val="bg1"/>
                </a:solidFill>
                <a:latin typeface="Source Sans 3" panose="020B0303030403020204" pitchFamily="34" charset="0"/>
              </a:defRPr>
            </a:lvl1pPr>
          </a:lstStyle>
          <a:p>
            <a:pPr lvl="0"/>
            <a:r>
              <a:rPr lang="en-US" dirty="0"/>
              <a:t>Click here to add a header</a:t>
            </a:r>
          </a:p>
        </p:txBody>
      </p:sp>
      <p:sp>
        <p:nvSpPr>
          <p:cNvPr id="12" name="Text Placeholder 11">
            <a:extLst>
              <a:ext uri="{FF2B5EF4-FFF2-40B4-BE49-F238E27FC236}">
                <a16:creationId xmlns:a16="http://schemas.microsoft.com/office/drawing/2014/main" id="{25C1FDD4-A79E-124F-94CA-01EE2CB03E2A}"/>
              </a:ext>
            </a:extLst>
          </p:cNvPr>
          <p:cNvSpPr>
            <a:spLocks noGrp="1"/>
          </p:cNvSpPr>
          <p:nvPr>
            <p:ph type="body" sz="quarter" idx="11" hasCustomPrompt="1"/>
          </p:nvPr>
        </p:nvSpPr>
        <p:spPr>
          <a:xfrm>
            <a:off x="6429118" y="3485045"/>
            <a:ext cx="4673601" cy="1320800"/>
          </a:xfrm>
          <a:prstGeom prst="rect">
            <a:avLst/>
          </a:prstGeom>
        </p:spPr>
        <p:txBody>
          <a:bodyPr/>
          <a:lstStyle>
            <a:lvl1pPr marL="0" indent="0">
              <a:buNone/>
              <a:defRPr sz="3200" b="1" i="0">
                <a:solidFill>
                  <a:schemeClr val="tx1"/>
                </a:solidFill>
                <a:latin typeface="Source Sans 3" panose="020B0303030403020204" pitchFamily="34" charset="0"/>
              </a:defRPr>
            </a:lvl1pPr>
          </a:lstStyle>
          <a:p>
            <a:pPr lvl="0"/>
            <a:r>
              <a:rPr lang="en-US" dirty="0"/>
              <a:t>Click here to add this sample highlight</a:t>
            </a:r>
          </a:p>
        </p:txBody>
      </p:sp>
      <p:sp>
        <p:nvSpPr>
          <p:cNvPr id="14" name="Picture Placeholder 13">
            <a:extLst>
              <a:ext uri="{FF2B5EF4-FFF2-40B4-BE49-F238E27FC236}">
                <a16:creationId xmlns:a16="http://schemas.microsoft.com/office/drawing/2014/main" id="{3514826D-DAE6-3446-A5C3-4703B360F7AD}"/>
              </a:ext>
            </a:extLst>
          </p:cNvPr>
          <p:cNvSpPr>
            <a:spLocks noGrp="1"/>
          </p:cNvSpPr>
          <p:nvPr>
            <p:ph type="pic" sz="quarter" idx="12"/>
          </p:nvPr>
        </p:nvSpPr>
        <p:spPr>
          <a:xfrm>
            <a:off x="762932" y="1241507"/>
            <a:ext cx="5232400" cy="5067300"/>
          </a:xfrm>
          <a:prstGeom prst="rect">
            <a:avLst/>
          </a:prstGeom>
        </p:spPr>
        <p:txBody>
          <a:bodyPr/>
          <a:lstStyle/>
          <a:p>
            <a:r>
              <a:rPr lang="en-US"/>
              <a:t>Click icon to add picture</a:t>
            </a:r>
            <a:endParaRPr lang="es-ES"/>
          </a:p>
        </p:txBody>
      </p:sp>
      <p:pic>
        <p:nvPicPr>
          <p:cNvPr id="7" name="Picture 6">
            <a:extLst>
              <a:ext uri="{FF2B5EF4-FFF2-40B4-BE49-F238E27FC236}">
                <a16:creationId xmlns:a16="http://schemas.microsoft.com/office/drawing/2014/main" id="{6F18792C-212E-F3AC-6C0F-42C42CB5F148}"/>
              </a:ext>
            </a:extLst>
          </p:cNvPr>
          <p:cNvPicPr>
            <a:picLocks noChangeAspect="1"/>
          </p:cNvPicPr>
          <p:nvPr userDrawn="1"/>
        </p:nvPicPr>
        <p:blipFill>
          <a:blip r:embed="rId2"/>
          <a:srcRect/>
          <a:stretch/>
        </p:blipFill>
        <p:spPr>
          <a:xfrm>
            <a:off x="10951222" y="509785"/>
            <a:ext cx="615718" cy="520325"/>
          </a:xfrm>
          <a:prstGeom prst="rect">
            <a:avLst/>
          </a:prstGeom>
        </p:spPr>
      </p:pic>
    </p:spTree>
    <p:extLst>
      <p:ext uri="{BB962C8B-B14F-4D97-AF65-F5344CB8AC3E}">
        <p14:creationId xmlns:p14="http://schemas.microsoft.com/office/powerpoint/2010/main" val="1995810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lide 3 boxes">
    <p:spTree>
      <p:nvGrpSpPr>
        <p:cNvPr id="1" name=""/>
        <p:cNvGrpSpPr/>
        <p:nvPr/>
      </p:nvGrpSpPr>
      <p:grpSpPr>
        <a:xfrm>
          <a:off x="0" y="0"/>
          <a:ext cx="0" cy="0"/>
          <a:chOff x="0" y="0"/>
          <a:chExt cx="0" cy="0"/>
        </a:xfrm>
      </p:grpSpPr>
      <p:sp>
        <p:nvSpPr>
          <p:cNvPr id="8" name="Text Placeholder 17">
            <a:extLst>
              <a:ext uri="{FF2B5EF4-FFF2-40B4-BE49-F238E27FC236}">
                <a16:creationId xmlns:a16="http://schemas.microsoft.com/office/drawing/2014/main" id="{ABB833F7-3491-5341-BC53-F799D4ADE2D9}"/>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sp>
        <p:nvSpPr>
          <p:cNvPr id="14" name="Text Placeholder 13">
            <a:extLst>
              <a:ext uri="{FF2B5EF4-FFF2-40B4-BE49-F238E27FC236}">
                <a16:creationId xmlns:a16="http://schemas.microsoft.com/office/drawing/2014/main" id="{0FB04B07-B818-234D-999E-DE9BDE070533}"/>
              </a:ext>
            </a:extLst>
          </p:cNvPr>
          <p:cNvSpPr>
            <a:spLocks noGrp="1"/>
          </p:cNvSpPr>
          <p:nvPr>
            <p:ph type="body" sz="quarter" idx="15" hasCustomPrompt="1"/>
          </p:nvPr>
        </p:nvSpPr>
        <p:spPr>
          <a:xfrm>
            <a:off x="8142640" y="2159000"/>
            <a:ext cx="3208337" cy="3543300"/>
          </a:xfrm>
          <a:prstGeom prst="rect">
            <a:avLst/>
          </a:prstGeom>
          <a:solidFill>
            <a:schemeClr val="accent2">
              <a:lumMod val="20000"/>
              <a:lumOff val="80000"/>
              <a:alpha val="20000"/>
            </a:scheme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sp>
        <p:nvSpPr>
          <p:cNvPr id="15" name="Text Placeholder 13">
            <a:extLst>
              <a:ext uri="{FF2B5EF4-FFF2-40B4-BE49-F238E27FC236}">
                <a16:creationId xmlns:a16="http://schemas.microsoft.com/office/drawing/2014/main" id="{5CED8ECD-82D5-794B-BF74-EB97F94AE4D1}"/>
              </a:ext>
            </a:extLst>
          </p:cNvPr>
          <p:cNvSpPr>
            <a:spLocks noGrp="1"/>
          </p:cNvSpPr>
          <p:nvPr>
            <p:ph type="body" sz="quarter" idx="16" hasCustomPrompt="1"/>
          </p:nvPr>
        </p:nvSpPr>
        <p:spPr>
          <a:xfrm>
            <a:off x="756795" y="2196722"/>
            <a:ext cx="3208337" cy="3543300"/>
          </a:xfrm>
          <a:prstGeom prst="rect">
            <a:avLst/>
          </a:prstGeom>
          <a:solidFill>
            <a:schemeClr val="accent2">
              <a:lumMod val="20000"/>
              <a:lumOff val="80000"/>
              <a:alpha val="20000"/>
            </a:scheme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sp>
        <p:nvSpPr>
          <p:cNvPr id="16" name="Text Placeholder 13">
            <a:extLst>
              <a:ext uri="{FF2B5EF4-FFF2-40B4-BE49-F238E27FC236}">
                <a16:creationId xmlns:a16="http://schemas.microsoft.com/office/drawing/2014/main" id="{2607071B-4771-844D-8A41-10722BB25239}"/>
              </a:ext>
            </a:extLst>
          </p:cNvPr>
          <p:cNvSpPr>
            <a:spLocks noGrp="1"/>
          </p:cNvSpPr>
          <p:nvPr>
            <p:ph type="body" sz="quarter" idx="17" hasCustomPrompt="1"/>
          </p:nvPr>
        </p:nvSpPr>
        <p:spPr>
          <a:xfrm>
            <a:off x="4449717" y="2166196"/>
            <a:ext cx="3208337" cy="3543300"/>
          </a:xfrm>
          <a:prstGeom prst="rect">
            <a:avLst/>
          </a:prstGeom>
          <a:solidFill>
            <a:schemeClr val="accent2">
              <a:lumMod val="20000"/>
              <a:lumOff val="80000"/>
              <a:alpha val="20000"/>
            </a:scheme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pic>
        <p:nvPicPr>
          <p:cNvPr id="7" name="Picture 6">
            <a:extLst>
              <a:ext uri="{FF2B5EF4-FFF2-40B4-BE49-F238E27FC236}">
                <a16:creationId xmlns:a16="http://schemas.microsoft.com/office/drawing/2014/main" id="{E889042C-1009-F645-75DE-18C8F3CF282B}"/>
              </a:ext>
            </a:extLst>
          </p:cNvPr>
          <p:cNvPicPr>
            <a:picLocks noChangeAspect="1"/>
          </p:cNvPicPr>
          <p:nvPr userDrawn="1"/>
        </p:nvPicPr>
        <p:blipFill>
          <a:blip r:embed="rId2"/>
          <a:srcRect/>
          <a:stretch/>
        </p:blipFill>
        <p:spPr>
          <a:xfrm>
            <a:off x="10951222" y="509785"/>
            <a:ext cx="615718" cy="520325"/>
          </a:xfrm>
          <a:prstGeom prst="rect">
            <a:avLst/>
          </a:prstGeom>
        </p:spPr>
      </p:pic>
    </p:spTree>
    <p:extLst>
      <p:ext uri="{BB962C8B-B14F-4D97-AF65-F5344CB8AC3E}">
        <p14:creationId xmlns:p14="http://schemas.microsoft.com/office/powerpoint/2010/main" val="701358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lide 4 boxes">
    <p:spTree>
      <p:nvGrpSpPr>
        <p:cNvPr id="1" name=""/>
        <p:cNvGrpSpPr/>
        <p:nvPr/>
      </p:nvGrpSpPr>
      <p:grpSpPr>
        <a:xfrm>
          <a:off x="0" y="0"/>
          <a:ext cx="0" cy="0"/>
          <a:chOff x="0" y="0"/>
          <a:chExt cx="0" cy="0"/>
        </a:xfrm>
      </p:grpSpPr>
      <p:sp>
        <p:nvSpPr>
          <p:cNvPr id="8" name="Text Placeholder 17">
            <a:extLst>
              <a:ext uri="{FF2B5EF4-FFF2-40B4-BE49-F238E27FC236}">
                <a16:creationId xmlns:a16="http://schemas.microsoft.com/office/drawing/2014/main" id="{ABB833F7-3491-5341-BC53-F799D4ADE2D9}"/>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sp>
        <p:nvSpPr>
          <p:cNvPr id="13" name="Text Placeholder 13">
            <a:extLst>
              <a:ext uri="{FF2B5EF4-FFF2-40B4-BE49-F238E27FC236}">
                <a16:creationId xmlns:a16="http://schemas.microsoft.com/office/drawing/2014/main" id="{40F76FFA-2B8D-3940-A3FA-AB37CB39B43B}"/>
              </a:ext>
            </a:extLst>
          </p:cNvPr>
          <p:cNvSpPr>
            <a:spLocks noGrp="1"/>
          </p:cNvSpPr>
          <p:nvPr>
            <p:ph type="body" sz="quarter" idx="17" hasCustomPrompt="1"/>
          </p:nvPr>
        </p:nvSpPr>
        <p:spPr>
          <a:xfrm>
            <a:off x="756795" y="4109676"/>
            <a:ext cx="5186805" cy="1771650"/>
          </a:xfrm>
          <a:prstGeom prst="rect">
            <a:avLst/>
          </a:prstGeom>
          <a:solidFill>
            <a:srgbClr val="D9F2FB">
              <a:alpha val="20000"/>
            </a:srgb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sp>
        <p:nvSpPr>
          <p:cNvPr id="14" name="Text Placeholder 13">
            <a:extLst>
              <a:ext uri="{FF2B5EF4-FFF2-40B4-BE49-F238E27FC236}">
                <a16:creationId xmlns:a16="http://schemas.microsoft.com/office/drawing/2014/main" id="{A856EA61-4360-1446-800C-0AB2462BCF86}"/>
              </a:ext>
            </a:extLst>
          </p:cNvPr>
          <p:cNvSpPr>
            <a:spLocks noGrp="1"/>
          </p:cNvSpPr>
          <p:nvPr>
            <p:ph type="body" sz="quarter" idx="18" hasCustomPrompt="1"/>
          </p:nvPr>
        </p:nvSpPr>
        <p:spPr>
          <a:xfrm>
            <a:off x="756794" y="2115776"/>
            <a:ext cx="5186805" cy="1771650"/>
          </a:xfrm>
          <a:prstGeom prst="rect">
            <a:avLst/>
          </a:prstGeom>
          <a:solidFill>
            <a:srgbClr val="D9F2FB">
              <a:alpha val="20000"/>
            </a:srgb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sp>
        <p:nvSpPr>
          <p:cNvPr id="15" name="Text Placeholder 13">
            <a:extLst>
              <a:ext uri="{FF2B5EF4-FFF2-40B4-BE49-F238E27FC236}">
                <a16:creationId xmlns:a16="http://schemas.microsoft.com/office/drawing/2014/main" id="{10589090-31FC-BF48-887A-E2411848E2D9}"/>
              </a:ext>
            </a:extLst>
          </p:cNvPr>
          <p:cNvSpPr>
            <a:spLocks noGrp="1"/>
          </p:cNvSpPr>
          <p:nvPr>
            <p:ph type="body" sz="quarter" idx="19" hasCustomPrompt="1"/>
          </p:nvPr>
        </p:nvSpPr>
        <p:spPr>
          <a:xfrm>
            <a:off x="6166533" y="2115776"/>
            <a:ext cx="5186805" cy="1771650"/>
          </a:xfrm>
          <a:prstGeom prst="rect">
            <a:avLst/>
          </a:prstGeom>
          <a:solidFill>
            <a:srgbClr val="D9F2FB">
              <a:alpha val="20000"/>
            </a:srgb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sp>
        <p:nvSpPr>
          <p:cNvPr id="16" name="Text Placeholder 13">
            <a:extLst>
              <a:ext uri="{FF2B5EF4-FFF2-40B4-BE49-F238E27FC236}">
                <a16:creationId xmlns:a16="http://schemas.microsoft.com/office/drawing/2014/main" id="{39472DA4-A225-5C42-8268-76687B2E1B94}"/>
              </a:ext>
            </a:extLst>
          </p:cNvPr>
          <p:cNvSpPr>
            <a:spLocks noGrp="1"/>
          </p:cNvSpPr>
          <p:nvPr>
            <p:ph type="body" sz="quarter" idx="20" hasCustomPrompt="1"/>
          </p:nvPr>
        </p:nvSpPr>
        <p:spPr>
          <a:xfrm>
            <a:off x="6166533" y="4109676"/>
            <a:ext cx="5186805" cy="1771650"/>
          </a:xfrm>
          <a:prstGeom prst="rect">
            <a:avLst/>
          </a:prstGeom>
          <a:solidFill>
            <a:srgbClr val="D9F2FB">
              <a:alpha val="20000"/>
            </a:srgbClr>
          </a:solidFill>
        </p:spPr>
        <p:txBody>
          <a:bodyPr lIns="180000" tIns="180000" rIns="180000" bIns="180000"/>
          <a:lstStyle>
            <a:lvl1pPr marL="0" indent="0">
              <a:buNone/>
              <a:tabLst/>
              <a:defRPr sz="2000" b="1" i="0">
                <a:solidFill>
                  <a:schemeClr val="tx2"/>
                </a:solidFill>
                <a:latin typeface="Source Sans 3 Semibold" panose="020B0303030403020204" pitchFamily="34" charset="0"/>
              </a:defRPr>
            </a:lvl1pPr>
            <a:lvl2pPr marL="0" indent="0">
              <a:buNone/>
              <a:tabLst/>
              <a:defRPr sz="1800" b="0" i="0">
                <a:solidFill>
                  <a:schemeClr val="accent6"/>
                </a:solidFill>
                <a:latin typeface="Source Sans 3" panose="020B0303030403020204" pitchFamily="34" charset="0"/>
              </a:defRPr>
            </a:lvl2pPr>
            <a:lvl3pPr marL="266700" indent="-228600">
              <a:buClr>
                <a:srgbClr val="1C45EF"/>
              </a:buClr>
              <a:buSzPct val="150000"/>
              <a:buFont typeface="Courier New" panose="02070309020205020404" pitchFamily="49" charset="0"/>
              <a:buChar char="o"/>
              <a:tabLst/>
              <a:defRPr sz="1800" b="0" i="0">
                <a:solidFill>
                  <a:schemeClr val="accent6"/>
                </a:solidFill>
                <a:latin typeface="Source Sans 3" panose="020B0303030403020204" pitchFamily="34" charset="0"/>
              </a:defRPr>
            </a:lvl3pPr>
            <a:lvl4pPr marL="533400" indent="-228600">
              <a:buClr>
                <a:schemeClr val="bg1">
                  <a:lumMod val="50000"/>
                </a:schemeClr>
              </a:buClr>
              <a:buFont typeface="Wingdings" pitchFamily="2" charset="2"/>
              <a:buChar char="§"/>
              <a:tabLst/>
              <a:defRPr sz="1600" b="0" i="0">
                <a:solidFill>
                  <a:schemeClr val="accent6"/>
                </a:solidFill>
                <a:latin typeface="Source Sans 3" panose="020B0303030403020204" pitchFamily="34" charset="0"/>
              </a:defRPr>
            </a:lvl4pPr>
          </a:lstStyle>
          <a:p>
            <a:pPr lvl="0"/>
            <a:r>
              <a:rPr lang="en-US" dirty="0"/>
              <a:t>Click to edit header</a:t>
            </a:r>
          </a:p>
          <a:p>
            <a:pPr lvl="1"/>
            <a:r>
              <a:rPr lang="en-US" dirty="0"/>
              <a:t>Click to edit text</a:t>
            </a:r>
          </a:p>
          <a:p>
            <a:pPr lvl="2"/>
            <a:r>
              <a:rPr lang="en-US" dirty="0"/>
              <a:t>Click to edit list first level</a:t>
            </a:r>
          </a:p>
          <a:p>
            <a:pPr lvl="3"/>
            <a:r>
              <a:rPr lang="en-US" dirty="0"/>
              <a:t>Click to edit list second level</a:t>
            </a:r>
          </a:p>
        </p:txBody>
      </p:sp>
    </p:spTree>
    <p:extLst>
      <p:ext uri="{BB962C8B-B14F-4D97-AF65-F5344CB8AC3E}">
        <p14:creationId xmlns:p14="http://schemas.microsoft.com/office/powerpoint/2010/main" val="6031649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Empty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39818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asic white with building RIGHT">
    <p:bg>
      <p:bgRef idx="1001">
        <a:schemeClr val="bg1"/>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8707A15-60B7-A141-AE22-81AC61979D69}"/>
              </a:ext>
            </a:extLst>
          </p:cNvPr>
          <p:cNvPicPr>
            <a:picLocks noChangeAspect="1"/>
          </p:cNvPicPr>
          <p:nvPr userDrawn="1"/>
        </p:nvPicPr>
        <p:blipFill rotWithShape="1">
          <a:blip r:embed="rId2">
            <a:clrChange>
              <a:clrFrom>
                <a:srgbClr val="FEFFFF"/>
              </a:clrFrom>
              <a:clrTo>
                <a:srgbClr val="FEFFFF">
                  <a:alpha val="0"/>
                </a:srgbClr>
              </a:clrTo>
            </a:clrChange>
          </a:blip>
          <a:srcRect r="12813"/>
          <a:stretch/>
        </p:blipFill>
        <p:spPr>
          <a:xfrm>
            <a:off x="6200264" y="0"/>
            <a:ext cx="5991736" cy="5096933"/>
          </a:xfrm>
          <a:prstGeom prst="rect">
            <a:avLst/>
          </a:prstGeom>
        </p:spPr>
      </p:pic>
      <p:sp>
        <p:nvSpPr>
          <p:cNvPr id="9" name="Text Placeholder 17">
            <a:extLst>
              <a:ext uri="{FF2B5EF4-FFF2-40B4-BE49-F238E27FC236}">
                <a16:creationId xmlns:a16="http://schemas.microsoft.com/office/drawing/2014/main" id="{35221113-AF6F-D346-82DC-0D51F7898C1A}"/>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spTree>
    <p:extLst>
      <p:ext uri="{BB962C8B-B14F-4D97-AF65-F5344CB8AC3E}">
        <p14:creationId xmlns:p14="http://schemas.microsoft.com/office/powerpoint/2010/main" val="2293482814"/>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losing slide">
    <p:bg>
      <p:bgRef idx="1001">
        <a:schemeClr val="bg1"/>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8707A15-60B7-A141-AE22-81AC61979D69}"/>
              </a:ext>
            </a:extLst>
          </p:cNvPr>
          <p:cNvPicPr>
            <a:picLocks noChangeAspect="1"/>
          </p:cNvPicPr>
          <p:nvPr userDrawn="1"/>
        </p:nvPicPr>
        <p:blipFill rotWithShape="1">
          <a:blip r:embed="rId2">
            <a:clrChange>
              <a:clrFrom>
                <a:srgbClr val="FEFFFF"/>
              </a:clrFrom>
              <a:clrTo>
                <a:srgbClr val="FEFFFF">
                  <a:alpha val="0"/>
                </a:srgbClr>
              </a:clrTo>
            </a:clrChange>
          </a:blip>
          <a:srcRect r="12813"/>
          <a:stretch/>
        </p:blipFill>
        <p:spPr>
          <a:xfrm>
            <a:off x="6200264" y="0"/>
            <a:ext cx="5991736" cy="5096933"/>
          </a:xfrm>
          <a:prstGeom prst="rect">
            <a:avLst/>
          </a:prstGeom>
        </p:spPr>
      </p:pic>
      <p:sp>
        <p:nvSpPr>
          <p:cNvPr id="19" name="Text Placeholder 18">
            <a:extLst>
              <a:ext uri="{FF2B5EF4-FFF2-40B4-BE49-F238E27FC236}">
                <a16:creationId xmlns:a16="http://schemas.microsoft.com/office/drawing/2014/main" id="{22A27D70-A784-0C43-9FCE-1C01E0337E70}"/>
              </a:ext>
            </a:extLst>
          </p:cNvPr>
          <p:cNvSpPr>
            <a:spLocks noGrp="1"/>
          </p:cNvSpPr>
          <p:nvPr>
            <p:ph type="body" sz="quarter" idx="10" hasCustomPrompt="1"/>
          </p:nvPr>
        </p:nvSpPr>
        <p:spPr>
          <a:xfrm>
            <a:off x="762931" y="728814"/>
            <a:ext cx="3680080" cy="780668"/>
          </a:xfrm>
          <a:prstGeom prst="rect">
            <a:avLst/>
          </a:prstGeom>
        </p:spPr>
        <p:txBody>
          <a:bodyPr/>
          <a:lstStyle>
            <a:lvl1pPr marL="0" indent="0">
              <a:buNone/>
              <a:defRPr sz="4400" b="1" i="0">
                <a:solidFill>
                  <a:schemeClr val="tx1"/>
                </a:solidFill>
                <a:latin typeface="Source Sans 3" panose="020B0303030403020204" pitchFamily="34" charset="0"/>
              </a:defRPr>
            </a:lvl1pPr>
          </a:lstStyle>
          <a:p>
            <a:pPr lvl="0"/>
            <a:r>
              <a:rPr lang="en-US" dirty="0"/>
              <a:t>Thank you!</a:t>
            </a:r>
          </a:p>
        </p:txBody>
      </p:sp>
      <p:sp>
        <p:nvSpPr>
          <p:cNvPr id="21" name="Text Placeholder 20">
            <a:extLst>
              <a:ext uri="{FF2B5EF4-FFF2-40B4-BE49-F238E27FC236}">
                <a16:creationId xmlns:a16="http://schemas.microsoft.com/office/drawing/2014/main" id="{9BE30F86-A707-614E-94BD-FC93C513231D}"/>
              </a:ext>
            </a:extLst>
          </p:cNvPr>
          <p:cNvSpPr>
            <a:spLocks noGrp="1"/>
          </p:cNvSpPr>
          <p:nvPr>
            <p:ph type="body" sz="quarter" idx="11" hasCustomPrompt="1"/>
          </p:nvPr>
        </p:nvSpPr>
        <p:spPr>
          <a:xfrm>
            <a:off x="763588" y="2362200"/>
            <a:ext cx="5638143" cy="1922463"/>
          </a:xfrm>
          <a:prstGeom prst="rect">
            <a:avLst/>
          </a:prstGeom>
        </p:spPr>
        <p:txBody>
          <a:bodyPr/>
          <a:lstStyle>
            <a:lvl1pPr marL="0" indent="0">
              <a:lnSpc>
                <a:spcPct val="100000"/>
              </a:lnSpc>
              <a:buNone/>
              <a:defRPr sz="2000" b="0" i="0">
                <a:solidFill>
                  <a:schemeClr val="accent6"/>
                </a:solidFill>
                <a:latin typeface="Source Sans 3" panose="020B0303030403020204" pitchFamily="34" charset="0"/>
              </a:defRPr>
            </a:lvl1pPr>
          </a:lstStyle>
          <a:p>
            <a:pPr lvl="0"/>
            <a:r>
              <a:rPr lang="en-US" dirty="0"/>
              <a:t>Click to edit name and contact details</a:t>
            </a:r>
          </a:p>
        </p:txBody>
      </p:sp>
    </p:spTree>
    <p:extLst>
      <p:ext uri="{BB962C8B-B14F-4D97-AF65-F5344CB8AC3E}">
        <p14:creationId xmlns:p14="http://schemas.microsoft.com/office/powerpoint/2010/main" val="2030997994"/>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asic white with building LEFT">
    <p:bg>
      <p:bgRef idx="1001">
        <a:schemeClr val="bg1"/>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8707A15-60B7-A141-AE22-81AC61979D69}"/>
              </a:ext>
            </a:extLst>
          </p:cNvPr>
          <p:cNvPicPr>
            <a:picLocks noChangeAspect="1"/>
          </p:cNvPicPr>
          <p:nvPr userDrawn="1"/>
        </p:nvPicPr>
        <p:blipFill rotWithShape="1">
          <a:blip r:embed="rId2">
            <a:clrChange>
              <a:clrFrom>
                <a:srgbClr val="FEFFFF"/>
              </a:clrFrom>
              <a:clrTo>
                <a:srgbClr val="FEFFFF">
                  <a:alpha val="0"/>
                </a:srgbClr>
              </a:clrTo>
            </a:clrChange>
          </a:blip>
          <a:srcRect r="12813"/>
          <a:stretch/>
        </p:blipFill>
        <p:spPr>
          <a:xfrm flipH="1">
            <a:off x="0" y="0"/>
            <a:ext cx="5991736" cy="5096933"/>
          </a:xfrm>
          <a:prstGeom prst="rect">
            <a:avLst/>
          </a:prstGeom>
        </p:spPr>
      </p:pic>
      <p:pic>
        <p:nvPicPr>
          <p:cNvPr id="2" name="Picture 1">
            <a:extLst>
              <a:ext uri="{FF2B5EF4-FFF2-40B4-BE49-F238E27FC236}">
                <a16:creationId xmlns:a16="http://schemas.microsoft.com/office/drawing/2014/main" id="{FB91DFAB-5F1F-69E0-B899-DF05850A7563}"/>
              </a:ext>
            </a:extLst>
          </p:cNvPr>
          <p:cNvPicPr>
            <a:picLocks noChangeAspect="1"/>
          </p:cNvPicPr>
          <p:nvPr userDrawn="1"/>
        </p:nvPicPr>
        <p:blipFill>
          <a:blip r:embed="rId3"/>
          <a:srcRect/>
          <a:stretch/>
        </p:blipFill>
        <p:spPr>
          <a:xfrm>
            <a:off x="10951222" y="509785"/>
            <a:ext cx="615718" cy="520325"/>
          </a:xfrm>
          <a:prstGeom prst="rect">
            <a:avLst/>
          </a:prstGeom>
        </p:spPr>
      </p:pic>
    </p:spTree>
    <p:extLst>
      <p:ext uri="{BB962C8B-B14F-4D97-AF65-F5344CB8AC3E}">
        <p14:creationId xmlns:p14="http://schemas.microsoft.com/office/powerpoint/2010/main" val="2984299976"/>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with pictur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2040DFB0-39B3-AE4F-B396-E94B1DADC7F7}"/>
              </a:ext>
            </a:extLst>
          </p:cNvPr>
          <p:cNvSpPr>
            <a:spLocks noGrp="1"/>
          </p:cNvSpPr>
          <p:nvPr>
            <p:ph type="pic" sz="quarter" idx="10"/>
          </p:nvPr>
        </p:nvSpPr>
        <p:spPr>
          <a:xfrm>
            <a:off x="6837363" y="0"/>
            <a:ext cx="5354637" cy="6858000"/>
          </a:xfrm>
          <a:prstGeom prst="rect">
            <a:avLst/>
          </a:prstGeom>
        </p:spPr>
        <p:txBody>
          <a:bodyPr/>
          <a:lstStyle/>
          <a:p>
            <a:r>
              <a:rPr lang="en-US"/>
              <a:t>Click icon to add picture</a:t>
            </a:r>
            <a:endParaRPr lang="es-ES"/>
          </a:p>
        </p:txBody>
      </p:sp>
      <p:sp>
        <p:nvSpPr>
          <p:cNvPr id="10" name="Title 14">
            <a:extLst>
              <a:ext uri="{FF2B5EF4-FFF2-40B4-BE49-F238E27FC236}">
                <a16:creationId xmlns:a16="http://schemas.microsoft.com/office/drawing/2014/main" id="{8F074EFD-9BC4-7847-A229-B11E02F63F8B}"/>
              </a:ext>
            </a:extLst>
          </p:cNvPr>
          <p:cNvSpPr>
            <a:spLocks noGrp="1"/>
          </p:cNvSpPr>
          <p:nvPr>
            <p:ph type="title" hasCustomPrompt="1"/>
          </p:nvPr>
        </p:nvSpPr>
        <p:spPr>
          <a:xfrm>
            <a:off x="784493" y="1134923"/>
            <a:ext cx="5406018" cy="1754326"/>
          </a:xfrm>
          <a:prstGeom prst="rect">
            <a:avLst/>
          </a:prstGeom>
        </p:spPr>
        <p:txBody>
          <a:bodyPr wrap="square" lIns="0">
            <a:spAutoFit/>
          </a:bodyPr>
          <a:lstStyle>
            <a:lvl1pPr algn="l" defTabSz="914400" rtl="0" eaLnBrk="1" latinLnBrk="0" hangingPunct="1">
              <a:lnSpc>
                <a:spcPct val="90000"/>
              </a:lnSpc>
              <a:spcBef>
                <a:spcPct val="0"/>
              </a:spcBef>
              <a:buNone/>
              <a:defRPr lang="es-ES" sz="4000" b="1" i="0" kern="1200" dirty="0">
                <a:solidFill>
                  <a:schemeClr val="tx1"/>
                </a:solidFill>
                <a:latin typeface="Source Sans 3" panose="020B0303030403020204" pitchFamily="34" charset="0"/>
                <a:ea typeface="+mj-ea"/>
                <a:cs typeface="+mj-cs"/>
              </a:defRPr>
            </a:lvl1pPr>
          </a:lstStyle>
          <a:p>
            <a:r>
              <a:rPr lang="es-ES" b="1" dirty="0" err="1"/>
              <a:t>Click</a:t>
            </a:r>
            <a:r>
              <a:rPr lang="es-ES" b="1" dirty="0"/>
              <a:t> to </a:t>
            </a:r>
            <a:r>
              <a:rPr lang="es-ES" b="1" dirty="0" err="1"/>
              <a:t>add</a:t>
            </a:r>
            <a:r>
              <a:rPr lang="es-ES" b="1" dirty="0"/>
              <a:t> a </a:t>
            </a:r>
            <a:r>
              <a:rPr lang="es-ES" b="1" dirty="0" err="1"/>
              <a:t>title</a:t>
            </a:r>
            <a:r>
              <a:rPr lang="es-ES" b="1" dirty="0"/>
              <a:t> </a:t>
            </a:r>
            <a:r>
              <a:rPr lang="es-ES" b="1" dirty="0" err="1"/>
              <a:t>lorem</a:t>
            </a:r>
            <a:r>
              <a:rPr lang="es-ES" b="1" dirty="0"/>
              <a:t> </a:t>
            </a:r>
            <a:r>
              <a:rPr lang="es-ES" b="1" dirty="0" err="1"/>
              <a:t>ipsum</a:t>
            </a:r>
            <a:r>
              <a:rPr lang="es-ES" b="1" dirty="0"/>
              <a:t> </a:t>
            </a:r>
            <a:r>
              <a:rPr lang="es-ES" b="1" dirty="0" err="1"/>
              <a:t>est</a:t>
            </a:r>
            <a:r>
              <a:rPr lang="es-ES" b="1" dirty="0"/>
              <a:t> </a:t>
            </a:r>
            <a:r>
              <a:rPr lang="es-ES" b="1" dirty="0" err="1"/>
              <a:t>sample</a:t>
            </a:r>
            <a:endParaRPr lang="es-ES" dirty="0"/>
          </a:p>
        </p:txBody>
      </p:sp>
      <p:sp>
        <p:nvSpPr>
          <p:cNvPr id="13" name="Text Placeholder 12">
            <a:extLst>
              <a:ext uri="{FF2B5EF4-FFF2-40B4-BE49-F238E27FC236}">
                <a16:creationId xmlns:a16="http://schemas.microsoft.com/office/drawing/2014/main" id="{8657BFA4-730F-2A40-A102-81DB4193CFF7}"/>
              </a:ext>
            </a:extLst>
          </p:cNvPr>
          <p:cNvSpPr>
            <a:spLocks noGrp="1"/>
          </p:cNvSpPr>
          <p:nvPr>
            <p:ph type="body" sz="quarter" idx="11" hasCustomPrompt="1"/>
          </p:nvPr>
        </p:nvSpPr>
        <p:spPr>
          <a:xfrm>
            <a:off x="769454" y="3127375"/>
            <a:ext cx="5421313" cy="966788"/>
          </a:xfrm>
          <a:prstGeom prst="rect">
            <a:avLst/>
          </a:prstGeom>
        </p:spPr>
        <p:txBody>
          <a:bodyPr lIns="0"/>
          <a:lstStyle>
            <a:lvl1pPr marL="0" indent="0">
              <a:buNone/>
              <a:defRPr sz="2400" b="0" i="0">
                <a:solidFill>
                  <a:schemeClr val="accent6"/>
                </a:solidFill>
                <a:latin typeface="Source Sans 3" panose="020B0303030403020204" pitchFamily="34" charset="0"/>
              </a:defRPr>
            </a:lvl1pPr>
          </a:lstStyle>
          <a:p>
            <a:pPr lvl="0"/>
            <a:r>
              <a:rPr lang="es-ES" dirty="0" err="1"/>
              <a:t>Click</a:t>
            </a:r>
            <a:r>
              <a:rPr lang="es-ES" dirty="0"/>
              <a:t> to </a:t>
            </a:r>
            <a:r>
              <a:rPr lang="es-ES" dirty="0" err="1"/>
              <a:t>add</a:t>
            </a:r>
            <a:r>
              <a:rPr lang="es-ES" dirty="0"/>
              <a:t> a </a:t>
            </a:r>
            <a:r>
              <a:rPr lang="es-ES" dirty="0" err="1"/>
              <a:t>subtitle</a:t>
            </a:r>
            <a:r>
              <a:rPr lang="es-ES" dirty="0"/>
              <a:t> </a:t>
            </a:r>
            <a:r>
              <a:rPr lang="es-ES" dirty="0" err="1"/>
              <a:t>lorem</a:t>
            </a:r>
            <a:r>
              <a:rPr lang="es-ES" dirty="0"/>
              <a:t> </a:t>
            </a:r>
            <a:r>
              <a:rPr lang="es-ES" dirty="0" err="1"/>
              <a:t>ipsum</a:t>
            </a:r>
            <a:r>
              <a:rPr lang="es-ES" dirty="0"/>
              <a:t> sic </a:t>
            </a:r>
            <a:r>
              <a:rPr lang="es-ES" dirty="0" err="1"/>
              <a:t>num</a:t>
            </a:r>
            <a:r>
              <a:rPr lang="es-ES" dirty="0"/>
              <a:t> </a:t>
            </a:r>
            <a:r>
              <a:rPr lang="es-ES" dirty="0" err="1"/>
              <a:t>est</a:t>
            </a:r>
            <a:r>
              <a:rPr lang="es-ES" dirty="0"/>
              <a:t> </a:t>
            </a:r>
            <a:r>
              <a:rPr lang="es-ES" dirty="0" err="1"/>
              <a:t>sample</a:t>
            </a:r>
            <a:endParaRPr lang="es-ES" dirty="0"/>
          </a:p>
        </p:txBody>
      </p:sp>
    </p:spTree>
    <p:extLst>
      <p:ext uri="{BB962C8B-B14F-4D97-AF65-F5344CB8AC3E}">
        <p14:creationId xmlns:p14="http://schemas.microsoft.com/office/powerpoint/2010/main" val="19568429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asic white slide">
    <p:spTree>
      <p:nvGrpSpPr>
        <p:cNvPr id="1" name=""/>
        <p:cNvGrpSpPr/>
        <p:nvPr/>
      </p:nvGrpSpPr>
      <p:grpSpPr>
        <a:xfrm>
          <a:off x="0" y="0"/>
          <a:ext cx="0" cy="0"/>
          <a:chOff x="0" y="0"/>
          <a:chExt cx="0" cy="0"/>
        </a:xfrm>
      </p:grpSpPr>
      <p:sp>
        <p:nvSpPr>
          <p:cNvPr id="8" name="Text Placeholder 17">
            <a:extLst>
              <a:ext uri="{FF2B5EF4-FFF2-40B4-BE49-F238E27FC236}">
                <a16:creationId xmlns:a16="http://schemas.microsoft.com/office/drawing/2014/main" id="{ABB833F7-3491-5341-BC53-F799D4ADE2D9}"/>
              </a:ext>
            </a:extLst>
          </p:cNvPr>
          <p:cNvSpPr>
            <a:spLocks noGrp="1"/>
          </p:cNvSpPr>
          <p:nvPr>
            <p:ph type="body" sz="quarter" idx="12" hasCustomPrompt="1"/>
          </p:nvPr>
        </p:nvSpPr>
        <p:spPr>
          <a:xfrm>
            <a:off x="625060" y="536162"/>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pic>
        <p:nvPicPr>
          <p:cNvPr id="7" name="Picture 6">
            <a:extLst>
              <a:ext uri="{FF2B5EF4-FFF2-40B4-BE49-F238E27FC236}">
                <a16:creationId xmlns:a16="http://schemas.microsoft.com/office/drawing/2014/main" id="{6ED6987C-E5FC-A3D9-6108-2DD224D784C3}"/>
              </a:ext>
            </a:extLst>
          </p:cNvPr>
          <p:cNvPicPr>
            <a:picLocks noChangeAspect="1"/>
          </p:cNvPicPr>
          <p:nvPr userDrawn="1"/>
        </p:nvPicPr>
        <p:blipFill>
          <a:blip r:embed="rId2"/>
          <a:srcRect/>
          <a:stretch/>
        </p:blipFill>
        <p:spPr>
          <a:xfrm>
            <a:off x="10951222" y="509785"/>
            <a:ext cx="615718" cy="520325"/>
          </a:xfrm>
          <a:prstGeom prst="rect">
            <a:avLst/>
          </a:prstGeom>
        </p:spPr>
      </p:pic>
    </p:spTree>
    <p:extLst>
      <p:ext uri="{BB962C8B-B14F-4D97-AF65-F5344CB8AC3E}">
        <p14:creationId xmlns:p14="http://schemas.microsoft.com/office/powerpoint/2010/main" val="40910090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asic Grey">
    <p:bg>
      <p:bgPr>
        <a:solidFill>
          <a:schemeClr val="bg1">
            <a:lumMod val="95000"/>
          </a:schemeClr>
        </a:solidFill>
        <a:effectLst/>
      </p:bgPr>
    </p:bg>
    <p:spTree>
      <p:nvGrpSpPr>
        <p:cNvPr id="1" name=""/>
        <p:cNvGrpSpPr/>
        <p:nvPr/>
      </p:nvGrpSpPr>
      <p:grpSpPr>
        <a:xfrm>
          <a:off x="0" y="0"/>
          <a:ext cx="0" cy="0"/>
          <a:chOff x="0" y="0"/>
          <a:chExt cx="0" cy="0"/>
        </a:xfrm>
      </p:grpSpPr>
      <p:sp>
        <p:nvSpPr>
          <p:cNvPr id="8" name="Text Placeholder 17">
            <a:extLst>
              <a:ext uri="{FF2B5EF4-FFF2-40B4-BE49-F238E27FC236}">
                <a16:creationId xmlns:a16="http://schemas.microsoft.com/office/drawing/2014/main" id="{D6A4395E-C75D-6D42-85F8-4F0C4A48D1D0}"/>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pic>
        <p:nvPicPr>
          <p:cNvPr id="7" name="Picture 6">
            <a:extLst>
              <a:ext uri="{FF2B5EF4-FFF2-40B4-BE49-F238E27FC236}">
                <a16:creationId xmlns:a16="http://schemas.microsoft.com/office/drawing/2014/main" id="{E4D24434-DF70-5DBD-1D17-C9CDB0CF88A7}"/>
              </a:ext>
            </a:extLst>
          </p:cNvPr>
          <p:cNvPicPr>
            <a:picLocks noChangeAspect="1"/>
          </p:cNvPicPr>
          <p:nvPr userDrawn="1"/>
        </p:nvPicPr>
        <p:blipFill>
          <a:blip r:embed="rId2"/>
          <a:srcRect/>
          <a:stretch/>
        </p:blipFill>
        <p:spPr>
          <a:xfrm>
            <a:off x="10951222" y="509785"/>
            <a:ext cx="615718" cy="520325"/>
          </a:xfrm>
          <a:prstGeom prst="rect">
            <a:avLst/>
          </a:prstGeom>
        </p:spPr>
      </p:pic>
    </p:spTree>
    <p:extLst>
      <p:ext uri="{BB962C8B-B14F-4D97-AF65-F5344CB8AC3E}">
        <p14:creationId xmlns:p14="http://schemas.microsoft.com/office/powerpoint/2010/main" val="23480332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s Slide">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4DE45DD0-FF41-FA44-960F-5EB6E65432D9}"/>
              </a:ext>
            </a:extLst>
          </p:cNvPr>
          <p:cNvSpPr>
            <a:spLocks noGrp="1"/>
          </p:cNvSpPr>
          <p:nvPr>
            <p:ph type="body" sz="quarter" idx="10" hasCustomPrompt="1"/>
          </p:nvPr>
        </p:nvSpPr>
        <p:spPr>
          <a:xfrm>
            <a:off x="6455979" y="2504660"/>
            <a:ext cx="4894999" cy="2939403"/>
          </a:xfrm>
          <a:prstGeom prst="rect">
            <a:avLst/>
          </a:prstGeom>
        </p:spPr>
        <p:txBody>
          <a:bodyPr/>
          <a:lstStyle>
            <a:lvl1pPr marL="514350" indent="-514350">
              <a:buFont typeface="+mj-lt"/>
              <a:buAutoNum type="arabicPeriod"/>
              <a:defRPr sz="2000" b="1" i="0">
                <a:solidFill>
                  <a:schemeClr val="tx1"/>
                </a:solidFill>
                <a:latin typeface="Source Sans 3 Semibold" panose="020B0303030403020204" pitchFamily="34" charset="0"/>
              </a:defRPr>
            </a:lvl1pPr>
            <a:lvl2pPr marL="914400" indent="-457200">
              <a:buFont typeface="+mj-lt"/>
              <a:buAutoNum type="arabi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en-US" dirty="0"/>
              <a:t>Click to add a chapter title</a:t>
            </a:r>
          </a:p>
        </p:txBody>
      </p:sp>
      <p:sp>
        <p:nvSpPr>
          <p:cNvPr id="13" name="Picture Placeholder 12">
            <a:extLst>
              <a:ext uri="{FF2B5EF4-FFF2-40B4-BE49-F238E27FC236}">
                <a16:creationId xmlns:a16="http://schemas.microsoft.com/office/drawing/2014/main" id="{B1A34A05-21A6-0D47-8134-48C0B8CE0827}"/>
              </a:ext>
            </a:extLst>
          </p:cNvPr>
          <p:cNvSpPr>
            <a:spLocks noGrp="1"/>
          </p:cNvSpPr>
          <p:nvPr>
            <p:ph type="pic" sz="quarter" idx="11" hasCustomPrompt="1"/>
          </p:nvPr>
        </p:nvSpPr>
        <p:spPr>
          <a:xfrm>
            <a:off x="542520" y="1974873"/>
            <a:ext cx="5311775" cy="4045499"/>
          </a:xfrm>
          <a:prstGeom prst="rect">
            <a:avLst/>
          </a:prstGeom>
        </p:spPr>
        <p:txBody>
          <a:bodyPr/>
          <a:lstStyle/>
          <a:p>
            <a:r>
              <a:rPr lang="es-ES" dirty="0" err="1"/>
              <a:t>Click</a:t>
            </a:r>
            <a:r>
              <a:rPr lang="es-ES" dirty="0"/>
              <a:t> </a:t>
            </a:r>
            <a:r>
              <a:rPr lang="es-ES" dirty="0" err="1"/>
              <a:t>the</a:t>
            </a:r>
            <a:r>
              <a:rPr lang="es-ES" dirty="0"/>
              <a:t> </a:t>
            </a:r>
            <a:r>
              <a:rPr lang="es-ES" dirty="0" err="1"/>
              <a:t>icon</a:t>
            </a:r>
            <a:r>
              <a:rPr lang="es-ES" dirty="0"/>
              <a:t> to </a:t>
            </a:r>
            <a:r>
              <a:rPr lang="es-ES" dirty="0" err="1"/>
              <a:t>add</a:t>
            </a:r>
            <a:r>
              <a:rPr lang="es-ES" dirty="0"/>
              <a:t> a </a:t>
            </a:r>
            <a:r>
              <a:rPr lang="es-ES" dirty="0" err="1"/>
              <a:t>picture</a:t>
            </a:r>
            <a:endParaRPr lang="es-ES" dirty="0"/>
          </a:p>
        </p:txBody>
      </p:sp>
      <p:sp>
        <p:nvSpPr>
          <p:cNvPr id="18" name="Text Placeholder 17">
            <a:extLst>
              <a:ext uri="{FF2B5EF4-FFF2-40B4-BE49-F238E27FC236}">
                <a16:creationId xmlns:a16="http://schemas.microsoft.com/office/drawing/2014/main" id="{B66CCAB6-E4CB-1C4C-B572-4EDD06A73528}"/>
              </a:ext>
            </a:extLst>
          </p:cNvPr>
          <p:cNvSpPr>
            <a:spLocks noGrp="1"/>
          </p:cNvSpPr>
          <p:nvPr>
            <p:ph type="body" sz="quarter" idx="12" hasCustomPrompt="1"/>
          </p:nvPr>
        </p:nvSpPr>
        <p:spPr>
          <a:xfrm>
            <a:off x="542520" y="451324"/>
            <a:ext cx="9612548" cy="967068"/>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pic>
        <p:nvPicPr>
          <p:cNvPr id="9" name="Picture 8">
            <a:extLst>
              <a:ext uri="{FF2B5EF4-FFF2-40B4-BE49-F238E27FC236}">
                <a16:creationId xmlns:a16="http://schemas.microsoft.com/office/drawing/2014/main" id="{6D4A822F-2CF1-5F0C-80A2-00EBEFF2B576}"/>
              </a:ext>
            </a:extLst>
          </p:cNvPr>
          <p:cNvPicPr>
            <a:picLocks noChangeAspect="1"/>
          </p:cNvPicPr>
          <p:nvPr userDrawn="1"/>
        </p:nvPicPr>
        <p:blipFill>
          <a:blip r:embed="rId2"/>
          <a:srcRect/>
          <a:stretch/>
        </p:blipFill>
        <p:spPr>
          <a:xfrm>
            <a:off x="10951222" y="509785"/>
            <a:ext cx="615718" cy="520325"/>
          </a:xfrm>
          <a:prstGeom prst="rect">
            <a:avLst/>
          </a:prstGeom>
        </p:spPr>
      </p:pic>
    </p:spTree>
    <p:extLst>
      <p:ext uri="{BB962C8B-B14F-4D97-AF65-F5344CB8AC3E}">
        <p14:creationId xmlns:p14="http://schemas.microsoft.com/office/powerpoint/2010/main" val="14696033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ullet points Slide">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75D38A9C-9DDC-6C46-AE6E-9B419DB53C80}"/>
              </a:ext>
            </a:extLst>
          </p:cNvPr>
          <p:cNvSpPr>
            <a:spLocks noGrp="1"/>
          </p:cNvSpPr>
          <p:nvPr>
            <p:ph type="body" sz="quarter" idx="11" hasCustomPrompt="1"/>
          </p:nvPr>
        </p:nvSpPr>
        <p:spPr>
          <a:xfrm>
            <a:off x="756795" y="3494054"/>
            <a:ext cx="4615305" cy="2322546"/>
          </a:xfrm>
          <a:prstGeom prst="rect">
            <a:avLst/>
          </a:prstGeom>
        </p:spPr>
        <p:txBody>
          <a:bodyPr/>
          <a:lstStyle>
            <a:lvl1pPr marL="365125" marR="0" indent="-352425" algn="l" defTabSz="914400" rtl="0" eaLnBrk="1" fontAlgn="auto" latinLnBrk="0" hangingPunct="1">
              <a:lnSpc>
                <a:spcPct val="90000"/>
              </a:lnSpc>
              <a:spcBef>
                <a:spcPts val="1000"/>
              </a:spcBef>
              <a:spcAft>
                <a:spcPts val="0"/>
              </a:spcAft>
              <a:buClr>
                <a:srgbClr val="1C45EF"/>
              </a:buClr>
              <a:buSzPct val="150000"/>
              <a:buFont typeface="Courier New" panose="02070309020205020404" pitchFamily="49" charset="0"/>
              <a:buChar char="o"/>
              <a:tabLst/>
              <a:defRPr sz="2000" b="0" i="0">
                <a:solidFill>
                  <a:schemeClr val="accent6"/>
                </a:solidFill>
                <a:latin typeface="Source Sans 3" panose="020B0303030403020204" pitchFamily="34" charset="0"/>
              </a:defRPr>
            </a:lvl1pPr>
            <a:lvl2pPr marL="685800" indent="-228600">
              <a:buClr>
                <a:srgbClr val="B4B4B4"/>
              </a:buClr>
              <a:buFont typeface="Wingdings" pitchFamily="2" charset="2"/>
              <a:buChar char="§"/>
              <a:defRPr sz="1800" b="0" i="0">
                <a:solidFill>
                  <a:schemeClr val="accent6"/>
                </a:solidFill>
                <a:latin typeface="Source Sans 3" panose="020B0303030403020204" pitchFamily="34" charset="0"/>
              </a:defRPr>
            </a:lvl2pPr>
          </a:lstStyle>
          <a:p>
            <a:pPr lvl="0"/>
            <a:r>
              <a:rPr lang="en-US" dirty="0"/>
              <a:t>Bullet point first level</a:t>
            </a:r>
          </a:p>
          <a:p>
            <a:pPr lvl="1"/>
            <a:r>
              <a:rPr lang="en-US" dirty="0"/>
              <a:t>Second level</a:t>
            </a:r>
          </a:p>
          <a:p>
            <a:pPr lvl="1"/>
            <a:r>
              <a:rPr lang="en-US" dirty="0"/>
              <a:t>Second level</a:t>
            </a:r>
          </a:p>
          <a:p>
            <a:pPr lvl="0"/>
            <a:r>
              <a:rPr lang="en-US" dirty="0"/>
              <a:t>Bullet point first level</a:t>
            </a:r>
          </a:p>
          <a:p>
            <a:pPr marL="365125" marR="0" lvl="0" indent="-352425" algn="l" defTabSz="914400" rtl="0" eaLnBrk="1" fontAlgn="auto" latinLnBrk="0" hangingPunct="1">
              <a:lnSpc>
                <a:spcPct val="90000"/>
              </a:lnSpc>
              <a:spcBef>
                <a:spcPts val="1000"/>
              </a:spcBef>
              <a:spcAft>
                <a:spcPts val="0"/>
              </a:spcAft>
              <a:buClr>
                <a:srgbClr val="1C45EF"/>
              </a:buClr>
              <a:buSzPct val="150000"/>
              <a:buFont typeface="Courier New" panose="02070309020205020404" pitchFamily="49" charset="0"/>
              <a:buChar char="o"/>
              <a:tabLst/>
              <a:defRPr/>
            </a:pPr>
            <a:r>
              <a:rPr lang="en-US" dirty="0"/>
              <a:t>Bullet point first level</a:t>
            </a:r>
          </a:p>
          <a:p>
            <a:pPr lvl="0"/>
            <a:endParaRPr lang="en-US" dirty="0"/>
          </a:p>
        </p:txBody>
      </p:sp>
      <p:sp>
        <p:nvSpPr>
          <p:cNvPr id="18" name="Text Placeholder 12">
            <a:extLst>
              <a:ext uri="{FF2B5EF4-FFF2-40B4-BE49-F238E27FC236}">
                <a16:creationId xmlns:a16="http://schemas.microsoft.com/office/drawing/2014/main" id="{FA39B224-A60F-4F47-BC7C-D9A41E3CA634}"/>
              </a:ext>
            </a:extLst>
          </p:cNvPr>
          <p:cNvSpPr>
            <a:spLocks noGrp="1"/>
          </p:cNvSpPr>
          <p:nvPr>
            <p:ph type="body" sz="quarter" idx="12" hasCustomPrompt="1"/>
          </p:nvPr>
        </p:nvSpPr>
        <p:spPr>
          <a:xfrm>
            <a:off x="6166995" y="3494054"/>
            <a:ext cx="4615305" cy="2322546"/>
          </a:xfrm>
          <a:prstGeom prst="rect">
            <a:avLst/>
          </a:prstGeom>
        </p:spPr>
        <p:txBody>
          <a:bodyPr/>
          <a:lstStyle>
            <a:lvl1pPr marL="469900" indent="-457200">
              <a:buClr>
                <a:srgbClr val="1C45EF"/>
              </a:buClr>
              <a:buSzPct val="100000"/>
              <a:buFont typeface="+mj-lt"/>
              <a:buAutoNum type="arabicPeriod"/>
              <a:tabLst/>
              <a:defRPr sz="2000" b="0" i="0">
                <a:solidFill>
                  <a:schemeClr val="accent6"/>
                </a:solidFill>
                <a:latin typeface="Source Sans 3" panose="020B0303030403020204" pitchFamily="34" charset="0"/>
              </a:defRPr>
            </a:lvl1pPr>
            <a:lvl2pPr marL="800100" indent="-342900">
              <a:buClr>
                <a:srgbClr val="B4B4B4"/>
              </a:buClr>
              <a:buFont typeface="+mj-lt"/>
              <a:buAutoNum type="arabicPeriod"/>
              <a:defRPr sz="1800" b="0" i="0">
                <a:solidFill>
                  <a:schemeClr val="accent6"/>
                </a:solidFill>
                <a:latin typeface="Source Sans 3" panose="020B0303030403020204" pitchFamily="34" charset="0"/>
              </a:defRPr>
            </a:lvl2pPr>
          </a:lstStyle>
          <a:p>
            <a:pPr lvl="0"/>
            <a:r>
              <a:rPr lang="en-US" dirty="0"/>
              <a:t>Bullet point first level</a:t>
            </a:r>
          </a:p>
          <a:p>
            <a:pPr lvl="1"/>
            <a:r>
              <a:rPr lang="en-US" dirty="0"/>
              <a:t>Second level</a:t>
            </a:r>
          </a:p>
        </p:txBody>
      </p:sp>
      <p:sp>
        <p:nvSpPr>
          <p:cNvPr id="21" name="Text Placeholder 17">
            <a:extLst>
              <a:ext uri="{FF2B5EF4-FFF2-40B4-BE49-F238E27FC236}">
                <a16:creationId xmlns:a16="http://schemas.microsoft.com/office/drawing/2014/main" id="{7C36116C-BA67-EC44-9AC3-1DB2F81110D6}"/>
              </a:ext>
            </a:extLst>
          </p:cNvPr>
          <p:cNvSpPr>
            <a:spLocks noGrp="1"/>
          </p:cNvSpPr>
          <p:nvPr>
            <p:ph type="body" sz="quarter" idx="14"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bg1">
                    <a:lumMod val="50000"/>
                  </a:schemeClr>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sp>
        <p:nvSpPr>
          <p:cNvPr id="22" name="Text Placeholder 16">
            <a:extLst>
              <a:ext uri="{FF2B5EF4-FFF2-40B4-BE49-F238E27FC236}">
                <a16:creationId xmlns:a16="http://schemas.microsoft.com/office/drawing/2014/main" id="{938AF7BD-0A72-AA4A-8F0B-CE9D64824DCE}"/>
              </a:ext>
            </a:extLst>
          </p:cNvPr>
          <p:cNvSpPr>
            <a:spLocks noGrp="1"/>
          </p:cNvSpPr>
          <p:nvPr>
            <p:ph type="body" sz="quarter" idx="15" hasCustomPrompt="1"/>
          </p:nvPr>
        </p:nvSpPr>
        <p:spPr>
          <a:xfrm>
            <a:off x="756795" y="2532115"/>
            <a:ext cx="4615305" cy="719085"/>
          </a:xfrm>
          <a:prstGeom prst="rect">
            <a:avLst/>
          </a:prstGeom>
        </p:spPr>
        <p:txBody>
          <a:bodyPr/>
          <a:lstStyle>
            <a:lvl1pPr marL="0" indent="0">
              <a:buNone/>
              <a:defRPr sz="2000" b="0" i="0">
                <a:solidFill>
                  <a:schemeClr val="tx1"/>
                </a:solidFill>
                <a:latin typeface="Source Sans 3" panose="020B0303030403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a:t>
            </a:r>
            <a:endParaRPr lang="es-ES" dirty="0"/>
          </a:p>
        </p:txBody>
      </p:sp>
      <p:sp>
        <p:nvSpPr>
          <p:cNvPr id="23" name="Text Placeholder 16">
            <a:extLst>
              <a:ext uri="{FF2B5EF4-FFF2-40B4-BE49-F238E27FC236}">
                <a16:creationId xmlns:a16="http://schemas.microsoft.com/office/drawing/2014/main" id="{4721FC22-F044-AB45-A27C-4B3852634913}"/>
              </a:ext>
            </a:extLst>
          </p:cNvPr>
          <p:cNvSpPr>
            <a:spLocks noGrp="1"/>
          </p:cNvSpPr>
          <p:nvPr>
            <p:ph type="body" sz="quarter" idx="16" hasCustomPrompt="1"/>
          </p:nvPr>
        </p:nvSpPr>
        <p:spPr>
          <a:xfrm>
            <a:off x="6166994" y="2532115"/>
            <a:ext cx="4615305" cy="719085"/>
          </a:xfrm>
          <a:prstGeom prst="rect">
            <a:avLst/>
          </a:prstGeom>
        </p:spPr>
        <p:txBody>
          <a:bodyPr/>
          <a:lstStyle>
            <a:lvl1pPr marL="0" indent="0">
              <a:buNone/>
              <a:defRPr sz="2000" b="0" i="0">
                <a:solidFill>
                  <a:schemeClr val="tx1"/>
                </a:solidFill>
                <a:latin typeface="Source Sans 3" panose="020B0303030403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a:t>
            </a:r>
            <a:endParaRPr lang="es-ES" dirty="0"/>
          </a:p>
        </p:txBody>
      </p:sp>
      <p:pic>
        <p:nvPicPr>
          <p:cNvPr id="7" name="Picture 6">
            <a:extLst>
              <a:ext uri="{FF2B5EF4-FFF2-40B4-BE49-F238E27FC236}">
                <a16:creationId xmlns:a16="http://schemas.microsoft.com/office/drawing/2014/main" id="{9BCC8C95-4936-8254-248F-39D12EA34299}"/>
              </a:ext>
            </a:extLst>
          </p:cNvPr>
          <p:cNvPicPr>
            <a:picLocks noChangeAspect="1"/>
          </p:cNvPicPr>
          <p:nvPr userDrawn="1"/>
        </p:nvPicPr>
        <p:blipFill>
          <a:blip r:embed="rId2"/>
          <a:srcRect/>
          <a:stretch/>
        </p:blipFill>
        <p:spPr>
          <a:xfrm>
            <a:off x="10951222" y="509785"/>
            <a:ext cx="615718" cy="520325"/>
          </a:xfrm>
          <a:prstGeom prst="rect">
            <a:avLst/>
          </a:prstGeom>
        </p:spPr>
      </p:pic>
    </p:spTree>
    <p:extLst>
      <p:ext uri="{BB962C8B-B14F-4D97-AF65-F5344CB8AC3E}">
        <p14:creationId xmlns:p14="http://schemas.microsoft.com/office/powerpoint/2010/main" val="15344502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imple text ">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F011D81A-CA5A-134E-AC38-BF53773D07AD}"/>
              </a:ext>
            </a:extLst>
          </p:cNvPr>
          <p:cNvSpPr>
            <a:spLocks noGrp="1"/>
          </p:cNvSpPr>
          <p:nvPr>
            <p:ph type="body" sz="quarter" idx="14" hasCustomPrompt="1"/>
          </p:nvPr>
        </p:nvSpPr>
        <p:spPr>
          <a:xfrm>
            <a:off x="756795" y="2702156"/>
            <a:ext cx="9612548" cy="1265186"/>
          </a:xfrm>
          <a:prstGeom prst="rect">
            <a:avLst/>
          </a:prstGeom>
        </p:spPr>
        <p:txBody>
          <a:bodyPr/>
          <a:lstStyle>
            <a:lvl1pPr marL="0" indent="0">
              <a:buNone/>
              <a:defRPr sz="2000" b="0" i="0">
                <a:solidFill>
                  <a:schemeClr val="accent6"/>
                </a:solidFill>
                <a:latin typeface="Source Sans 3" panose="020B0303030403020204" pitchFamily="34" charset="0"/>
              </a:defRPr>
            </a:lvl1pPr>
            <a:lvl2pPr marL="457200" indent="0">
              <a:buNone/>
              <a:defRPr>
                <a:solidFill>
                  <a:srgbClr val="404A52"/>
                </a:solidFill>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Aenean</a:t>
            </a:r>
            <a:r>
              <a:rPr lang="en-US" dirty="0"/>
              <a:t> </a:t>
            </a:r>
            <a:r>
              <a:rPr lang="en-US" dirty="0" err="1"/>
              <a:t>commodo</a:t>
            </a:r>
            <a:r>
              <a:rPr lang="en-US" dirty="0"/>
              <a:t> ligula </a:t>
            </a:r>
            <a:r>
              <a:rPr lang="en-US" dirty="0" err="1"/>
              <a:t>eget</a:t>
            </a:r>
            <a:r>
              <a:rPr lang="en-US" dirty="0"/>
              <a:t> dolor.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endParaRPr lang="es-ES" dirty="0"/>
          </a:p>
        </p:txBody>
      </p:sp>
      <p:sp>
        <p:nvSpPr>
          <p:cNvPr id="16" name="Text Placeholder 17">
            <a:extLst>
              <a:ext uri="{FF2B5EF4-FFF2-40B4-BE49-F238E27FC236}">
                <a16:creationId xmlns:a16="http://schemas.microsoft.com/office/drawing/2014/main" id="{1E0DC3AA-1AE1-2147-A757-718EC15BAA16}"/>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sp>
        <p:nvSpPr>
          <p:cNvPr id="18" name="Text Placeholder 16">
            <a:extLst>
              <a:ext uri="{FF2B5EF4-FFF2-40B4-BE49-F238E27FC236}">
                <a16:creationId xmlns:a16="http://schemas.microsoft.com/office/drawing/2014/main" id="{AF35AEE6-C9E4-804E-B2AF-7106C0901DBD}"/>
              </a:ext>
            </a:extLst>
          </p:cNvPr>
          <p:cNvSpPr>
            <a:spLocks noGrp="1"/>
          </p:cNvSpPr>
          <p:nvPr>
            <p:ph type="body" sz="quarter" idx="15" hasCustomPrompt="1"/>
          </p:nvPr>
        </p:nvSpPr>
        <p:spPr>
          <a:xfrm>
            <a:off x="756795" y="4628312"/>
            <a:ext cx="9612548" cy="1265186"/>
          </a:xfrm>
          <a:prstGeom prst="rect">
            <a:avLst/>
          </a:prstGeom>
        </p:spPr>
        <p:txBody>
          <a:bodyPr/>
          <a:lstStyle>
            <a:lvl1pPr marL="0" indent="0">
              <a:buNone/>
              <a:defRPr sz="2000" b="0" i="0">
                <a:solidFill>
                  <a:schemeClr val="accent6"/>
                </a:solidFill>
                <a:latin typeface="Source Sans 3" panose="020B0303030403020204" pitchFamily="34" charset="0"/>
              </a:defRPr>
            </a:lvl1pPr>
            <a:lvl2pPr marL="457200" indent="0">
              <a:buNone/>
              <a:defRPr>
                <a:solidFill>
                  <a:srgbClr val="404A52"/>
                </a:solidFill>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Aenean</a:t>
            </a:r>
            <a:r>
              <a:rPr lang="en-US" dirty="0"/>
              <a:t> </a:t>
            </a:r>
            <a:r>
              <a:rPr lang="en-US" dirty="0" err="1"/>
              <a:t>commodo</a:t>
            </a:r>
            <a:r>
              <a:rPr lang="en-US" dirty="0"/>
              <a:t> ligula </a:t>
            </a:r>
            <a:r>
              <a:rPr lang="en-US" dirty="0" err="1"/>
              <a:t>eget</a:t>
            </a:r>
            <a:r>
              <a:rPr lang="en-US" dirty="0"/>
              <a:t> dolor.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endParaRPr lang="es-ES" dirty="0"/>
          </a:p>
        </p:txBody>
      </p:sp>
      <p:sp>
        <p:nvSpPr>
          <p:cNvPr id="19" name="Text Placeholder 18">
            <a:extLst>
              <a:ext uri="{FF2B5EF4-FFF2-40B4-BE49-F238E27FC236}">
                <a16:creationId xmlns:a16="http://schemas.microsoft.com/office/drawing/2014/main" id="{83DE6031-2376-9A49-B991-F20DD5579D47}"/>
              </a:ext>
            </a:extLst>
          </p:cNvPr>
          <p:cNvSpPr>
            <a:spLocks noGrp="1"/>
          </p:cNvSpPr>
          <p:nvPr>
            <p:ph type="body" sz="quarter" idx="16" hasCustomPrompt="1"/>
          </p:nvPr>
        </p:nvSpPr>
        <p:spPr>
          <a:xfrm>
            <a:off x="757237" y="2226744"/>
            <a:ext cx="9612105" cy="474663"/>
          </a:xfrm>
          <a:prstGeom prst="rect">
            <a:avLst/>
          </a:prstGeom>
        </p:spPr>
        <p:txBody>
          <a:bodyPr/>
          <a:lstStyle>
            <a:lvl1pPr marL="0" indent="0">
              <a:buNone/>
              <a:defRPr sz="2400" b="1" i="0">
                <a:solidFill>
                  <a:schemeClr val="tx2"/>
                </a:solidFill>
                <a:latin typeface="Source Sans 3" panose="020B0303030403020204" pitchFamily="34" charset="0"/>
              </a:defRPr>
            </a:lvl1pPr>
          </a:lstStyle>
          <a:p>
            <a:pPr lvl="0"/>
            <a:r>
              <a:rPr lang="en-US" dirty="0"/>
              <a:t>Click here to add a header</a:t>
            </a:r>
          </a:p>
        </p:txBody>
      </p:sp>
      <p:sp>
        <p:nvSpPr>
          <p:cNvPr id="20" name="Text Placeholder 18">
            <a:extLst>
              <a:ext uri="{FF2B5EF4-FFF2-40B4-BE49-F238E27FC236}">
                <a16:creationId xmlns:a16="http://schemas.microsoft.com/office/drawing/2014/main" id="{3DA21047-0CC5-1D40-8F03-59BD4660EBD7}"/>
              </a:ext>
            </a:extLst>
          </p:cNvPr>
          <p:cNvSpPr>
            <a:spLocks noGrp="1"/>
          </p:cNvSpPr>
          <p:nvPr>
            <p:ph type="body" sz="quarter" idx="17" hasCustomPrompt="1"/>
          </p:nvPr>
        </p:nvSpPr>
        <p:spPr>
          <a:xfrm>
            <a:off x="757238" y="4153649"/>
            <a:ext cx="9612104" cy="474663"/>
          </a:xfrm>
          <a:prstGeom prst="rect">
            <a:avLst/>
          </a:prstGeom>
        </p:spPr>
        <p:txBody>
          <a:bodyPr/>
          <a:lstStyle>
            <a:lvl1pPr marL="0" indent="0">
              <a:buNone/>
              <a:defRPr sz="2400" b="1" i="0">
                <a:solidFill>
                  <a:schemeClr val="tx2"/>
                </a:solidFill>
                <a:latin typeface="Source Sans 3" panose="020B0303030403020204" pitchFamily="34" charset="0"/>
              </a:defRPr>
            </a:lvl1pPr>
          </a:lstStyle>
          <a:p>
            <a:pPr lvl="0"/>
            <a:r>
              <a:rPr lang="en-US" dirty="0"/>
              <a:t>Click here to add a header</a:t>
            </a:r>
          </a:p>
        </p:txBody>
      </p:sp>
      <p:pic>
        <p:nvPicPr>
          <p:cNvPr id="7" name="Picture 6">
            <a:extLst>
              <a:ext uri="{FF2B5EF4-FFF2-40B4-BE49-F238E27FC236}">
                <a16:creationId xmlns:a16="http://schemas.microsoft.com/office/drawing/2014/main" id="{F661B2A3-0218-D3C2-99AF-317722AF98AB}"/>
              </a:ext>
            </a:extLst>
          </p:cNvPr>
          <p:cNvPicPr>
            <a:picLocks noChangeAspect="1"/>
          </p:cNvPicPr>
          <p:nvPr userDrawn="1"/>
        </p:nvPicPr>
        <p:blipFill>
          <a:blip r:embed="rId2"/>
          <a:srcRect/>
          <a:stretch/>
        </p:blipFill>
        <p:spPr>
          <a:xfrm>
            <a:off x="10951222" y="509785"/>
            <a:ext cx="615718" cy="520325"/>
          </a:xfrm>
          <a:prstGeom prst="rect">
            <a:avLst/>
          </a:prstGeom>
        </p:spPr>
      </p:pic>
    </p:spTree>
    <p:extLst>
      <p:ext uri="{BB962C8B-B14F-4D97-AF65-F5344CB8AC3E}">
        <p14:creationId xmlns:p14="http://schemas.microsoft.com/office/powerpoint/2010/main" val="10635812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imple text with picture LEFT">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04F0DC29-91D0-0B4A-A374-D1525C5D6EC2}"/>
              </a:ext>
            </a:extLst>
          </p:cNvPr>
          <p:cNvSpPr>
            <a:spLocks noGrp="1"/>
          </p:cNvSpPr>
          <p:nvPr>
            <p:ph type="pic" sz="quarter" idx="13"/>
          </p:nvPr>
        </p:nvSpPr>
        <p:spPr>
          <a:xfrm>
            <a:off x="756794" y="2137882"/>
            <a:ext cx="3827905" cy="4720118"/>
          </a:xfrm>
          <a:prstGeom prst="rect">
            <a:avLst/>
          </a:prstGeom>
        </p:spPr>
        <p:txBody>
          <a:bodyPr/>
          <a:lstStyle>
            <a:lvl1pPr>
              <a:defRPr b="0" i="0">
                <a:latin typeface="Source Sans 3 Medium" panose="020B0303030403020204" pitchFamily="34" charset="0"/>
              </a:defRPr>
            </a:lvl1pPr>
          </a:lstStyle>
          <a:p>
            <a:r>
              <a:rPr lang="en-US" dirty="0"/>
              <a:t>Click icon to add picture</a:t>
            </a:r>
            <a:endParaRPr lang="es-ES" dirty="0"/>
          </a:p>
        </p:txBody>
      </p:sp>
      <p:sp>
        <p:nvSpPr>
          <p:cNvPr id="18" name="Text Placeholder 16">
            <a:extLst>
              <a:ext uri="{FF2B5EF4-FFF2-40B4-BE49-F238E27FC236}">
                <a16:creationId xmlns:a16="http://schemas.microsoft.com/office/drawing/2014/main" id="{3AAA33CE-BC17-AB44-AD7E-CBEC34B9A1D9}"/>
              </a:ext>
            </a:extLst>
          </p:cNvPr>
          <p:cNvSpPr>
            <a:spLocks noGrp="1"/>
          </p:cNvSpPr>
          <p:nvPr>
            <p:ph type="body" sz="quarter" idx="14" hasCustomPrompt="1"/>
          </p:nvPr>
        </p:nvSpPr>
        <p:spPr>
          <a:xfrm>
            <a:off x="5023995" y="2137882"/>
            <a:ext cx="6326982" cy="1749181"/>
          </a:xfrm>
          <a:prstGeom prst="rect">
            <a:avLst/>
          </a:prstGeom>
        </p:spPr>
        <p:txBody>
          <a:bodyPr/>
          <a:lstStyle>
            <a:lvl1pPr marL="0" indent="0">
              <a:buNone/>
              <a:defRPr sz="2000" b="0" i="0">
                <a:solidFill>
                  <a:schemeClr val="tx2"/>
                </a:solidFill>
                <a:latin typeface="Source Sans 3" panose="020B0303030403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Aenean</a:t>
            </a:r>
            <a:r>
              <a:rPr lang="en-US" dirty="0"/>
              <a:t> </a:t>
            </a:r>
            <a:r>
              <a:rPr lang="en-US" dirty="0" err="1"/>
              <a:t>commodo</a:t>
            </a:r>
            <a:r>
              <a:rPr lang="en-US" dirty="0"/>
              <a:t> ligula </a:t>
            </a:r>
            <a:r>
              <a:rPr lang="en-US" dirty="0" err="1"/>
              <a:t>eget</a:t>
            </a:r>
            <a:r>
              <a:rPr lang="en-US" dirty="0"/>
              <a:t> dolor. </a:t>
            </a:r>
            <a:r>
              <a:rPr lang="en-US" dirty="0" err="1"/>
              <a:t>Aenean</a:t>
            </a:r>
            <a:r>
              <a:rPr lang="en-US" dirty="0"/>
              <a:t> </a:t>
            </a:r>
            <a:r>
              <a:rPr lang="en-US" dirty="0" err="1"/>
              <a:t>massa</a:t>
            </a:r>
            <a:r>
              <a:rPr lang="en-US" dirty="0"/>
              <a:t>. </a:t>
            </a:r>
            <a:endParaRPr lang="es-ES" dirty="0"/>
          </a:p>
        </p:txBody>
      </p:sp>
      <p:sp>
        <p:nvSpPr>
          <p:cNvPr id="19" name="Text Placeholder 16">
            <a:extLst>
              <a:ext uri="{FF2B5EF4-FFF2-40B4-BE49-F238E27FC236}">
                <a16:creationId xmlns:a16="http://schemas.microsoft.com/office/drawing/2014/main" id="{BB292DBF-DF74-A045-B95C-931632FC6712}"/>
              </a:ext>
            </a:extLst>
          </p:cNvPr>
          <p:cNvSpPr>
            <a:spLocks noGrp="1"/>
          </p:cNvSpPr>
          <p:nvPr>
            <p:ph type="body" sz="quarter" idx="15" hasCustomPrompt="1"/>
          </p:nvPr>
        </p:nvSpPr>
        <p:spPr>
          <a:xfrm>
            <a:off x="5023994" y="4234830"/>
            <a:ext cx="6326983" cy="1749181"/>
          </a:xfrm>
          <a:prstGeom prst="rect">
            <a:avLst/>
          </a:prstGeom>
        </p:spPr>
        <p:txBody>
          <a:bodyPr/>
          <a:lstStyle>
            <a:lvl1pPr marL="0" indent="0">
              <a:buNone/>
              <a:defRPr sz="2000" b="0" i="0">
                <a:solidFill>
                  <a:schemeClr val="tx2"/>
                </a:solidFill>
                <a:latin typeface="Source Sans 3" panose="020B0303030403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Aenean</a:t>
            </a:r>
            <a:r>
              <a:rPr lang="en-US" dirty="0"/>
              <a:t> </a:t>
            </a:r>
            <a:r>
              <a:rPr lang="en-US" dirty="0" err="1"/>
              <a:t>commodo</a:t>
            </a:r>
            <a:r>
              <a:rPr lang="en-US" dirty="0"/>
              <a:t> ligula </a:t>
            </a:r>
            <a:r>
              <a:rPr lang="en-US" dirty="0" err="1"/>
              <a:t>eget</a:t>
            </a:r>
            <a:r>
              <a:rPr lang="en-US" dirty="0"/>
              <a:t> dolor. </a:t>
            </a:r>
            <a:r>
              <a:rPr lang="en-US" dirty="0" err="1"/>
              <a:t>Aenean</a:t>
            </a:r>
            <a:r>
              <a:rPr lang="en-US" dirty="0"/>
              <a:t> </a:t>
            </a:r>
            <a:r>
              <a:rPr lang="en-US" dirty="0" err="1"/>
              <a:t>massa</a:t>
            </a:r>
            <a:r>
              <a:rPr lang="en-US" dirty="0"/>
              <a:t>. </a:t>
            </a:r>
            <a:endParaRPr lang="es-ES" dirty="0"/>
          </a:p>
        </p:txBody>
      </p:sp>
      <p:sp>
        <p:nvSpPr>
          <p:cNvPr id="21" name="Text Placeholder 17">
            <a:extLst>
              <a:ext uri="{FF2B5EF4-FFF2-40B4-BE49-F238E27FC236}">
                <a16:creationId xmlns:a16="http://schemas.microsoft.com/office/drawing/2014/main" id="{A6FEE720-5BC0-E040-9A54-0DF9BB83999F}"/>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pic>
        <p:nvPicPr>
          <p:cNvPr id="7" name="Picture 6">
            <a:extLst>
              <a:ext uri="{FF2B5EF4-FFF2-40B4-BE49-F238E27FC236}">
                <a16:creationId xmlns:a16="http://schemas.microsoft.com/office/drawing/2014/main" id="{84FBF6CD-81F2-8DB4-B437-1D1365213D15}"/>
              </a:ext>
            </a:extLst>
          </p:cNvPr>
          <p:cNvPicPr>
            <a:picLocks noChangeAspect="1"/>
          </p:cNvPicPr>
          <p:nvPr userDrawn="1"/>
        </p:nvPicPr>
        <p:blipFill>
          <a:blip r:embed="rId2"/>
          <a:srcRect/>
          <a:stretch/>
        </p:blipFill>
        <p:spPr>
          <a:xfrm>
            <a:off x="10951222" y="509785"/>
            <a:ext cx="615718" cy="520325"/>
          </a:xfrm>
          <a:prstGeom prst="rect">
            <a:avLst/>
          </a:prstGeom>
        </p:spPr>
      </p:pic>
    </p:spTree>
    <p:extLst>
      <p:ext uri="{BB962C8B-B14F-4D97-AF65-F5344CB8AC3E}">
        <p14:creationId xmlns:p14="http://schemas.microsoft.com/office/powerpoint/2010/main" val="30487509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imple text with picture RIGHT">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04F0DC29-91D0-0B4A-A374-D1525C5D6EC2}"/>
              </a:ext>
            </a:extLst>
          </p:cNvPr>
          <p:cNvSpPr>
            <a:spLocks noGrp="1"/>
          </p:cNvSpPr>
          <p:nvPr>
            <p:ph type="pic" sz="quarter" idx="13"/>
          </p:nvPr>
        </p:nvSpPr>
        <p:spPr>
          <a:xfrm>
            <a:off x="6844368" y="2163814"/>
            <a:ext cx="4584701" cy="3665486"/>
          </a:xfrm>
          <a:prstGeom prst="rect">
            <a:avLst/>
          </a:prstGeom>
        </p:spPr>
        <p:txBody>
          <a:bodyPr/>
          <a:lstStyle>
            <a:lvl1pPr>
              <a:defRPr b="0" i="0">
                <a:latin typeface="Source Sans 3" panose="020B0303030403020204" pitchFamily="34" charset="0"/>
              </a:defRPr>
            </a:lvl1pPr>
          </a:lstStyle>
          <a:p>
            <a:r>
              <a:rPr lang="en-US" dirty="0"/>
              <a:t>Click icon to add picture</a:t>
            </a:r>
            <a:endParaRPr lang="es-ES" dirty="0"/>
          </a:p>
        </p:txBody>
      </p:sp>
      <p:sp>
        <p:nvSpPr>
          <p:cNvPr id="18" name="Text Placeholder 16">
            <a:extLst>
              <a:ext uri="{FF2B5EF4-FFF2-40B4-BE49-F238E27FC236}">
                <a16:creationId xmlns:a16="http://schemas.microsoft.com/office/drawing/2014/main" id="{3AAA33CE-BC17-AB44-AD7E-CBEC34B9A1D9}"/>
              </a:ext>
            </a:extLst>
          </p:cNvPr>
          <p:cNvSpPr>
            <a:spLocks noGrp="1"/>
          </p:cNvSpPr>
          <p:nvPr>
            <p:ph type="body" sz="quarter" idx="14" hasCustomPrompt="1"/>
          </p:nvPr>
        </p:nvSpPr>
        <p:spPr>
          <a:xfrm>
            <a:off x="756795" y="2163815"/>
            <a:ext cx="5288405" cy="1074685"/>
          </a:xfrm>
          <a:prstGeom prst="rect">
            <a:avLst/>
          </a:prstGeom>
        </p:spPr>
        <p:txBody>
          <a:bodyPr/>
          <a:lstStyle>
            <a:lvl1pPr marL="0" indent="0">
              <a:buNone/>
              <a:defRPr sz="2000" b="0" i="0">
                <a:solidFill>
                  <a:schemeClr val="tx2"/>
                </a:solidFill>
                <a:latin typeface="Source Sans 3" panose="020B0303030403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text box.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Aenean</a:t>
            </a:r>
            <a:r>
              <a:rPr lang="en-US" dirty="0"/>
              <a:t> </a:t>
            </a:r>
            <a:r>
              <a:rPr lang="en-US" dirty="0" err="1"/>
              <a:t>commodo</a:t>
            </a:r>
            <a:r>
              <a:rPr lang="en-US" dirty="0"/>
              <a:t> ligula </a:t>
            </a:r>
            <a:r>
              <a:rPr lang="en-US" dirty="0" err="1"/>
              <a:t>eget</a:t>
            </a:r>
            <a:r>
              <a:rPr lang="en-US" dirty="0"/>
              <a:t> dolor. </a:t>
            </a:r>
            <a:endParaRPr lang="es-ES" dirty="0"/>
          </a:p>
        </p:txBody>
      </p:sp>
      <p:sp>
        <p:nvSpPr>
          <p:cNvPr id="21" name="Text Placeholder 17">
            <a:extLst>
              <a:ext uri="{FF2B5EF4-FFF2-40B4-BE49-F238E27FC236}">
                <a16:creationId xmlns:a16="http://schemas.microsoft.com/office/drawing/2014/main" id="{A6FEE720-5BC0-E040-9A54-0DF9BB83999F}"/>
              </a:ext>
            </a:extLst>
          </p:cNvPr>
          <p:cNvSpPr>
            <a:spLocks noGrp="1"/>
          </p:cNvSpPr>
          <p:nvPr>
            <p:ph type="body" sz="quarter" idx="12" hasCustomPrompt="1"/>
          </p:nvPr>
        </p:nvSpPr>
        <p:spPr>
          <a:xfrm>
            <a:off x="756795" y="774145"/>
            <a:ext cx="9612548" cy="987896"/>
          </a:xfrm>
          <a:prstGeom prst="rect">
            <a:avLst/>
          </a:prstGeom>
        </p:spPr>
        <p:txBody>
          <a:bodyPr/>
          <a:lstStyle>
            <a:lvl1pPr marL="0" indent="0">
              <a:buFontTx/>
              <a:buNone/>
              <a:tabLst/>
              <a:defRPr sz="3200" b="1" i="0">
                <a:solidFill>
                  <a:schemeClr val="tx1"/>
                </a:solidFill>
                <a:latin typeface="Source Sans 3" panose="020B0303030403020204" pitchFamily="34" charset="0"/>
              </a:defRPr>
            </a:lvl1pPr>
            <a:lvl2pPr marL="0" indent="0">
              <a:buFontTx/>
              <a:buNone/>
              <a:tabLst/>
              <a:defRPr sz="2000" b="0" i="0">
                <a:solidFill>
                  <a:schemeClr val="accent6"/>
                </a:solidFill>
                <a:latin typeface="Source Sans 3" panose="020B0303030403020204" pitchFamily="34" charset="0"/>
              </a:defRPr>
            </a:lvl2pPr>
          </a:lstStyle>
          <a:p>
            <a:pPr lvl="0"/>
            <a:r>
              <a:rPr lang="en-US" dirty="0"/>
              <a:t>Click here to edit this title</a:t>
            </a:r>
          </a:p>
          <a:p>
            <a:pPr lvl="1"/>
            <a:r>
              <a:rPr lang="en-US" dirty="0"/>
              <a:t>Click here to edit this subtitle</a:t>
            </a:r>
          </a:p>
        </p:txBody>
      </p:sp>
      <p:sp>
        <p:nvSpPr>
          <p:cNvPr id="11" name="Text Placeholder 12">
            <a:extLst>
              <a:ext uri="{FF2B5EF4-FFF2-40B4-BE49-F238E27FC236}">
                <a16:creationId xmlns:a16="http://schemas.microsoft.com/office/drawing/2014/main" id="{6D3C24BB-9D7E-3145-8DD4-43FD3CB94CB1}"/>
              </a:ext>
            </a:extLst>
          </p:cNvPr>
          <p:cNvSpPr>
            <a:spLocks noGrp="1"/>
          </p:cNvSpPr>
          <p:nvPr>
            <p:ph type="body" sz="quarter" idx="15" hasCustomPrompt="1"/>
          </p:nvPr>
        </p:nvSpPr>
        <p:spPr>
          <a:xfrm>
            <a:off x="756795" y="3506754"/>
            <a:ext cx="5288405" cy="2322546"/>
          </a:xfrm>
          <a:prstGeom prst="rect">
            <a:avLst/>
          </a:prstGeom>
        </p:spPr>
        <p:txBody>
          <a:bodyPr/>
          <a:lstStyle>
            <a:lvl1pPr marL="365125" marR="0" indent="-352425" algn="l" defTabSz="914400" rtl="0" eaLnBrk="1" fontAlgn="auto" latinLnBrk="0" hangingPunct="1">
              <a:lnSpc>
                <a:spcPct val="90000"/>
              </a:lnSpc>
              <a:spcBef>
                <a:spcPts val="1000"/>
              </a:spcBef>
              <a:spcAft>
                <a:spcPts val="0"/>
              </a:spcAft>
              <a:buClr>
                <a:srgbClr val="1C45EF"/>
              </a:buClr>
              <a:buSzPct val="150000"/>
              <a:buFont typeface="Courier New" panose="02070309020205020404" pitchFamily="49" charset="0"/>
              <a:buChar char="o"/>
              <a:tabLst/>
              <a:defRPr sz="2000" b="0" i="0">
                <a:solidFill>
                  <a:schemeClr val="accent6"/>
                </a:solidFill>
                <a:latin typeface="Source Sans 3" panose="020B0303030403020204" pitchFamily="34" charset="0"/>
              </a:defRPr>
            </a:lvl1pPr>
            <a:lvl2pPr marL="685800" indent="-228600">
              <a:buClr>
                <a:srgbClr val="B4B4B4"/>
              </a:buClr>
              <a:buFont typeface="Wingdings" pitchFamily="2" charset="2"/>
              <a:buChar char="§"/>
              <a:defRPr sz="1800" b="0" i="0">
                <a:solidFill>
                  <a:schemeClr val="accent6"/>
                </a:solidFill>
                <a:latin typeface="Source Sans 3" panose="020B0303030403020204" pitchFamily="34" charset="0"/>
              </a:defRPr>
            </a:lvl2pPr>
          </a:lstStyle>
          <a:p>
            <a:pPr lvl="0"/>
            <a:r>
              <a:rPr lang="en-US" dirty="0"/>
              <a:t>Bullet point first level</a:t>
            </a:r>
          </a:p>
          <a:p>
            <a:pPr lvl="1"/>
            <a:r>
              <a:rPr lang="en-US" dirty="0"/>
              <a:t>Second level</a:t>
            </a:r>
          </a:p>
          <a:p>
            <a:pPr lvl="1"/>
            <a:r>
              <a:rPr lang="en-US" dirty="0"/>
              <a:t>Second level</a:t>
            </a:r>
          </a:p>
          <a:p>
            <a:pPr lvl="0"/>
            <a:r>
              <a:rPr lang="en-US" dirty="0"/>
              <a:t>Bullet point first level</a:t>
            </a:r>
          </a:p>
          <a:p>
            <a:pPr marL="365125" marR="0" lvl="0" indent="-352425" algn="l" defTabSz="914400" rtl="0" eaLnBrk="1" fontAlgn="auto" latinLnBrk="0" hangingPunct="1">
              <a:lnSpc>
                <a:spcPct val="90000"/>
              </a:lnSpc>
              <a:spcBef>
                <a:spcPts val="1000"/>
              </a:spcBef>
              <a:spcAft>
                <a:spcPts val="0"/>
              </a:spcAft>
              <a:buClr>
                <a:srgbClr val="1C45EF"/>
              </a:buClr>
              <a:buSzPct val="150000"/>
              <a:buFont typeface="Courier New" panose="02070309020205020404" pitchFamily="49" charset="0"/>
              <a:buChar char="o"/>
              <a:tabLst/>
              <a:defRPr/>
            </a:pPr>
            <a:r>
              <a:rPr lang="en-US" dirty="0"/>
              <a:t>Bullet point first level</a:t>
            </a:r>
          </a:p>
          <a:p>
            <a:pPr lvl="0"/>
            <a:endParaRPr lang="en-US" dirty="0"/>
          </a:p>
        </p:txBody>
      </p:sp>
      <p:pic>
        <p:nvPicPr>
          <p:cNvPr id="7" name="Picture 6">
            <a:extLst>
              <a:ext uri="{FF2B5EF4-FFF2-40B4-BE49-F238E27FC236}">
                <a16:creationId xmlns:a16="http://schemas.microsoft.com/office/drawing/2014/main" id="{1AD2AAC2-6F68-F4D7-3DF5-0A38EBD77D53}"/>
              </a:ext>
            </a:extLst>
          </p:cNvPr>
          <p:cNvPicPr>
            <a:picLocks noChangeAspect="1"/>
          </p:cNvPicPr>
          <p:nvPr userDrawn="1"/>
        </p:nvPicPr>
        <p:blipFill>
          <a:blip r:embed="rId2"/>
          <a:srcRect/>
          <a:stretch/>
        </p:blipFill>
        <p:spPr>
          <a:xfrm>
            <a:off x="10951222" y="509785"/>
            <a:ext cx="615718" cy="520325"/>
          </a:xfrm>
          <a:prstGeom prst="rect">
            <a:avLst/>
          </a:prstGeom>
        </p:spPr>
      </p:pic>
    </p:spTree>
    <p:extLst>
      <p:ext uri="{BB962C8B-B14F-4D97-AF65-F5344CB8AC3E}">
        <p14:creationId xmlns:p14="http://schemas.microsoft.com/office/powerpoint/2010/main" val="16793489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3FF5DCB-D3FE-9648-969B-5BB4AF80F2D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455F36-993B-E443-9338-D64937088D6C}" type="datetimeFigureOut">
              <a:rPr lang="en-US" smtClean="0"/>
              <a:t>11/27/2024</a:t>
            </a:fld>
            <a:endParaRPr lang="en-US"/>
          </a:p>
        </p:txBody>
      </p:sp>
      <p:sp>
        <p:nvSpPr>
          <p:cNvPr id="5" name="Footer Placeholder 4">
            <a:extLst>
              <a:ext uri="{FF2B5EF4-FFF2-40B4-BE49-F238E27FC236}">
                <a16:creationId xmlns:a16="http://schemas.microsoft.com/office/drawing/2014/main" id="{B207BFDE-CEDE-D84B-8F7C-CB53D9BE4B3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2F78248-CB92-CC48-A1B8-1626F0323D3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48F982-0FDD-7643-9CFA-611B5BB3A422}" type="slidenum">
              <a:rPr lang="en-US" smtClean="0"/>
              <a:t>‹#›</a:t>
            </a:fld>
            <a:endParaRPr lang="en-US"/>
          </a:p>
        </p:txBody>
      </p:sp>
      <p:sp>
        <p:nvSpPr>
          <p:cNvPr id="2" name="Title Placeholder 1">
            <a:extLst>
              <a:ext uri="{FF2B5EF4-FFF2-40B4-BE49-F238E27FC236}">
                <a16:creationId xmlns:a16="http://schemas.microsoft.com/office/drawing/2014/main" id="{32FC6464-710C-9A4B-A98D-F165DAD8EB54}"/>
              </a:ext>
            </a:extLst>
          </p:cNvPr>
          <p:cNvSpPr>
            <a:spLocks noGrp="1"/>
          </p:cNvSpPr>
          <p:nvPr>
            <p:ph type="title"/>
          </p:nvPr>
        </p:nvSpPr>
        <p:spPr>
          <a:xfrm>
            <a:off x="838200" y="365125"/>
            <a:ext cx="10515600" cy="879475"/>
          </a:xfrm>
          <a:prstGeom prst="rect">
            <a:avLst/>
          </a:prstGeom>
        </p:spPr>
        <p:txBody>
          <a:bodyPr vert="horz" lIns="91440" tIns="45720" rIns="91440" bIns="45720" rtlCol="0" anchor="t" anchorCtr="0">
            <a:noAutofit/>
          </a:bodyPr>
          <a:lstStyle/>
          <a:p>
            <a:r>
              <a:rPr lang="en-US" dirty="0"/>
              <a:t>Click to edit Master title style</a:t>
            </a:r>
            <a:endParaRPr lang="es-ES" dirty="0"/>
          </a:p>
        </p:txBody>
      </p:sp>
    </p:spTree>
    <p:extLst>
      <p:ext uri="{BB962C8B-B14F-4D97-AF65-F5344CB8AC3E}">
        <p14:creationId xmlns:p14="http://schemas.microsoft.com/office/powerpoint/2010/main" val="4060918919"/>
      </p:ext>
    </p:extLst>
  </p:cSld>
  <p:clrMap bg1="lt1" tx1="dk1" bg2="lt2" tx2="dk2" accent1="accent1" accent2="accent2" accent3="accent3" accent4="accent4" accent5="accent5" accent6="accent6" hlink="hlink" folHlink="folHlink"/>
  <p:sldLayoutIdLst>
    <p:sldLayoutId id="2147483661" r:id="rId1"/>
    <p:sldLayoutId id="2147483667" r:id="rId2"/>
    <p:sldLayoutId id="2147483675" r:id="rId3"/>
    <p:sldLayoutId id="2147483678" r:id="rId4"/>
    <p:sldLayoutId id="2147483680" r:id="rId5"/>
    <p:sldLayoutId id="2147483683" r:id="rId6"/>
    <p:sldLayoutId id="2147483685" r:id="rId7"/>
    <p:sldLayoutId id="2147483684" r:id="rId8"/>
    <p:sldLayoutId id="2147483687" r:id="rId9"/>
    <p:sldLayoutId id="2147483686" r:id="rId10"/>
    <p:sldLayoutId id="2147483689" r:id="rId11"/>
    <p:sldLayoutId id="2147483688" r:id="rId12"/>
    <p:sldLayoutId id="2147483682" r:id="rId13"/>
    <p:sldLayoutId id="2147483676" r:id="rId14"/>
    <p:sldLayoutId id="2147483690" r:id="rId15"/>
    <p:sldLayoutId id="2147483677" r:id="rId16"/>
  </p:sldLayoutIdLst>
  <p:txStyles>
    <p:titleStyle>
      <a:lvl1pPr algn="l" defTabSz="914400" rtl="0" eaLnBrk="1" latinLnBrk="0" hangingPunct="1">
        <a:lnSpc>
          <a:spcPct val="90000"/>
        </a:lnSpc>
        <a:spcBef>
          <a:spcPct val="0"/>
        </a:spcBef>
        <a:buNone/>
        <a:defRPr sz="3200" b="1" i="0" kern="1200">
          <a:solidFill>
            <a:schemeClr val="tx1"/>
          </a:solidFill>
          <a:latin typeface="Source Sans 3" panose="020B0303030403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5" Type="http://schemas.openxmlformats.org/officeDocument/2006/relationships/slide" Target="slide3.xml"/><Relationship Id="rId4" Type="http://schemas.openxmlformats.org/officeDocument/2006/relationships/slide" Target="slide17.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5" Type="http://schemas.openxmlformats.org/officeDocument/2006/relationships/slide" Target="slide3.xml"/><Relationship Id="rId4" Type="http://schemas.openxmlformats.org/officeDocument/2006/relationships/slide" Target="slide20.xml"/></Relationships>
</file>

<file path=ppt/slides/_rels/slide2.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9.svg"/><Relationship Id="rId3" Type="http://schemas.openxmlformats.org/officeDocument/2006/relationships/image" Target="../media/image10.png"/><Relationship Id="rId7" Type="http://schemas.openxmlformats.org/officeDocument/2006/relationships/image" Target="../media/image13.svg"/><Relationship Id="rId12" Type="http://schemas.openxmlformats.org/officeDocument/2006/relationships/image" Target="../media/image18.png"/><Relationship Id="rId2" Type="http://schemas.openxmlformats.org/officeDocument/2006/relationships/notesSlide" Target="../notesSlides/notesSlide1.xml"/><Relationship Id="rId16" Type="http://schemas.openxmlformats.org/officeDocument/2006/relationships/image" Target="../media/image22.svg"/><Relationship Id="rId1" Type="http://schemas.openxmlformats.org/officeDocument/2006/relationships/slideLayout" Target="../slideLayouts/slideLayout12.xml"/><Relationship Id="rId6" Type="http://schemas.openxmlformats.org/officeDocument/2006/relationships/image" Target="../media/image12.png"/><Relationship Id="rId11" Type="http://schemas.openxmlformats.org/officeDocument/2006/relationships/image" Target="../media/image17.svg"/><Relationship Id="rId5" Type="http://schemas.openxmlformats.org/officeDocument/2006/relationships/image" Target="../media/image11.png"/><Relationship Id="rId15" Type="http://schemas.openxmlformats.org/officeDocument/2006/relationships/image" Target="../media/image21.png"/><Relationship Id="rId10" Type="http://schemas.openxmlformats.org/officeDocument/2006/relationships/image" Target="../media/image16.png"/><Relationship Id="rId4" Type="http://schemas.openxmlformats.org/officeDocument/2006/relationships/image" Target="../media/image2.png"/><Relationship Id="rId9" Type="http://schemas.openxmlformats.org/officeDocument/2006/relationships/image" Target="../media/image15.png"/><Relationship Id="rId14" Type="http://schemas.openxmlformats.org/officeDocument/2006/relationships/image" Target="../media/image20.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21.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2.png"/><Relationship Id="rId7" Type="http://schemas.openxmlformats.org/officeDocument/2006/relationships/image" Target="../media/image25.png"/><Relationship Id="rId2" Type="http://schemas.openxmlformats.org/officeDocument/2006/relationships/image" Target="../media/image10.png"/><Relationship Id="rId1" Type="http://schemas.openxmlformats.org/officeDocument/2006/relationships/slideLayout" Target="../slideLayouts/slideLayout12.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slide" Target="slide3.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3.xml.rels><?xml version="1.0" encoding="UTF-8" standalone="yes"?>
<Relationships xmlns="http://schemas.openxmlformats.org/package/2006/relationships"><Relationship Id="rId13" Type="http://schemas.openxmlformats.org/officeDocument/2006/relationships/slide" Target="slide27.xml"/><Relationship Id="rId18" Type="http://schemas.openxmlformats.org/officeDocument/2006/relationships/slide" Target="slide24.xml"/><Relationship Id="rId26" Type="http://schemas.openxmlformats.org/officeDocument/2006/relationships/slide" Target="slide30.xml"/><Relationship Id="rId39" Type="http://schemas.openxmlformats.org/officeDocument/2006/relationships/slide" Target="slide38.xml"/><Relationship Id="rId21" Type="http://schemas.openxmlformats.org/officeDocument/2006/relationships/slide" Target="slide11.xml"/><Relationship Id="rId34" Type="http://schemas.openxmlformats.org/officeDocument/2006/relationships/slide" Target="slide41.xml"/><Relationship Id="rId42" Type="http://schemas.openxmlformats.org/officeDocument/2006/relationships/slide" Target="slide50.xml"/><Relationship Id="rId47" Type="http://schemas.openxmlformats.org/officeDocument/2006/relationships/slide" Target="slide47.xml"/><Relationship Id="rId7" Type="http://schemas.openxmlformats.org/officeDocument/2006/relationships/slide" Target="slide26.xml"/><Relationship Id="rId2" Type="http://schemas.openxmlformats.org/officeDocument/2006/relationships/slide" Target="slide4.xml"/><Relationship Id="rId16" Type="http://schemas.openxmlformats.org/officeDocument/2006/relationships/slide" Target="slide14.xml"/><Relationship Id="rId29" Type="http://schemas.openxmlformats.org/officeDocument/2006/relationships/slide" Target="slide44.xml"/><Relationship Id="rId11" Type="http://schemas.openxmlformats.org/officeDocument/2006/relationships/slide" Target="slide18.xml"/><Relationship Id="rId24" Type="http://schemas.openxmlformats.org/officeDocument/2006/relationships/slide" Target="slide25.xml"/><Relationship Id="rId32" Type="http://schemas.openxmlformats.org/officeDocument/2006/relationships/slide" Target="slide32.xml"/><Relationship Id="rId37" Type="http://schemas.openxmlformats.org/officeDocument/2006/relationships/slide" Target="slide54.xml"/><Relationship Id="rId40" Type="http://schemas.openxmlformats.org/officeDocument/2006/relationships/slide" Target="slide42.xml"/><Relationship Id="rId45" Type="http://schemas.openxmlformats.org/officeDocument/2006/relationships/slide" Target="slide39.xml"/><Relationship Id="rId5" Type="http://schemas.openxmlformats.org/officeDocument/2006/relationships/slide" Target="slide16.xml"/><Relationship Id="rId15" Type="http://schemas.openxmlformats.org/officeDocument/2006/relationships/slide" Target="slide10.xml"/><Relationship Id="rId23" Type="http://schemas.openxmlformats.org/officeDocument/2006/relationships/slide" Target="slide21.xml"/><Relationship Id="rId28" Type="http://schemas.openxmlformats.org/officeDocument/2006/relationships/slide" Target="slide40.xml"/><Relationship Id="rId36" Type="http://schemas.openxmlformats.org/officeDocument/2006/relationships/slide" Target="slide49.xml"/><Relationship Id="rId49" Type="http://schemas.openxmlformats.org/officeDocument/2006/relationships/slide" Target="slide56.xml"/><Relationship Id="rId10" Type="http://schemas.openxmlformats.org/officeDocument/2006/relationships/slide" Target="slide13.xml"/><Relationship Id="rId19" Type="http://schemas.openxmlformats.org/officeDocument/2006/relationships/slide" Target="slide28.xml"/><Relationship Id="rId31" Type="http://schemas.openxmlformats.org/officeDocument/2006/relationships/slide" Target="slide53.xml"/><Relationship Id="rId44" Type="http://schemas.openxmlformats.org/officeDocument/2006/relationships/slide" Target="slide35.xml"/><Relationship Id="rId4" Type="http://schemas.openxmlformats.org/officeDocument/2006/relationships/slide" Target="slide12.xml"/><Relationship Id="rId9" Type="http://schemas.openxmlformats.org/officeDocument/2006/relationships/slide" Target="slide9.xml"/><Relationship Id="rId14" Type="http://schemas.openxmlformats.org/officeDocument/2006/relationships/slide" Target="slide6.xml"/><Relationship Id="rId22" Type="http://schemas.openxmlformats.org/officeDocument/2006/relationships/slide" Target="slide15.xml"/><Relationship Id="rId27" Type="http://schemas.openxmlformats.org/officeDocument/2006/relationships/slide" Target="slide36.xml"/><Relationship Id="rId30" Type="http://schemas.openxmlformats.org/officeDocument/2006/relationships/slide" Target="slide48.xml"/><Relationship Id="rId35" Type="http://schemas.openxmlformats.org/officeDocument/2006/relationships/slide" Target="slide45.xml"/><Relationship Id="rId43" Type="http://schemas.openxmlformats.org/officeDocument/2006/relationships/slide" Target="slide55.xml"/><Relationship Id="rId48" Type="http://schemas.openxmlformats.org/officeDocument/2006/relationships/slide" Target="slide51.xml"/><Relationship Id="rId8" Type="http://schemas.openxmlformats.org/officeDocument/2006/relationships/slide" Target="slide5.xml"/><Relationship Id="rId3" Type="http://schemas.openxmlformats.org/officeDocument/2006/relationships/slide" Target="slide8.xml"/><Relationship Id="rId12" Type="http://schemas.openxmlformats.org/officeDocument/2006/relationships/slide" Target="slide23.xml"/><Relationship Id="rId17" Type="http://schemas.openxmlformats.org/officeDocument/2006/relationships/slide" Target="slide19.xml"/><Relationship Id="rId25" Type="http://schemas.openxmlformats.org/officeDocument/2006/relationships/slide" Target="slide29.xml"/><Relationship Id="rId33" Type="http://schemas.openxmlformats.org/officeDocument/2006/relationships/slide" Target="slide37.xml"/><Relationship Id="rId38" Type="http://schemas.openxmlformats.org/officeDocument/2006/relationships/slide" Target="slide34.xml"/><Relationship Id="rId46" Type="http://schemas.openxmlformats.org/officeDocument/2006/relationships/slide" Target="slide43.xml"/><Relationship Id="rId20" Type="http://schemas.openxmlformats.org/officeDocument/2006/relationships/slide" Target="slide7.xml"/><Relationship Id="rId41" Type="http://schemas.openxmlformats.org/officeDocument/2006/relationships/slide" Target="slide46.xml"/><Relationship Id="rId1" Type="http://schemas.openxmlformats.org/officeDocument/2006/relationships/slideLayout" Target="../slideLayouts/slideLayout1.xml"/><Relationship Id="rId6" Type="http://schemas.openxmlformats.org/officeDocument/2006/relationships/slide" Target="slide22.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5" Type="http://schemas.openxmlformats.org/officeDocument/2006/relationships/slide" Target="slide3.xml"/><Relationship Id="rId4" Type="http://schemas.openxmlformats.org/officeDocument/2006/relationships/slide" Target="slide31.xm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5" Type="http://schemas.openxmlformats.org/officeDocument/2006/relationships/slide" Target="slide3.xml"/><Relationship Id="rId4" Type="http://schemas.openxmlformats.org/officeDocument/2006/relationships/slide" Target="slide33.xml"/></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5" Type="http://schemas.openxmlformats.org/officeDocument/2006/relationships/slide" Target="slide3.xml"/><Relationship Id="rId4" Type="http://schemas.openxmlformats.org/officeDocument/2006/relationships/image" Target="../media/image27.png"/></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3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slide" Target="slide3.xml"/><Relationship Id="rId4" Type="http://schemas.openxmlformats.org/officeDocument/2006/relationships/image" Target="../media/image2.png"/></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4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openxmlformats.org/officeDocument/2006/relationships/slide" Target="slide3.xml"/><Relationship Id="rId4" Type="http://schemas.openxmlformats.org/officeDocument/2006/relationships/image" Target="../media/image2.png"/></Relationships>
</file>

<file path=ppt/slides/_rels/slide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4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slide" Target="slide3.xml"/><Relationship Id="rId4" Type="http://schemas.openxmlformats.org/officeDocument/2006/relationships/image" Target="../media/image2.png"/></Relationships>
</file>

<file path=ppt/slides/_rels/slide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5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2.xml"/><Relationship Id="rId5" Type="http://schemas.openxmlformats.org/officeDocument/2006/relationships/slide" Target="slide3.xml"/><Relationship Id="rId4" Type="http://schemas.openxmlformats.org/officeDocument/2006/relationships/image" Target="../media/image2.png"/></Relationships>
</file>

<file path=ppt/slides/_rels/slide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5" Type="http://schemas.openxmlformats.org/officeDocument/2006/relationships/slide" Target="slide3.xml"/><Relationship Id="rId4" Type="http://schemas.openxmlformats.org/officeDocument/2006/relationships/slide" Target="slide52.xml"/></Relationships>
</file>

<file path=ppt/slides/_rels/slide5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5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2.xml"/><Relationship Id="rId5" Type="http://schemas.openxmlformats.org/officeDocument/2006/relationships/slide" Target="slide3.xml"/><Relationship Id="rId4" Type="http://schemas.openxmlformats.org/officeDocument/2006/relationships/image" Target="../media/image2.png"/></Relationships>
</file>

<file path=ppt/slides/_rels/slide5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5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slide" Target="slide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31" name="Title 14">
            <a:extLst>
              <a:ext uri="{FF2B5EF4-FFF2-40B4-BE49-F238E27FC236}">
                <a16:creationId xmlns:a16="http://schemas.microsoft.com/office/drawing/2014/main" id="{568C88A3-3291-5E8A-6ED1-F04A181B842F}"/>
              </a:ext>
            </a:extLst>
          </p:cNvPr>
          <p:cNvSpPr txBox="1">
            <a:spLocks/>
          </p:cNvSpPr>
          <p:nvPr/>
        </p:nvSpPr>
        <p:spPr>
          <a:xfrm>
            <a:off x="568803" y="803637"/>
            <a:ext cx="7645032" cy="1969770"/>
          </a:xfrm>
          <a:prstGeom prst="rect">
            <a:avLst/>
          </a:prstGeom>
        </p:spPr>
        <p:txBody>
          <a:bodyPr vert="horz" wrap="square" lIns="91440" tIns="45720" rIns="91440" bIns="45720" rtlCol="0" anchor="t" anchorCtr="0">
            <a:spAutoFit/>
          </a:bodyPr>
          <a:lstStyle>
            <a:lvl1pPr algn="l" defTabSz="914400" rtl="0" eaLnBrk="1" latinLnBrk="0" hangingPunct="1">
              <a:lnSpc>
                <a:spcPct val="90000"/>
              </a:lnSpc>
              <a:spcBef>
                <a:spcPct val="0"/>
              </a:spcBef>
              <a:buNone/>
              <a:defRPr lang="es-ES" sz="4400" b="1" i="0" kern="1200" dirty="0">
                <a:solidFill>
                  <a:schemeClr val="tx1"/>
                </a:solidFill>
                <a:latin typeface="Source Sans 3" panose="020B0303030403020204" pitchFamily="34" charset="0"/>
                <a:ea typeface="+mj-ea"/>
                <a:cs typeface="+mj-cs"/>
              </a:defRPr>
            </a:lvl1pPr>
          </a:lstStyle>
          <a:p>
            <a:pPr defTabSz="685800" fontAlgn="auto">
              <a:spcAft>
                <a:spcPts val="0"/>
              </a:spcAft>
              <a:defRPr/>
            </a:pPr>
            <a:r>
              <a:rPr lang="en-GB" sz="7200" dirty="0">
                <a:solidFill>
                  <a:srgbClr val="FFFFFF"/>
                </a:solidFill>
              </a:rPr>
              <a:t>EUROPA QUEST</a:t>
            </a:r>
          </a:p>
          <a:p>
            <a:pPr>
              <a:lnSpc>
                <a:spcPct val="140000"/>
              </a:lnSpc>
              <a:defRPr/>
            </a:pPr>
            <a:r>
              <a:rPr lang="en-GB" dirty="0">
                <a:solidFill>
                  <a:schemeClr val="accent2"/>
                </a:solidFill>
              </a:rPr>
              <a:t>⸺</a:t>
            </a:r>
          </a:p>
        </p:txBody>
      </p:sp>
      <p:sp>
        <p:nvSpPr>
          <p:cNvPr id="28" name="Rectangle 27">
            <a:extLst>
              <a:ext uri="{FF2B5EF4-FFF2-40B4-BE49-F238E27FC236}">
                <a16:creationId xmlns:a16="http://schemas.microsoft.com/office/drawing/2014/main" id="{C736E141-C0D8-6B75-2B5F-85243A0BFC9E}"/>
              </a:ext>
            </a:extLst>
          </p:cNvPr>
          <p:cNvSpPr/>
          <p:nvPr/>
        </p:nvSpPr>
        <p:spPr>
          <a:xfrm>
            <a:off x="7535008" y="2628528"/>
            <a:ext cx="3448574" cy="42294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grpSp>
        <p:nvGrpSpPr>
          <p:cNvPr id="2" name="Group 7">
            <a:extLst>
              <a:ext uri="{FF2B5EF4-FFF2-40B4-BE49-F238E27FC236}">
                <a16:creationId xmlns:a16="http://schemas.microsoft.com/office/drawing/2014/main" id="{43C1238B-A501-4614-D21A-CFFD32C43E0A}"/>
              </a:ext>
            </a:extLst>
          </p:cNvPr>
          <p:cNvGrpSpPr>
            <a:grpSpLocks/>
          </p:cNvGrpSpPr>
          <p:nvPr/>
        </p:nvGrpSpPr>
        <p:grpSpPr bwMode="auto">
          <a:xfrm>
            <a:off x="671279" y="5131650"/>
            <a:ext cx="6543678" cy="1487857"/>
            <a:chOff x="564121" y="572765"/>
            <a:chExt cx="7094308" cy="1612845"/>
          </a:xfrm>
        </p:grpSpPr>
        <p:pic>
          <p:nvPicPr>
            <p:cNvPr id="3" name="Image 12">
              <a:extLst>
                <a:ext uri="{FF2B5EF4-FFF2-40B4-BE49-F238E27FC236}">
                  <a16:creationId xmlns:a16="http://schemas.microsoft.com/office/drawing/2014/main" id="{0FC5BD3F-20C5-0663-E259-8E82B3A56BCA}"/>
                </a:ext>
              </a:extLst>
            </p:cNvPr>
            <p:cNvPicPr>
              <a:picLocks noChangeAspect="1"/>
            </p:cNvPicPr>
            <p:nvPr/>
          </p:nvPicPr>
          <p:blipFill>
            <a:blip r:embed="rId2"/>
            <a:srcRect/>
            <a:stretch/>
          </p:blipFill>
          <p:spPr bwMode="auto">
            <a:xfrm>
              <a:off x="564121" y="572765"/>
              <a:ext cx="942974" cy="79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ous-titre 2">
              <a:extLst>
                <a:ext uri="{FF2B5EF4-FFF2-40B4-BE49-F238E27FC236}">
                  <a16:creationId xmlns:a16="http://schemas.microsoft.com/office/drawing/2014/main" id="{EAC69E13-C77D-A726-39AE-9C0B2DFCD0C4}"/>
                </a:ext>
              </a:extLst>
            </p:cNvPr>
            <p:cNvSpPr txBox="1">
              <a:spLocks/>
            </p:cNvSpPr>
            <p:nvPr userDrawn="1"/>
          </p:nvSpPr>
          <p:spPr bwMode="auto">
            <a:xfrm>
              <a:off x="1507096" y="889982"/>
              <a:ext cx="6151333" cy="1295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buFontTx/>
                <a:buNone/>
                <a:defRPr/>
              </a:pPr>
              <a:r>
                <a:rPr lang="en-GB" altLang="en-US" sz="1400" b="1" dirty="0">
                  <a:solidFill>
                    <a:schemeClr val="bg1"/>
                  </a:solidFill>
                  <a:latin typeface="Source Sans 3" panose="020B0303030403020204" pitchFamily="34" charset="0"/>
                  <a:cs typeface="Arial" panose="020B0604020202020204" pitchFamily="34" charset="0"/>
                </a:rPr>
                <a:t>Council of the European Union</a:t>
              </a:r>
            </a:p>
            <a:p>
              <a:pPr eaLnBrk="1" hangingPunct="1">
                <a:spcBef>
                  <a:spcPts val="100"/>
                </a:spcBef>
                <a:spcAft>
                  <a:spcPts val="600"/>
                </a:spcAft>
                <a:buFontTx/>
                <a:buNone/>
                <a:defRPr/>
              </a:pPr>
              <a:r>
                <a:rPr lang="en-GB" altLang="en-US" sz="1400" dirty="0">
                  <a:solidFill>
                    <a:schemeClr val="bg1"/>
                  </a:solidFill>
                  <a:latin typeface="Source Sans 3" panose="020B0303030403020204" pitchFamily="34" charset="0"/>
                  <a:cs typeface="Arial" panose="020B0604020202020204" pitchFamily="34" charset="0"/>
                </a:rPr>
                <a:t>General Secretariat</a:t>
              </a:r>
            </a:p>
            <a:p>
              <a:pPr eaLnBrk="1" hangingPunct="1">
                <a:spcBef>
                  <a:spcPts val="0"/>
                </a:spcBef>
                <a:buFontTx/>
                <a:buNone/>
                <a:defRPr/>
              </a:pPr>
              <a:r>
                <a:rPr lang="en-GB" altLang="en-US" sz="1400" dirty="0">
                  <a:solidFill>
                    <a:schemeClr val="bg1"/>
                  </a:solidFill>
                  <a:latin typeface="Source Sans 3" panose="020B0303030403020204" pitchFamily="34" charset="0"/>
                  <a:cs typeface="Arial" panose="020B0604020202020204" pitchFamily="34" charset="0"/>
                </a:rPr>
                <a:t>Directorate-General for Communication and Information</a:t>
              </a:r>
            </a:p>
          </p:txBody>
        </p:sp>
      </p:grpSp>
      <p:sp>
        <p:nvSpPr>
          <p:cNvPr id="6" name="TextBox 5">
            <a:extLst>
              <a:ext uri="{FF2B5EF4-FFF2-40B4-BE49-F238E27FC236}">
                <a16:creationId xmlns:a16="http://schemas.microsoft.com/office/drawing/2014/main" id="{BF560252-A1C4-9C10-3C2F-F638D8B5523A}"/>
              </a:ext>
            </a:extLst>
          </p:cNvPr>
          <p:cNvSpPr txBox="1"/>
          <p:nvPr/>
        </p:nvSpPr>
        <p:spPr>
          <a:xfrm>
            <a:off x="2017986" y="4847897"/>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sp>
        <p:nvSpPr>
          <p:cNvPr id="7" name="Text Placeholder 12">
            <a:extLst>
              <a:ext uri="{FF2B5EF4-FFF2-40B4-BE49-F238E27FC236}">
                <a16:creationId xmlns:a16="http://schemas.microsoft.com/office/drawing/2014/main" id="{A1FCD869-E6C8-1CD9-D5BB-202B37E298CD}"/>
              </a:ext>
            </a:extLst>
          </p:cNvPr>
          <p:cNvSpPr txBox="1">
            <a:spLocks/>
          </p:cNvSpPr>
          <p:nvPr/>
        </p:nvSpPr>
        <p:spPr>
          <a:xfrm>
            <a:off x="671279" y="3316600"/>
            <a:ext cx="6133967" cy="817566"/>
          </a:xfrm>
          <a:prstGeom prst="rect">
            <a:avLst/>
          </a:prstGeom>
        </p:spPr>
        <p:txBody>
          <a:bodyPr lIns="0"/>
          <a:lstStyle>
            <a:lvl1pPr marL="0" indent="0" algn="l" defTabSz="914400" rtl="0" eaLnBrk="1" latinLnBrk="0" hangingPunct="1">
              <a:lnSpc>
                <a:spcPct val="90000"/>
              </a:lnSpc>
              <a:spcBef>
                <a:spcPts val="1000"/>
              </a:spcBef>
              <a:buFont typeface="Arial" panose="020B0604020202020204" pitchFamily="34" charset="0"/>
              <a:buNone/>
              <a:defRPr sz="3200" b="0" i="0" kern="1200">
                <a:solidFill>
                  <a:schemeClr val="accent6"/>
                </a:solidFill>
                <a:latin typeface="Source Sans 3" panose="020B03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ES" sz="2800" i="1" dirty="0" err="1">
                <a:solidFill>
                  <a:schemeClr val="bg1"/>
                </a:solidFill>
                <a:latin typeface="Source Serif 4 14pt" panose="02040603050405020204" pitchFamily="18" charset="0"/>
                <a:ea typeface="Source Serif 4 14pt" panose="02040603050405020204" pitchFamily="18" charset="0"/>
              </a:rPr>
              <a:t>Advanced</a:t>
            </a:r>
            <a:r>
              <a:rPr lang="es-ES" sz="2800" i="1" dirty="0">
                <a:solidFill>
                  <a:schemeClr val="bg1"/>
                </a:solidFill>
                <a:latin typeface="Source Serif 4 14pt" panose="02040603050405020204" pitchFamily="18" charset="0"/>
                <a:ea typeface="Source Serif 4 14pt" panose="02040603050405020204" pitchFamily="18" charset="0"/>
              </a:rPr>
              <a:t> </a:t>
            </a:r>
            <a:r>
              <a:rPr lang="es-ES" sz="2800" i="1" dirty="0" err="1">
                <a:solidFill>
                  <a:schemeClr val="bg1"/>
                </a:solidFill>
                <a:latin typeface="Source Serif 4 14pt" panose="02040603050405020204" pitchFamily="18" charset="0"/>
                <a:ea typeface="Source Serif 4 14pt" panose="02040603050405020204" pitchFamily="18" charset="0"/>
              </a:rPr>
              <a:t>version</a:t>
            </a:r>
            <a:endParaRPr lang="es-ES" sz="2800" i="1" dirty="0">
              <a:solidFill>
                <a:schemeClr val="bg1"/>
              </a:solidFill>
              <a:latin typeface="Source Serif 4 14pt" panose="02040603050405020204" pitchFamily="18" charset="0"/>
              <a:ea typeface="Source Serif 4 14pt" panose="02040603050405020204" pitchFamily="18" charset="0"/>
            </a:endParaRPr>
          </a:p>
        </p:txBody>
      </p:sp>
      <p:pic>
        <p:nvPicPr>
          <p:cNvPr id="12" name="Picture 11">
            <a:extLst>
              <a:ext uri="{FF2B5EF4-FFF2-40B4-BE49-F238E27FC236}">
                <a16:creationId xmlns:a16="http://schemas.microsoft.com/office/drawing/2014/main" id="{7B333015-756F-43AD-41A6-37DA766A71D6}"/>
              </a:ext>
            </a:extLst>
          </p:cNvPr>
          <p:cNvPicPr>
            <a:picLocks noChangeAspect="1"/>
          </p:cNvPicPr>
          <p:nvPr/>
        </p:nvPicPr>
        <p:blipFill>
          <a:blip r:embed="rId3"/>
          <a:stretch>
            <a:fillRect/>
          </a:stretch>
        </p:blipFill>
        <p:spPr>
          <a:xfrm>
            <a:off x="8213834" y="946506"/>
            <a:ext cx="1591741" cy="1591741"/>
          </a:xfrm>
          <a:prstGeom prst="rect">
            <a:avLst/>
          </a:prstGeom>
        </p:spPr>
      </p:pic>
      <p:pic>
        <p:nvPicPr>
          <p:cNvPr id="14" name="Picture 13">
            <a:extLst>
              <a:ext uri="{FF2B5EF4-FFF2-40B4-BE49-F238E27FC236}">
                <a16:creationId xmlns:a16="http://schemas.microsoft.com/office/drawing/2014/main" id="{75D8B6CB-58EC-D69A-EE9F-FF7B54A59989}"/>
              </a:ext>
            </a:extLst>
          </p:cNvPr>
          <p:cNvPicPr>
            <a:picLocks noChangeAspect="1"/>
          </p:cNvPicPr>
          <p:nvPr/>
        </p:nvPicPr>
        <p:blipFill>
          <a:blip r:embed="rId4"/>
          <a:srcRect/>
          <a:stretch/>
        </p:blipFill>
        <p:spPr>
          <a:xfrm>
            <a:off x="8213834" y="2633100"/>
            <a:ext cx="1608620" cy="1608620"/>
          </a:xfrm>
          <a:prstGeom prst="rect">
            <a:avLst/>
          </a:prstGeom>
        </p:spPr>
      </p:pic>
      <p:pic>
        <p:nvPicPr>
          <p:cNvPr id="16" name="Picture 15">
            <a:extLst>
              <a:ext uri="{FF2B5EF4-FFF2-40B4-BE49-F238E27FC236}">
                <a16:creationId xmlns:a16="http://schemas.microsoft.com/office/drawing/2014/main" id="{F9EB5F81-0640-8192-348D-66CF86634B39}"/>
              </a:ext>
            </a:extLst>
          </p:cNvPr>
          <p:cNvPicPr>
            <a:picLocks noChangeAspect="1"/>
          </p:cNvPicPr>
          <p:nvPr/>
        </p:nvPicPr>
        <p:blipFill>
          <a:blip r:embed="rId5"/>
          <a:srcRect/>
          <a:stretch/>
        </p:blipFill>
        <p:spPr>
          <a:xfrm>
            <a:off x="9901619" y="2628528"/>
            <a:ext cx="1600943" cy="1600943"/>
          </a:xfrm>
          <a:prstGeom prst="rect">
            <a:avLst/>
          </a:prstGeom>
        </p:spPr>
      </p:pic>
      <p:pic>
        <p:nvPicPr>
          <p:cNvPr id="20" name="Picture 19">
            <a:extLst>
              <a:ext uri="{FF2B5EF4-FFF2-40B4-BE49-F238E27FC236}">
                <a16:creationId xmlns:a16="http://schemas.microsoft.com/office/drawing/2014/main" id="{F02CC3CF-8B8D-CF6F-081F-D3748B0BBBC6}"/>
              </a:ext>
            </a:extLst>
          </p:cNvPr>
          <p:cNvPicPr>
            <a:picLocks noChangeAspect="1"/>
          </p:cNvPicPr>
          <p:nvPr/>
        </p:nvPicPr>
        <p:blipFill>
          <a:blip r:embed="rId6"/>
          <a:srcRect/>
          <a:stretch/>
        </p:blipFill>
        <p:spPr>
          <a:xfrm>
            <a:off x="9901619" y="4327340"/>
            <a:ext cx="1608620" cy="1608620"/>
          </a:xfrm>
          <a:prstGeom prst="rect">
            <a:avLst/>
          </a:prstGeom>
        </p:spPr>
      </p:pic>
      <p:pic>
        <p:nvPicPr>
          <p:cNvPr id="22" name="Picture 21">
            <a:extLst>
              <a:ext uri="{FF2B5EF4-FFF2-40B4-BE49-F238E27FC236}">
                <a16:creationId xmlns:a16="http://schemas.microsoft.com/office/drawing/2014/main" id="{4B905DB4-E4B3-5296-CEC7-37F4AA2FF252}"/>
              </a:ext>
            </a:extLst>
          </p:cNvPr>
          <p:cNvPicPr>
            <a:picLocks noChangeAspect="1"/>
          </p:cNvPicPr>
          <p:nvPr/>
        </p:nvPicPr>
        <p:blipFill>
          <a:blip r:embed="rId7"/>
          <a:srcRect/>
          <a:stretch/>
        </p:blipFill>
        <p:spPr>
          <a:xfrm>
            <a:off x="9901619" y="6033829"/>
            <a:ext cx="1608620" cy="1608620"/>
          </a:xfrm>
          <a:prstGeom prst="rect">
            <a:avLst/>
          </a:prstGeom>
        </p:spPr>
      </p:pic>
      <p:pic>
        <p:nvPicPr>
          <p:cNvPr id="24" name="Picture 23">
            <a:extLst>
              <a:ext uri="{FF2B5EF4-FFF2-40B4-BE49-F238E27FC236}">
                <a16:creationId xmlns:a16="http://schemas.microsoft.com/office/drawing/2014/main" id="{3E5507A9-C6F9-BBBB-8D9C-9D7CEA77AB9B}"/>
              </a:ext>
            </a:extLst>
          </p:cNvPr>
          <p:cNvPicPr>
            <a:picLocks noChangeAspect="1"/>
          </p:cNvPicPr>
          <p:nvPr/>
        </p:nvPicPr>
        <p:blipFill>
          <a:blip r:embed="rId8"/>
          <a:srcRect/>
          <a:stretch/>
        </p:blipFill>
        <p:spPr>
          <a:xfrm>
            <a:off x="11581727" y="4327340"/>
            <a:ext cx="1608619" cy="1608619"/>
          </a:xfrm>
          <a:prstGeom prst="rect">
            <a:avLst/>
          </a:prstGeom>
        </p:spPr>
      </p:pic>
      <p:pic>
        <p:nvPicPr>
          <p:cNvPr id="27" name="Picture 26">
            <a:extLst>
              <a:ext uri="{FF2B5EF4-FFF2-40B4-BE49-F238E27FC236}">
                <a16:creationId xmlns:a16="http://schemas.microsoft.com/office/drawing/2014/main" id="{E92D7CC7-6894-736B-2C15-A303BCB72A09}"/>
              </a:ext>
            </a:extLst>
          </p:cNvPr>
          <p:cNvPicPr>
            <a:picLocks noChangeAspect="1"/>
          </p:cNvPicPr>
          <p:nvPr/>
        </p:nvPicPr>
        <p:blipFill>
          <a:blip r:embed="rId6"/>
          <a:srcRect/>
          <a:stretch/>
        </p:blipFill>
        <p:spPr>
          <a:xfrm>
            <a:off x="11581727" y="2645407"/>
            <a:ext cx="1591741" cy="1591741"/>
          </a:xfrm>
          <a:prstGeom prst="rect">
            <a:avLst/>
          </a:prstGeom>
        </p:spPr>
      </p:pic>
      <p:pic>
        <p:nvPicPr>
          <p:cNvPr id="29" name="Picture 28">
            <a:extLst>
              <a:ext uri="{FF2B5EF4-FFF2-40B4-BE49-F238E27FC236}">
                <a16:creationId xmlns:a16="http://schemas.microsoft.com/office/drawing/2014/main" id="{C6A615A3-1A4C-37C1-D652-7EB3D5DF706E}"/>
              </a:ext>
            </a:extLst>
          </p:cNvPr>
          <p:cNvPicPr>
            <a:picLocks noChangeAspect="1"/>
          </p:cNvPicPr>
          <p:nvPr/>
        </p:nvPicPr>
        <p:blipFill>
          <a:blip r:embed="rId6"/>
          <a:srcRect/>
          <a:stretch/>
        </p:blipFill>
        <p:spPr>
          <a:xfrm>
            <a:off x="6570673" y="4327340"/>
            <a:ext cx="1608620" cy="1608620"/>
          </a:xfrm>
          <a:prstGeom prst="rect">
            <a:avLst/>
          </a:prstGeom>
        </p:spPr>
      </p:pic>
    </p:spTree>
    <p:extLst>
      <p:ext uri="{BB962C8B-B14F-4D97-AF65-F5344CB8AC3E}">
        <p14:creationId xmlns:p14="http://schemas.microsoft.com/office/powerpoint/2010/main" val="26674029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es-ES" dirty="0"/>
              <a:t>C</a:t>
            </a:r>
          </a:p>
          <a:p>
            <a:pPr lvl="1"/>
            <a:endParaRPr lang="es-ES" dirty="0"/>
          </a:p>
          <a:p>
            <a:pPr lvl="1"/>
            <a:r>
              <a:rPr lang="en-GB" sz="1800" dirty="0"/>
              <a:t>4</a:t>
            </a:r>
            <a:endParaRPr lang="es-ES" dirty="0"/>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es-ES" dirty="0"/>
              <a:t>A</a:t>
            </a:r>
          </a:p>
          <a:p>
            <a:endParaRPr lang="es-ES" sz="1800" dirty="0"/>
          </a:p>
          <a:p>
            <a:r>
              <a:rPr lang="en-GB" sz="1800" b="0" dirty="0">
                <a:solidFill>
                  <a:schemeClr val="accent6"/>
                </a:solidFill>
                <a:latin typeface="Source Sans 3" panose="020B0303030403020204" pitchFamily="34" charset="0"/>
              </a:rPr>
              <a:t>0</a:t>
            </a: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es-ES" dirty="0"/>
              <a:t>B</a:t>
            </a:r>
          </a:p>
          <a:p>
            <a:pPr lvl="1"/>
            <a:endParaRPr lang="es-ES" dirty="0"/>
          </a:p>
          <a:p>
            <a:pPr lvl="1"/>
            <a:r>
              <a:rPr lang="en-GB" sz="1800" dirty="0"/>
              <a:t>1</a:t>
            </a:r>
            <a:endParaRPr lang="es-ES" dirty="0"/>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es-ES" dirty="0"/>
              <a:t>D</a:t>
            </a:r>
          </a:p>
          <a:p>
            <a:pPr lvl="1"/>
            <a:endParaRPr lang="es-ES" dirty="0"/>
          </a:p>
          <a:p>
            <a:pPr lvl="1"/>
            <a:r>
              <a:rPr lang="en-GB" sz="1800" dirty="0"/>
              <a:t>12</a:t>
            </a:r>
            <a:endParaRPr lang="es-ES" dirty="0"/>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es-ES" dirty="0" err="1"/>
              <a:t>Geography</a:t>
            </a:r>
            <a:r>
              <a:rPr lang="es-ES" dirty="0"/>
              <a:t> 300</a:t>
            </a:r>
          </a:p>
          <a:p>
            <a:pPr>
              <a:lnSpc>
                <a:spcPts val="3000"/>
              </a:lnSpc>
            </a:pPr>
            <a:r>
              <a:rPr lang="es-ES" dirty="0">
                <a:solidFill>
                  <a:schemeClr val="accent2"/>
                </a:solidFill>
              </a:rPr>
              <a:t>⸺</a:t>
            </a:r>
          </a:p>
          <a:p>
            <a:r>
              <a:rPr lang="en-GB" sz="2600" dirty="0"/>
              <a:t>How many non-EU countries are members of the Schengen area?</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7DE9E937-7965-232A-4D84-B23BB9FFEFA3}"/>
              </a:ext>
            </a:extLst>
          </p:cNvPr>
          <p:cNvSpPr txBox="1">
            <a:spLocks/>
          </p:cNvSpPr>
          <p:nvPr/>
        </p:nvSpPr>
        <p:spPr bwMode="auto">
          <a:xfrm>
            <a:off x="2453187" y="6064340"/>
            <a:ext cx="5319214" cy="5677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n-US" sz="2000" dirty="0">
                <a:solidFill>
                  <a:srgbClr val="00B050"/>
                </a:solidFill>
                <a:latin typeface="Arial" panose="020B0604020202020204" pitchFamily="34" charset="0"/>
              </a:rPr>
              <a:t>Iceland, Norway, Switzerland &amp; Lichtenstein</a:t>
            </a:r>
            <a:endParaRPr lang="en-150" sz="2000" dirty="0">
              <a:solidFill>
                <a:srgbClr val="00B050"/>
              </a:solidFill>
            </a:endParaRPr>
          </a:p>
        </p:txBody>
      </p:sp>
      <p:sp>
        <p:nvSpPr>
          <p:cNvPr id="8" name="Text Placeholder 11">
            <a:extLst>
              <a:ext uri="{FF2B5EF4-FFF2-40B4-BE49-F238E27FC236}">
                <a16:creationId xmlns:a16="http://schemas.microsoft.com/office/drawing/2014/main" id="{32AC9CE1-C1D6-8609-B28D-1B7CA6D49D30}"/>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n-GB" sz="3200" b="1" dirty="0">
                <a:effectLst>
                  <a:outerShdw blurRad="38100" dist="38100" dir="2700000" algn="tl">
                    <a:srgbClr val="000000">
                      <a:alpha val="43137"/>
                    </a:srgbClr>
                  </a:outerShdw>
                </a:effectLst>
                <a:hlinkClick r:id="rId4" action="ppaction://hlinksldjump"/>
              </a:rPr>
              <a:t>Europa Quest</a:t>
            </a:r>
            <a:endParaRPr lang="en-GB"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631754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3"/>
                                        </p:tgtEl>
                                        <p:attrNameLst>
                                          <p:attrName>fillcolor</p:attrName>
                                        </p:attrNameLst>
                                      </p:cBhvr>
                                      <p:to>
                                        <a:srgbClr val="92D050"/>
                                      </p:to>
                                    </p:animClr>
                                    <p:set>
                                      <p:cBhvr>
                                        <p:cTn id="7" dur="2000" fill="hold"/>
                                        <p:tgtEl>
                                          <p:spTgt spid="3"/>
                                        </p:tgtEl>
                                        <p:attrNameLst>
                                          <p:attrName>fill.type</p:attrName>
                                        </p:attrNameLst>
                                      </p:cBhvr>
                                      <p:to>
                                        <p:strVal val="solid"/>
                                      </p:to>
                                    </p:set>
                                    <p:set>
                                      <p:cBhvr>
                                        <p:cTn id="8" dur="2000" fill="hold"/>
                                        <p:tgtEl>
                                          <p:spTgt spid="3"/>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5"/>
                                        </p:tgtEl>
                                        <p:attrNameLst>
                                          <p:attrName>fillcolor</p:attrName>
                                        </p:attrNameLst>
                                      </p:cBhvr>
                                      <p:to>
                                        <a:srgbClr val="FF0000"/>
                                      </p:to>
                                    </p:animClr>
                                    <p:set>
                                      <p:cBhvr>
                                        <p:cTn id="15" dur="2000" fill="hold"/>
                                        <p:tgtEl>
                                          <p:spTgt spid="5"/>
                                        </p:tgtEl>
                                        <p:attrNameLst>
                                          <p:attrName>fill.type</p:attrName>
                                        </p:attrNameLst>
                                      </p:cBhvr>
                                      <p:to>
                                        <p:strVal val="solid"/>
                                      </p:to>
                                    </p:set>
                                    <p:set>
                                      <p:cBhvr>
                                        <p:cTn id="16" dur="2000" fill="hold"/>
                                        <p:tgtEl>
                                          <p:spTgt spid="5"/>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par>
                                <p:cTn id="21" presetID="31" presetClass="entr" presetSubtype="0" fill="hold" grpId="0" nodeType="withEffect">
                                  <p:stCondLst>
                                    <p:cond delay="0"/>
                                  </p:stCondLst>
                                  <p:childTnLst>
                                    <p:set>
                                      <p:cBhvr>
                                        <p:cTn id="22" dur="1" fill="hold">
                                          <p:stCondLst>
                                            <p:cond delay="0"/>
                                          </p:stCondLst>
                                        </p:cTn>
                                        <p:tgtEl>
                                          <p:spTgt spid="2">
                                            <p:txEl>
                                              <p:pRg st="0" end="0"/>
                                            </p:txEl>
                                          </p:spTgt>
                                        </p:tgtEl>
                                        <p:attrNameLst>
                                          <p:attrName>style.visibility</p:attrName>
                                        </p:attrNameLst>
                                      </p:cBhvr>
                                      <p:to>
                                        <p:strVal val="visible"/>
                                      </p:to>
                                    </p:set>
                                    <p:anim calcmode="lin" valueType="num">
                                      <p:cBhvr>
                                        <p:cTn id="23" dur="1000" fill="hold"/>
                                        <p:tgtEl>
                                          <p:spTgt spid="2">
                                            <p:txEl>
                                              <p:pRg st="0" end="0"/>
                                            </p:txEl>
                                          </p:spTgt>
                                        </p:tgtEl>
                                        <p:attrNameLst>
                                          <p:attrName>ppt_w</p:attrName>
                                        </p:attrNameLst>
                                      </p:cBhvr>
                                      <p:tavLst>
                                        <p:tav tm="0">
                                          <p:val>
                                            <p:fltVal val="0"/>
                                          </p:val>
                                        </p:tav>
                                        <p:tav tm="100000">
                                          <p:val>
                                            <p:strVal val="#ppt_w"/>
                                          </p:val>
                                        </p:tav>
                                      </p:tavLst>
                                    </p:anim>
                                    <p:anim calcmode="lin" valueType="num">
                                      <p:cBhvr>
                                        <p:cTn id="24" dur="1000" fill="hold"/>
                                        <p:tgtEl>
                                          <p:spTgt spid="2">
                                            <p:txEl>
                                              <p:pRg st="0" end="0"/>
                                            </p:txEl>
                                          </p:spTgt>
                                        </p:tgtEl>
                                        <p:attrNameLst>
                                          <p:attrName>ppt_h</p:attrName>
                                        </p:attrNameLst>
                                      </p:cBhvr>
                                      <p:tavLst>
                                        <p:tav tm="0">
                                          <p:val>
                                            <p:fltVal val="0"/>
                                          </p:val>
                                        </p:tav>
                                        <p:tav tm="100000">
                                          <p:val>
                                            <p:strVal val="#ppt_h"/>
                                          </p:val>
                                        </p:tav>
                                      </p:tavLst>
                                    </p:anim>
                                    <p:anim calcmode="lin" valueType="num">
                                      <p:cBhvr>
                                        <p:cTn id="25" dur="1000" fill="hold"/>
                                        <p:tgtEl>
                                          <p:spTgt spid="2">
                                            <p:txEl>
                                              <p:pRg st="0" end="0"/>
                                            </p:txEl>
                                          </p:spTgt>
                                        </p:tgtEl>
                                        <p:attrNameLst>
                                          <p:attrName>style.rotation</p:attrName>
                                        </p:attrNameLst>
                                      </p:cBhvr>
                                      <p:tavLst>
                                        <p:tav tm="0">
                                          <p:val>
                                            <p:fltVal val="90"/>
                                          </p:val>
                                        </p:tav>
                                        <p:tav tm="100000">
                                          <p:val>
                                            <p:fltVal val="0"/>
                                          </p:val>
                                        </p:tav>
                                      </p:tavLst>
                                    </p:anim>
                                    <p:animEffect transition="in" filter="fade">
                                      <p:cBhvr>
                                        <p:cTn id="26" dur="10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3"/>
            <a:ext cx="10648046" cy="2045949"/>
          </a:xfrm>
          <a:solidFill>
            <a:schemeClr val="accent2">
              <a:lumMod val="20000"/>
              <a:lumOff val="80000"/>
              <a:alpha val="50000"/>
            </a:schemeClr>
          </a:solidFill>
        </p:spPr>
        <p:txBody>
          <a:bodyPr/>
          <a:lstStyle/>
          <a:p>
            <a:r>
              <a:rPr lang="en-GB" sz="4800" dirty="0"/>
              <a:t>The capital of which EU country lies furthest east?</a:t>
            </a:r>
          </a:p>
          <a:p>
            <a:endParaRPr lang="es-ES" sz="1800" b="0" dirty="0">
              <a:solidFill>
                <a:schemeClr val="accent6"/>
              </a:solidFill>
              <a:latin typeface="Source Sans 3" panose="020B0303030403020204" pitchFamily="34" charset="0"/>
            </a:endParaRP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es-ES" dirty="0" err="1"/>
              <a:t>Geography</a:t>
            </a:r>
            <a:r>
              <a:rPr lang="es-ES" dirty="0"/>
              <a:t> 400</a:t>
            </a:r>
          </a:p>
          <a:p>
            <a:pPr>
              <a:lnSpc>
                <a:spcPts val="3000"/>
              </a:lnSpc>
            </a:pPr>
            <a:r>
              <a:rPr lang="es-ES" dirty="0">
                <a:solidFill>
                  <a:schemeClr val="accent2"/>
                </a:solidFill>
              </a:rPr>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19" name="Text Placeholder 11">
            <a:extLst>
              <a:ext uri="{FF2B5EF4-FFF2-40B4-BE49-F238E27FC236}">
                <a16:creationId xmlns:a16="http://schemas.microsoft.com/office/drawing/2014/main" id="{07E865E0-D33C-5976-9D79-D837ADF81104}"/>
              </a:ext>
            </a:extLst>
          </p:cNvPr>
          <p:cNvSpPr txBox="1">
            <a:spLocks/>
          </p:cNvSpPr>
          <p:nvPr/>
        </p:nvSpPr>
        <p:spPr bwMode="auto">
          <a:xfrm>
            <a:off x="4745832" y="4363836"/>
            <a:ext cx="4916914" cy="907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pPr>
              <a:lnSpc>
                <a:spcPct val="150000"/>
              </a:lnSpc>
            </a:pPr>
            <a:r>
              <a:rPr lang="en-GB" sz="4800" dirty="0">
                <a:solidFill>
                  <a:srgbClr val="00B050"/>
                </a:solidFill>
              </a:rPr>
              <a:t>Cyprus (</a:t>
            </a:r>
            <a:r>
              <a:rPr lang="en-GB" sz="4000" dirty="0">
                <a:solidFill>
                  <a:srgbClr val="00B050"/>
                </a:solidFill>
              </a:rPr>
              <a:t>Nicosia)</a:t>
            </a:r>
          </a:p>
        </p:txBody>
      </p:sp>
      <p:sp>
        <p:nvSpPr>
          <p:cNvPr id="2" name="Text Placeholder 11">
            <a:extLst>
              <a:ext uri="{FF2B5EF4-FFF2-40B4-BE49-F238E27FC236}">
                <a16:creationId xmlns:a16="http://schemas.microsoft.com/office/drawing/2014/main" id="{28BF6D0C-E7DA-E584-8B40-1F85302CDE3D}"/>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n-GB" sz="3200" b="1" dirty="0">
                <a:effectLst>
                  <a:outerShdw blurRad="38100" dist="38100" dir="2700000" algn="tl">
                    <a:srgbClr val="000000">
                      <a:alpha val="43137"/>
                    </a:srgbClr>
                  </a:outerShdw>
                </a:effectLst>
                <a:hlinkClick r:id="rId4" action="ppaction://hlinksldjump"/>
              </a:rPr>
              <a:t>Europa Quest</a:t>
            </a:r>
            <a:endParaRPr lang="en-GB"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030795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 calcmode="lin" valueType="num">
                                      <p:cBhvr>
                                        <p:cTn id="7" dur="1000" fill="hold"/>
                                        <p:tgtEl>
                                          <p:spTgt spid="19">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9">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19">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25060" y="2908823"/>
            <a:ext cx="5186805" cy="1771650"/>
          </a:xfrm>
          <a:solidFill>
            <a:schemeClr val="accent2">
              <a:lumMod val="20000"/>
              <a:lumOff val="80000"/>
              <a:alpha val="50000"/>
            </a:schemeClr>
          </a:solidFill>
        </p:spPr>
        <p:txBody>
          <a:bodyPr/>
          <a:lstStyle/>
          <a:p>
            <a:r>
              <a:rPr lang="es-ES" dirty="0"/>
              <a:t>A</a:t>
            </a:r>
          </a:p>
          <a:p>
            <a:endParaRPr lang="es-ES" dirty="0"/>
          </a:p>
          <a:p>
            <a:r>
              <a:rPr lang="es-ES" sz="3200" b="0" dirty="0">
                <a:solidFill>
                  <a:schemeClr val="accent6"/>
                </a:solidFill>
                <a:latin typeface="Source Sans 3" panose="020B0303030403020204" pitchFamily="34" charset="0"/>
              </a:rPr>
              <a:t>European </a:t>
            </a:r>
            <a:r>
              <a:rPr lang="es-ES" sz="3200" b="0" dirty="0" err="1">
                <a:solidFill>
                  <a:schemeClr val="accent6"/>
                </a:solidFill>
                <a:latin typeface="Source Sans 3" panose="020B0303030403020204" pitchFamily="34" charset="0"/>
              </a:rPr>
              <a:t>Commission</a:t>
            </a:r>
            <a:endParaRPr lang="es-ES" sz="32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908823"/>
            <a:ext cx="5186805" cy="1771650"/>
          </a:xfrm>
          <a:solidFill>
            <a:schemeClr val="accent2">
              <a:lumMod val="20000"/>
              <a:lumOff val="80000"/>
              <a:alpha val="49580"/>
            </a:schemeClr>
          </a:solidFill>
        </p:spPr>
        <p:txBody>
          <a:bodyPr/>
          <a:lstStyle/>
          <a:p>
            <a:r>
              <a:rPr lang="es-ES" dirty="0"/>
              <a:t>B</a:t>
            </a:r>
          </a:p>
          <a:p>
            <a:pPr lvl="1"/>
            <a:endParaRPr lang="es-ES" dirty="0"/>
          </a:p>
          <a:p>
            <a:pPr lvl="1"/>
            <a:r>
              <a:rPr lang="es-ES" sz="3200" dirty="0"/>
              <a:t>European Parliament</a:t>
            </a:r>
          </a:p>
          <a:p>
            <a:endParaRPr lang="es-ES" dirty="0"/>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en-GB" dirty="0"/>
              <a:t>Institutions</a:t>
            </a:r>
            <a:r>
              <a:rPr lang="es-ES" dirty="0"/>
              <a:t> 100</a:t>
            </a:r>
          </a:p>
          <a:p>
            <a:pPr>
              <a:lnSpc>
                <a:spcPts val="3000"/>
              </a:lnSpc>
            </a:pPr>
            <a:r>
              <a:rPr lang="es-ES" dirty="0">
                <a:solidFill>
                  <a:schemeClr val="accent2"/>
                </a:solidFill>
              </a:rPr>
              <a:t>⸺</a:t>
            </a:r>
          </a:p>
          <a:p>
            <a:r>
              <a:rPr lang="en-GB" sz="2800" dirty="0"/>
              <a:t>Which is the institution with right of (legislative) initiative?</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E8EB7B5B-F175-15DB-11DD-E0CD3D13CA46}"/>
              </a:ext>
            </a:extLst>
          </p:cNvPr>
          <p:cNvSpPr txBox="1">
            <a:spLocks/>
          </p:cNvSpPr>
          <p:nvPr/>
        </p:nvSpPr>
        <p:spPr bwMode="auto">
          <a:xfrm>
            <a:off x="7992011" y="567411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n-GB" sz="3200" b="1" dirty="0">
                <a:effectLst>
                  <a:outerShdw blurRad="38100" dist="38100" dir="2700000" algn="tl">
                    <a:srgbClr val="000000">
                      <a:alpha val="43137"/>
                    </a:srgbClr>
                  </a:outerShdw>
                </a:effectLst>
                <a:hlinkClick r:id="rId4" action="ppaction://hlinksldjump"/>
              </a:rPr>
              <a:t>Europa Quest</a:t>
            </a:r>
            <a:endParaRPr lang="en-GB"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377943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4"/>
                                        </p:tgtEl>
                                        <p:attrNameLst>
                                          <p:attrName>fillcolor</p:attrName>
                                        </p:attrNameLst>
                                      </p:cBhvr>
                                      <p:to>
                                        <a:srgbClr val="92D050"/>
                                      </p:to>
                                    </p:animClr>
                                    <p:set>
                                      <p:cBhvr>
                                        <p:cTn id="7" dur="2000" fill="hold"/>
                                        <p:tgtEl>
                                          <p:spTgt spid="4"/>
                                        </p:tgtEl>
                                        <p:attrNameLst>
                                          <p:attrName>fill.type</p:attrName>
                                        </p:attrNameLst>
                                      </p:cBhvr>
                                      <p:to>
                                        <p:strVal val="solid"/>
                                      </p:to>
                                    </p:set>
                                    <p:set>
                                      <p:cBhvr>
                                        <p:cTn id="8" dur="2000" fill="hold"/>
                                        <p:tgtEl>
                                          <p:spTgt spid="4"/>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5"/>
                                        </p:tgtEl>
                                        <p:attrNameLst>
                                          <p:attrName>fillcolor</p:attrName>
                                        </p:attrNameLst>
                                      </p:cBhvr>
                                      <p:to>
                                        <a:srgbClr val="FF0000"/>
                                      </p:to>
                                    </p:animClr>
                                    <p:set>
                                      <p:cBhvr>
                                        <p:cTn id="11" dur="2000" fill="hold"/>
                                        <p:tgtEl>
                                          <p:spTgt spid="5"/>
                                        </p:tgtEl>
                                        <p:attrNameLst>
                                          <p:attrName>fill.type</p:attrName>
                                        </p:attrNameLst>
                                      </p:cBhvr>
                                      <p:to>
                                        <p:strVal val="solid"/>
                                      </p:to>
                                    </p:set>
                                    <p:set>
                                      <p:cBhvr>
                                        <p:cTn id="12" dur="2000" fill="hold"/>
                                        <p:tgtEl>
                                          <p:spTgt spid="5"/>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es-ES" dirty="0"/>
              <a:t>C</a:t>
            </a:r>
          </a:p>
          <a:p>
            <a:pPr lvl="1"/>
            <a:endParaRPr lang="es-ES" dirty="0"/>
          </a:p>
          <a:p>
            <a:pPr lvl="1"/>
            <a:r>
              <a:rPr lang="en-GB" sz="1800" dirty="0"/>
              <a:t>Confederation of Regions and Cities in Europe </a:t>
            </a:r>
            <a:endParaRPr lang="es-ES" dirty="0"/>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es-ES" dirty="0"/>
              <a:t>A</a:t>
            </a:r>
          </a:p>
          <a:p>
            <a:endParaRPr lang="es-ES" sz="1800" dirty="0"/>
          </a:p>
          <a:p>
            <a:r>
              <a:rPr lang="pt-PT" sz="1800" b="0" dirty="0" err="1">
                <a:solidFill>
                  <a:schemeClr val="accent6"/>
                </a:solidFill>
                <a:latin typeface="Source Sans 3" panose="020B0303030403020204" pitchFamily="34" charset="0"/>
              </a:rPr>
              <a:t>European</a:t>
            </a:r>
            <a:r>
              <a:rPr lang="pt-PT" sz="1800" b="0" dirty="0">
                <a:solidFill>
                  <a:schemeClr val="accent6"/>
                </a:solidFill>
                <a:latin typeface="Source Sans 3" panose="020B0303030403020204" pitchFamily="34" charset="0"/>
              </a:rPr>
              <a:t> </a:t>
            </a:r>
            <a:r>
              <a:rPr lang="pt-PT" sz="1800" b="0" dirty="0" err="1">
                <a:solidFill>
                  <a:schemeClr val="accent6"/>
                </a:solidFill>
                <a:latin typeface="Source Sans 3" panose="020B0303030403020204" pitchFamily="34" charset="0"/>
              </a:rPr>
              <a:t>Cities</a:t>
            </a:r>
            <a:r>
              <a:rPr lang="pt-PT" sz="1800" b="0" dirty="0">
                <a:solidFill>
                  <a:schemeClr val="accent6"/>
                </a:solidFill>
                <a:latin typeface="Source Sans 3" panose="020B0303030403020204" pitchFamily="34" charset="0"/>
              </a:rPr>
              <a:t> </a:t>
            </a:r>
            <a:r>
              <a:rPr lang="pt-PT" sz="1800" b="0" dirty="0" err="1">
                <a:solidFill>
                  <a:schemeClr val="accent6"/>
                </a:solidFill>
                <a:latin typeface="Source Sans 3" panose="020B0303030403020204" pitchFamily="34" charset="0"/>
              </a:rPr>
              <a:t>Forum</a:t>
            </a:r>
            <a:endParaRPr lang="en-GB" sz="1800" b="0" dirty="0">
              <a:solidFill>
                <a:schemeClr val="accent6"/>
              </a:solidFill>
              <a:latin typeface="Source Sans 3" panose="020B0303030403020204" pitchFamily="34" charset="0"/>
            </a:endParaRP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es-ES" dirty="0"/>
              <a:t>B</a:t>
            </a:r>
          </a:p>
          <a:p>
            <a:pPr lvl="1"/>
            <a:endParaRPr lang="es-ES" dirty="0"/>
          </a:p>
          <a:p>
            <a:pPr lvl="1"/>
            <a:r>
              <a:rPr lang="en-GB" sz="1800" dirty="0"/>
              <a:t>European Committee of the Regions </a:t>
            </a:r>
            <a:endParaRPr lang="es-ES" dirty="0"/>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es-ES" dirty="0"/>
              <a:t>D</a:t>
            </a:r>
          </a:p>
          <a:p>
            <a:pPr lvl="1"/>
            <a:endParaRPr lang="es-ES" dirty="0"/>
          </a:p>
          <a:p>
            <a:pPr lvl="1"/>
            <a:r>
              <a:rPr lang="en-GB" sz="1800" dirty="0"/>
              <a:t>European Economic and Social Committee </a:t>
            </a:r>
            <a:endParaRPr lang="es-ES" dirty="0"/>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en-GB" dirty="0"/>
              <a:t>Institutions</a:t>
            </a:r>
            <a:r>
              <a:rPr lang="es-ES" dirty="0"/>
              <a:t> 200</a:t>
            </a:r>
          </a:p>
          <a:p>
            <a:pPr>
              <a:lnSpc>
                <a:spcPts val="3000"/>
              </a:lnSpc>
            </a:pPr>
            <a:r>
              <a:rPr lang="es-ES" dirty="0">
                <a:solidFill>
                  <a:schemeClr val="accent2"/>
                </a:solidFill>
              </a:rPr>
              <a:t>⸺</a:t>
            </a:r>
          </a:p>
          <a:p>
            <a:r>
              <a:rPr lang="en-GB" sz="2800" dirty="0"/>
              <a:t>Which institution represents the interests of local authorities?</a:t>
            </a:r>
            <a:endParaRPr lang="en-GB" sz="2500" dirty="0"/>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AC178C5E-FA98-87D1-FF15-201C8DCBC6BE}"/>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n-GB" sz="3200" b="1" dirty="0">
                <a:effectLst>
                  <a:outerShdw blurRad="38100" dist="38100" dir="2700000" algn="tl">
                    <a:srgbClr val="000000">
                      <a:alpha val="43137"/>
                    </a:srgbClr>
                  </a:outerShdw>
                </a:effectLst>
                <a:hlinkClick r:id="rId4" action="ppaction://hlinksldjump"/>
              </a:rPr>
              <a:t>Europa Quest</a:t>
            </a:r>
            <a:endParaRPr lang="en-GB"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436870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92D05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FF000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es-ES" dirty="0"/>
              <a:t>C</a:t>
            </a:r>
          </a:p>
          <a:p>
            <a:pPr lvl="1"/>
            <a:endParaRPr lang="es-ES" dirty="0"/>
          </a:p>
          <a:p>
            <a:pPr lvl="1"/>
            <a:r>
              <a:rPr lang="en-GB" sz="1800" dirty="0"/>
              <a:t>The Committee on Foreign Affairs is one of the European Parliament committees</a:t>
            </a:r>
            <a:endParaRPr lang="es-ES" dirty="0"/>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es-ES" dirty="0"/>
              <a:t>A</a:t>
            </a:r>
          </a:p>
          <a:p>
            <a:endParaRPr lang="es-ES" sz="1800" dirty="0"/>
          </a:p>
          <a:p>
            <a:r>
              <a:rPr lang="en-GB" sz="1800" b="0" dirty="0">
                <a:solidFill>
                  <a:schemeClr val="accent6"/>
                </a:solidFill>
                <a:latin typeface="Source Sans 3" panose="020B0303030403020204" pitchFamily="34" charset="0"/>
              </a:rPr>
              <a:t>The President of the European Parliament is elected for four years</a:t>
            </a: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es-ES" dirty="0"/>
              <a:t>B</a:t>
            </a:r>
          </a:p>
          <a:p>
            <a:pPr lvl="1"/>
            <a:endParaRPr lang="es-ES" dirty="0"/>
          </a:p>
          <a:p>
            <a:pPr lvl="1"/>
            <a:r>
              <a:rPr lang="en-GB" sz="1800" dirty="0"/>
              <a:t>The biggest political group in the European Parliament is the German one</a:t>
            </a:r>
            <a:endParaRPr lang="es-ES" dirty="0"/>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es-ES" dirty="0"/>
              <a:t>D</a:t>
            </a:r>
          </a:p>
          <a:p>
            <a:pPr lvl="1"/>
            <a:endParaRPr lang="es-ES" dirty="0"/>
          </a:p>
          <a:p>
            <a:pPr lvl="1"/>
            <a:r>
              <a:rPr lang="en-GB" sz="1800" dirty="0"/>
              <a:t>The European Parliament has 751 members</a:t>
            </a:r>
            <a:endParaRPr lang="es-ES" dirty="0"/>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en-GB" dirty="0"/>
              <a:t>Institutions</a:t>
            </a:r>
            <a:r>
              <a:rPr lang="es-ES" dirty="0"/>
              <a:t> 300</a:t>
            </a:r>
          </a:p>
          <a:p>
            <a:pPr>
              <a:lnSpc>
                <a:spcPts val="3000"/>
              </a:lnSpc>
            </a:pPr>
            <a:r>
              <a:rPr lang="es-ES" dirty="0">
                <a:solidFill>
                  <a:schemeClr val="accent2"/>
                </a:solidFill>
              </a:rPr>
              <a:t>⸺</a:t>
            </a:r>
          </a:p>
          <a:p>
            <a:r>
              <a:rPr lang="en-GB" sz="2800" dirty="0"/>
              <a:t>Which of the following is true?</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DD949258-DD2A-C39B-FA16-631C7D77DFE3}"/>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n-GB" sz="3200" b="1" dirty="0">
                <a:effectLst>
                  <a:outerShdw blurRad="38100" dist="38100" dir="2700000" algn="tl">
                    <a:srgbClr val="000000">
                      <a:alpha val="43137"/>
                    </a:srgbClr>
                  </a:outerShdw>
                </a:effectLst>
                <a:hlinkClick r:id="rId4" action="ppaction://hlinksldjump"/>
              </a:rPr>
              <a:t>Europa Quest</a:t>
            </a:r>
            <a:endParaRPr lang="en-GB"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812356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3"/>
                                        </p:tgtEl>
                                        <p:attrNameLst>
                                          <p:attrName>fillcolor</p:attrName>
                                        </p:attrNameLst>
                                      </p:cBhvr>
                                      <p:to>
                                        <a:srgbClr val="92D050"/>
                                      </p:to>
                                    </p:animClr>
                                    <p:set>
                                      <p:cBhvr>
                                        <p:cTn id="7" dur="2000" fill="hold"/>
                                        <p:tgtEl>
                                          <p:spTgt spid="3"/>
                                        </p:tgtEl>
                                        <p:attrNameLst>
                                          <p:attrName>fill.type</p:attrName>
                                        </p:attrNameLst>
                                      </p:cBhvr>
                                      <p:to>
                                        <p:strVal val="solid"/>
                                      </p:to>
                                    </p:set>
                                    <p:set>
                                      <p:cBhvr>
                                        <p:cTn id="8" dur="2000" fill="hold"/>
                                        <p:tgtEl>
                                          <p:spTgt spid="3"/>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5"/>
                                        </p:tgtEl>
                                        <p:attrNameLst>
                                          <p:attrName>fillcolor</p:attrName>
                                        </p:attrNameLst>
                                      </p:cBhvr>
                                      <p:to>
                                        <a:srgbClr val="FF0000"/>
                                      </p:to>
                                    </p:animClr>
                                    <p:set>
                                      <p:cBhvr>
                                        <p:cTn id="15" dur="2000" fill="hold"/>
                                        <p:tgtEl>
                                          <p:spTgt spid="5"/>
                                        </p:tgtEl>
                                        <p:attrNameLst>
                                          <p:attrName>fill.type</p:attrName>
                                        </p:attrNameLst>
                                      </p:cBhvr>
                                      <p:to>
                                        <p:strVal val="solid"/>
                                      </p:to>
                                    </p:set>
                                    <p:set>
                                      <p:cBhvr>
                                        <p:cTn id="16" dur="2000" fill="hold"/>
                                        <p:tgtEl>
                                          <p:spTgt spid="5"/>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3"/>
            <a:ext cx="10648046" cy="2045949"/>
          </a:xfrm>
          <a:solidFill>
            <a:schemeClr val="accent2">
              <a:lumMod val="20000"/>
              <a:lumOff val="80000"/>
              <a:alpha val="50000"/>
            </a:schemeClr>
          </a:solidFill>
        </p:spPr>
        <p:txBody>
          <a:bodyPr/>
          <a:lstStyle/>
          <a:p>
            <a:r>
              <a:rPr lang="en-US" sz="4400" dirty="0"/>
              <a:t>What are the ‘two hats’ worn by the head of the European External Action Service (EEAS)?</a:t>
            </a:r>
          </a:p>
          <a:p>
            <a:endParaRPr lang="es-ES" sz="1800" b="0" dirty="0">
              <a:solidFill>
                <a:schemeClr val="accent6"/>
              </a:solidFill>
              <a:latin typeface="Source Sans 3" panose="020B0303030403020204" pitchFamily="34" charset="0"/>
            </a:endParaRP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en-GB" dirty="0"/>
              <a:t>Institutions</a:t>
            </a:r>
            <a:r>
              <a:rPr lang="es-ES" dirty="0"/>
              <a:t> 400</a:t>
            </a:r>
          </a:p>
          <a:p>
            <a:pPr>
              <a:lnSpc>
                <a:spcPts val="3000"/>
              </a:lnSpc>
            </a:pPr>
            <a:r>
              <a:rPr lang="es-ES" dirty="0">
                <a:solidFill>
                  <a:schemeClr val="accent2"/>
                </a:solidFill>
              </a:rPr>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19" name="Text Placeholder 11">
            <a:extLst>
              <a:ext uri="{FF2B5EF4-FFF2-40B4-BE49-F238E27FC236}">
                <a16:creationId xmlns:a16="http://schemas.microsoft.com/office/drawing/2014/main" id="{07E865E0-D33C-5976-9D79-D837ADF81104}"/>
              </a:ext>
            </a:extLst>
          </p:cNvPr>
          <p:cNvSpPr txBox="1">
            <a:spLocks/>
          </p:cNvSpPr>
          <p:nvPr/>
        </p:nvSpPr>
        <p:spPr bwMode="auto">
          <a:xfrm>
            <a:off x="686261" y="4363836"/>
            <a:ext cx="9965932" cy="1358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pPr>
              <a:lnSpc>
                <a:spcPct val="150000"/>
              </a:lnSpc>
            </a:pPr>
            <a:r>
              <a:rPr lang="en-GB" sz="2800" dirty="0">
                <a:solidFill>
                  <a:srgbClr val="00B050"/>
                </a:solidFill>
              </a:rPr>
              <a:t>High Representative for Foreign Affairs and Security Policy &amp; Vice-President of the European Commission</a:t>
            </a:r>
          </a:p>
          <a:p>
            <a:pPr>
              <a:lnSpc>
                <a:spcPct val="150000"/>
              </a:lnSpc>
            </a:pPr>
            <a:endParaRPr lang="en-GB" sz="4000" dirty="0">
              <a:solidFill>
                <a:srgbClr val="0070C0"/>
              </a:solidFill>
            </a:endParaRPr>
          </a:p>
        </p:txBody>
      </p:sp>
      <p:sp>
        <p:nvSpPr>
          <p:cNvPr id="2" name="Text Placeholder 11">
            <a:extLst>
              <a:ext uri="{FF2B5EF4-FFF2-40B4-BE49-F238E27FC236}">
                <a16:creationId xmlns:a16="http://schemas.microsoft.com/office/drawing/2014/main" id="{0DC95ED2-C860-DF2E-60E4-45AE5626FEFA}"/>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n-GB" sz="3200" b="1" dirty="0">
                <a:effectLst>
                  <a:outerShdw blurRad="38100" dist="38100" dir="2700000" algn="tl">
                    <a:srgbClr val="000000">
                      <a:alpha val="43137"/>
                    </a:srgbClr>
                  </a:outerShdw>
                </a:effectLst>
                <a:hlinkClick r:id="rId4" action="ppaction://hlinksldjump"/>
              </a:rPr>
              <a:t>Europa Quest</a:t>
            </a:r>
            <a:endParaRPr lang="en-GB"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26978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 calcmode="lin" valueType="num">
                                      <p:cBhvr>
                                        <p:cTn id="7" dur="1000" fill="hold"/>
                                        <p:tgtEl>
                                          <p:spTgt spid="19">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9">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19">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25060" y="2908823"/>
            <a:ext cx="5186805" cy="1771650"/>
          </a:xfrm>
          <a:solidFill>
            <a:schemeClr val="accent2">
              <a:lumMod val="20000"/>
              <a:lumOff val="80000"/>
              <a:alpha val="50000"/>
            </a:schemeClr>
          </a:solidFill>
        </p:spPr>
        <p:txBody>
          <a:bodyPr/>
          <a:lstStyle/>
          <a:p>
            <a:r>
              <a:rPr lang="es-ES" dirty="0"/>
              <a:t>A</a:t>
            </a:r>
          </a:p>
          <a:p>
            <a:endParaRPr lang="es-ES" dirty="0"/>
          </a:p>
          <a:p>
            <a:r>
              <a:rPr lang="es-ES" sz="3200" b="0" dirty="0" err="1">
                <a:solidFill>
                  <a:schemeClr val="accent6"/>
                </a:solidFill>
                <a:latin typeface="Source Sans 3" panose="020B0303030403020204" pitchFamily="34" charset="0"/>
              </a:rPr>
              <a:t>one</a:t>
            </a:r>
            <a:r>
              <a:rPr lang="es-ES" sz="3200" b="0" dirty="0">
                <a:solidFill>
                  <a:schemeClr val="accent6"/>
                </a:solidFill>
                <a:latin typeface="Source Sans 3" panose="020B0303030403020204" pitchFamily="34" charset="0"/>
              </a:rPr>
              <a:t> </a:t>
            </a:r>
            <a:r>
              <a:rPr lang="es-ES" sz="3200" b="0" dirty="0" err="1">
                <a:solidFill>
                  <a:schemeClr val="accent6"/>
                </a:solidFill>
                <a:latin typeface="Source Sans 3" panose="020B0303030403020204" pitchFamily="34" charset="0"/>
              </a:rPr>
              <a:t>configuration</a:t>
            </a:r>
            <a:endParaRPr lang="es-ES" sz="32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908823"/>
            <a:ext cx="5186805" cy="1771650"/>
          </a:xfrm>
          <a:solidFill>
            <a:schemeClr val="accent2">
              <a:lumMod val="20000"/>
              <a:lumOff val="80000"/>
              <a:alpha val="49580"/>
            </a:schemeClr>
          </a:solidFill>
        </p:spPr>
        <p:txBody>
          <a:bodyPr/>
          <a:lstStyle/>
          <a:p>
            <a:r>
              <a:rPr lang="es-ES" dirty="0"/>
              <a:t>B</a:t>
            </a:r>
          </a:p>
          <a:p>
            <a:pPr lvl="1"/>
            <a:endParaRPr lang="es-ES" dirty="0"/>
          </a:p>
          <a:p>
            <a:pPr lvl="1"/>
            <a:r>
              <a:rPr lang="es-ES" sz="3200" dirty="0"/>
              <a:t>10 </a:t>
            </a:r>
            <a:r>
              <a:rPr lang="es-ES" sz="3200" dirty="0" err="1"/>
              <a:t>configurations</a:t>
            </a:r>
            <a:endParaRPr lang="es-ES" sz="3200" dirty="0"/>
          </a:p>
          <a:p>
            <a:endParaRPr lang="es-ES" dirty="0"/>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en-GB" dirty="0"/>
              <a:t>Council of the EU</a:t>
            </a:r>
            <a:r>
              <a:rPr lang="es-ES" dirty="0"/>
              <a:t> 100</a:t>
            </a:r>
          </a:p>
          <a:p>
            <a:pPr>
              <a:lnSpc>
                <a:spcPts val="3000"/>
              </a:lnSpc>
            </a:pPr>
            <a:r>
              <a:rPr lang="es-ES" dirty="0">
                <a:solidFill>
                  <a:schemeClr val="accent2"/>
                </a:solidFill>
              </a:rPr>
              <a:t>⸺</a:t>
            </a:r>
          </a:p>
          <a:p>
            <a:r>
              <a:rPr lang="en-GB" sz="2800" dirty="0"/>
              <a:t>The Council of the EU has:</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4558B8D2-7E33-CDD9-03B6-BFF88E5B817B}"/>
              </a:ext>
            </a:extLst>
          </p:cNvPr>
          <p:cNvSpPr txBox="1">
            <a:spLocks/>
          </p:cNvSpPr>
          <p:nvPr/>
        </p:nvSpPr>
        <p:spPr bwMode="auto">
          <a:xfrm>
            <a:off x="1381113" y="5070690"/>
            <a:ext cx="2909533"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n-GB" sz="3200" b="1" dirty="0">
                <a:effectLst>
                  <a:outerShdw blurRad="38100" dist="38100" dir="2700000" algn="tl">
                    <a:srgbClr val="000000">
                      <a:alpha val="43137"/>
                    </a:srgbClr>
                  </a:outerShdw>
                </a:effectLst>
                <a:hlinkClick r:id="rId4" action="ppaction://hlinksldjump"/>
              </a:rPr>
              <a:t>Find out more</a:t>
            </a:r>
            <a:endParaRPr lang="en-GB" b="1" dirty="0">
              <a:effectLst>
                <a:outerShdw blurRad="38100" dist="38100" dir="2700000" algn="tl">
                  <a:srgbClr val="000000">
                    <a:alpha val="43137"/>
                  </a:srgbClr>
                </a:outerShdw>
              </a:effectLst>
            </a:endParaRPr>
          </a:p>
        </p:txBody>
      </p:sp>
      <p:sp>
        <p:nvSpPr>
          <p:cNvPr id="3" name="Text Placeholder 11">
            <a:extLst>
              <a:ext uri="{FF2B5EF4-FFF2-40B4-BE49-F238E27FC236}">
                <a16:creationId xmlns:a16="http://schemas.microsoft.com/office/drawing/2014/main" id="{A4E8A748-BCE0-1CCE-36E2-6F39A1A7D2A8}"/>
              </a:ext>
            </a:extLst>
          </p:cNvPr>
          <p:cNvSpPr txBox="1">
            <a:spLocks/>
          </p:cNvSpPr>
          <p:nvPr/>
        </p:nvSpPr>
        <p:spPr bwMode="auto">
          <a:xfrm>
            <a:off x="7851676" y="5070690"/>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n-GB" sz="3200" b="1" dirty="0">
                <a:effectLst>
                  <a:outerShdw blurRad="38100" dist="38100" dir="2700000" algn="tl">
                    <a:srgbClr val="000000">
                      <a:alpha val="43137"/>
                    </a:srgbClr>
                  </a:outerShdw>
                </a:effectLst>
                <a:hlinkClick r:id="rId5" action="ppaction://hlinksldjump"/>
              </a:rPr>
              <a:t>Europa Quest</a:t>
            </a:r>
            <a:endParaRPr lang="en-GB"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695113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4"/>
                                        </p:tgtEl>
                                        <p:attrNameLst>
                                          <p:attrName>fillcolor</p:attrName>
                                        </p:attrNameLst>
                                      </p:cBhvr>
                                      <p:to>
                                        <a:srgbClr val="FF0000"/>
                                      </p:to>
                                    </p:animClr>
                                    <p:set>
                                      <p:cBhvr>
                                        <p:cTn id="7" dur="2000" fill="hold"/>
                                        <p:tgtEl>
                                          <p:spTgt spid="4"/>
                                        </p:tgtEl>
                                        <p:attrNameLst>
                                          <p:attrName>fill.type</p:attrName>
                                        </p:attrNameLst>
                                      </p:cBhvr>
                                      <p:to>
                                        <p:strVal val="solid"/>
                                      </p:to>
                                    </p:set>
                                    <p:set>
                                      <p:cBhvr>
                                        <p:cTn id="8" dur="2000" fill="hold"/>
                                        <p:tgtEl>
                                          <p:spTgt spid="4"/>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5"/>
                                        </p:tgtEl>
                                        <p:attrNameLst>
                                          <p:attrName>fillcolor</p:attrName>
                                        </p:attrNameLst>
                                      </p:cBhvr>
                                      <p:to>
                                        <a:srgbClr val="92D050"/>
                                      </p:to>
                                    </p:animClr>
                                    <p:set>
                                      <p:cBhvr>
                                        <p:cTn id="11" dur="2000" fill="hold"/>
                                        <p:tgtEl>
                                          <p:spTgt spid="5"/>
                                        </p:tgtEl>
                                        <p:attrNameLst>
                                          <p:attrName>fill.type</p:attrName>
                                        </p:attrNameLst>
                                      </p:cBhvr>
                                      <p:to>
                                        <p:strVal val="solid"/>
                                      </p:to>
                                    </p:set>
                                    <p:set>
                                      <p:cBhvr>
                                        <p:cTn id="12" dur="2000" fill="hold"/>
                                        <p:tgtEl>
                                          <p:spTgt spid="5"/>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25060" y="2205439"/>
            <a:ext cx="10163102" cy="3377676"/>
          </a:xfrm>
          <a:solidFill>
            <a:schemeClr val="accent2">
              <a:lumMod val="20000"/>
              <a:lumOff val="80000"/>
              <a:alpha val="50000"/>
            </a:schemeClr>
          </a:solidFill>
        </p:spPr>
        <p:txBody>
          <a:bodyPr numCol="2"/>
          <a:lstStyle/>
          <a:p>
            <a:r>
              <a:rPr lang="en-US" dirty="0"/>
              <a:t>The Council meets in 10 configurations: </a:t>
            </a:r>
            <a:endParaRPr lang="en-150" dirty="0"/>
          </a:p>
          <a:p>
            <a:pPr lvl="0"/>
            <a:endParaRPr lang="en-US" dirty="0"/>
          </a:p>
          <a:p>
            <a:pPr lvl="0"/>
            <a:r>
              <a:rPr lang="en-US" dirty="0"/>
              <a:t>Agriculture and fisheries</a:t>
            </a:r>
            <a:endParaRPr lang="en-150" dirty="0"/>
          </a:p>
          <a:p>
            <a:pPr lvl="0"/>
            <a:r>
              <a:rPr lang="en-US" dirty="0"/>
              <a:t>Competitiveness</a:t>
            </a:r>
            <a:endParaRPr lang="en-150" dirty="0"/>
          </a:p>
          <a:p>
            <a:pPr lvl="0"/>
            <a:r>
              <a:rPr lang="en-US" dirty="0"/>
              <a:t>Economic and financial affairs</a:t>
            </a:r>
            <a:endParaRPr lang="en-150" dirty="0"/>
          </a:p>
          <a:p>
            <a:pPr lvl="0"/>
            <a:r>
              <a:rPr lang="en-US" dirty="0"/>
              <a:t>Environment</a:t>
            </a:r>
            <a:endParaRPr lang="en-150" dirty="0"/>
          </a:p>
          <a:p>
            <a:pPr lvl="0"/>
            <a:r>
              <a:rPr lang="en-US" dirty="0"/>
              <a:t>Employment, social policy, health and consumer affairs</a:t>
            </a:r>
            <a:endParaRPr lang="en-150" dirty="0"/>
          </a:p>
          <a:p>
            <a:pPr lvl="0"/>
            <a:endParaRPr lang="en-US" dirty="0"/>
          </a:p>
          <a:p>
            <a:pPr lvl="0"/>
            <a:endParaRPr lang="en-US" dirty="0"/>
          </a:p>
          <a:p>
            <a:pPr lvl="0"/>
            <a:endParaRPr lang="en-US" dirty="0"/>
          </a:p>
          <a:p>
            <a:pPr lvl="0"/>
            <a:endParaRPr lang="en-US" dirty="0"/>
          </a:p>
          <a:p>
            <a:pPr lvl="0"/>
            <a:r>
              <a:rPr lang="en-US" dirty="0"/>
              <a:t>Education, youth, culture and sport</a:t>
            </a:r>
            <a:endParaRPr lang="en-150" dirty="0"/>
          </a:p>
          <a:p>
            <a:pPr lvl="0"/>
            <a:r>
              <a:rPr lang="en-US" dirty="0"/>
              <a:t>Foreign affairs</a:t>
            </a:r>
            <a:endParaRPr lang="en-150" dirty="0"/>
          </a:p>
          <a:p>
            <a:pPr lvl="0"/>
            <a:r>
              <a:rPr lang="en-US" dirty="0"/>
              <a:t>General affairs</a:t>
            </a:r>
            <a:endParaRPr lang="en-150" dirty="0"/>
          </a:p>
          <a:p>
            <a:pPr lvl="0"/>
            <a:r>
              <a:rPr lang="en-US" dirty="0"/>
              <a:t>Justice and home affairs</a:t>
            </a:r>
            <a:endParaRPr lang="en-150" dirty="0"/>
          </a:p>
          <a:p>
            <a:r>
              <a:rPr lang="en-US" dirty="0"/>
              <a:t>Transport, telecommunications and energy</a:t>
            </a:r>
            <a:endParaRPr lang="es-ES" dirty="0"/>
          </a:p>
          <a:p>
            <a:endParaRPr lang="es-ES" dirty="0"/>
          </a:p>
          <a:p>
            <a:endParaRPr lang="es-ES" sz="3200" b="0" dirty="0">
              <a:solidFill>
                <a:schemeClr val="accent6"/>
              </a:solidFill>
              <a:latin typeface="Source Sans 3" panose="020B0303030403020204" pitchFamily="34" charset="0"/>
            </a:endParaRP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en-GB" dirty="0"/>
              <a:t>Council of the EU</a:t>
            </a:r>
            <a:r>
              <a:rPr lang="es-ES" dirty="0"/>
              <a:t> 100</a:t>
            </a:r>
          </a:p>
          <a:p>
            <a:pPr>
              <a:lnSpc>
                <a:spcPts val="3000"/>
              </a:lnSpc>
            </a:pPr>
            <a:r>
              <a:rPr lang="es-ES" dirty="0">
                <a:solidFill>
                  <a:schemeClr val="accent2"/>
                </a:solidFill>
              </a:rPr>
              <a:t>⸺</a:t>
            </a:r>
          </a:p>
          <a:p>
            <a:r>
              <a:rPr lang="en-GB" sz="2800" i="1" dirty="0"/>
              <a:t>Information</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C0D6DFF8-5F4D-BE56-081C-16FE4FBFC2F5}"/>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n-GB" sz="3200" b="1" dirty="0">
                <a:effectLst>
                  <a:outerShdw blurRad="38100" dist="38100" dir="2700000" algn="tl">
                    <a:srgbClr val="000000">
                      <a:alpha val="43137"/>
                    </a:srgbClr>
                  </a:outerShdw>
                </a:effectLst>
                <a:hlinkClick r:id="rId4" action="ppaction://hlinksldjump"/>
              </a:rPr>
              <a:t>Europa Quest</a:t>
            </a:r>
            <a:endParaRPr lang="en-GB"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6892256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es-ES" dirty="0"/>
              <a:t>C</a:t>
            </a:r>
          </a:p>
          <a:p>
            <a:pPr lvl="1"/>
            <a:endParaRPr lang="es-ES" dirty="0"/>
          </a:p>
          <a:p>
            <a:pPr lvl="1"/>
            <a:r>
              <a:rPr lang="en-GB" sz="1800" dirty="0"/>
              <a:t>Court of Auditors</a:t>
            </a:r>
            <a:endParaRPr lang="es-ES" dirty="0"/>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es-ES" dirty="0"/>
              <a:t>A</a:t>
            </a:r>
          </a:p>
          <a:p>
            <a:endParaRPr lang="es-ES" sz="1800" dirty="0"/>
          </a:p>
          <a:p>
            <a:r>
              <a:rPr lang="en-GB" sz="1800" b="0" dirty="0" err="1">
                <a:solidFill>
                  <a:schemeClr val="accent6"/>
                </a:solidFill>
                <a:latin typeface="Source Sans 3" panose="020B0303030403020204" pitchFamily="34" charset="0"/>
              </a:rPr>
              <a:t>Coreper</a:t>
            </a:r>
            <a:endParaRPr lang="en-GB" sz="1800" b="0" dirty="0">
              <a:solidFill>
                <a:schemeClr val="accent6"/>
              </a:solidFill>
              <a:latin typeface="Source Sans 3" panose="020B0303030403020204" pitchFamily="34" charset="0"/>
            </a:endParaRP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es-ES" dirty="0"/>
              <a:t>B</a:t>
            </a:r>
          </a:p>
          <a:p>
            <a:pPr lvl="1"/>
            <a:endParaRPr lang="es-ES" dirty="0"/>
          </a:p>
          <a:p>
            <a:pPr lvl="1"/>
            <a:r>
              <a:rPr lang="en-GB" sz="1800" dirty="0"/>
              <a:t>working parties</a:t>
            </a:r>
            <a:endParaRPr lang="es-ES" dirty="0"/>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es-ES" dirty="0"/>
              <a:t>D</a:t>
            </a:r>
          </a:p>
          <a:p>
            <a:pPr lvl="1"/>
            <a:endParaRPr lang="es-ES" dirty="0"/>
          </a:p>
          <a:p>
            <a:pPr lvl="1"/>
            <a:r>
              <a:rPr lang="en-GB" dirty="0"/>
              <a:t>rotating presidency</a:t>
            </a:r>
            <a:endParaRPr lang="es-ES" dirty="0"/>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en-GB" dirty="0"/>
              <a:t>Council of the EU</a:t>
            </a:r>
            <a:r>
              <a:rPr lang="es-ES" dirty="0"/>
              <a:t> 200</a:t>
            </a:r>
          </a:p>
          <a:p>
            <a:pPr>
              <a:lnSpc>
                <a:spcPts val="3000"/>
              </a:lnSpc>
            </a:pPr>
            <a:r>
              <a:rPr lang="es-ES" dirty="0">
                <a:solidFill>
                  <a:schemeClr val="accent2"/>
                </a:solidFill>
              </a:rPr>
              <a:t>⸺</a:t>
            </a:r>
          </a:p>
          <a:p>
            <a:r>
              <a:rPr lang="en-GB" sz="2800" dirty="0"/>
              <a:t>Which of the following terms is </a:t>
            </a:r>
            <a:r>
              <a:rPr lang="en-GB" sz="2800" u="sng" dirty="0"/>
              <a:t>not</a:t>
            </a:r>
            <a:r>
              <a:rPr lang="en-GB" sz="2800" dirty="0"/>
              <a:t> related to the Council?</a:t>
            </a:r>
            <a:endParaRPr lang="en-GB" sz="2500" dirty="0"/>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FAC3F91F-9514-A8DF-09AC-70891982AD66}"/>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n-GB" sz="3200" b="1" dirty="0">
                <a:effectLst>
                  <a:outerShdw blurRad="38100" dist="38100" dir="2700000" algn="tl">
                    <a:srgbClr val="000000">
                      <a:alpha val="43137"/>
                    </a:srgbClr>
                  </a:outerShdw>
                </a:effectLst>
                <a:hlinkClick r:id="rId4" action="ppaction://hlinksldjump"/>
              </a:rPr>
              <a:t>Europa Quest</a:t>
            </a:r>
            <a:endParaRPr lang="en-GB"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50546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FF000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92D05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es-ES" dirty="0"/>
              <a:t>C</a:t>
            </a:r>
          </a:p>
          <a:p>
            <a:pPr lvl="1"/>
            <a:endParaRPr lang="es-ES" dirty="0"/>
          </a:p>
          <a:p>
            <a:pPr lvl="1"/>
            <a:r>
              <a:rPr lang="en-GB" sz="1800" dirty="0"/>
              <a:t>Adopt the EU budget, together with the European Parliament</a:t>
            </a:r>
            <a:endParaRPr lang="es-ES" dirty="0"/>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es-ES" dirty="0"/>
              <a:t>A</a:t>
            </a:r>
          </a:p>
          <a:p>
            <a:endParaRPr lang="es-ES" sz="1800" dirty="0"/>
          </a:p>
          <a:p>
            <a:r>
              <a:rPr lang="en-GB" sz="1800" b="0" dirty="0">
                <a:solidFill>
                  <a:schemeClr val="accent6"/>
                </a:solidFill>
                <a:latin typeface="Source Sans 3" panose="020B0303030403020204" pitchFamily="34" charset="0"/>
              </a:rPr>
              <a:t>Manage EU funds</a:t>
            </a: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es-ES" dirty="0"/>
              <a:t>B</a:t>
            </a:r>
          </a:p>
          <a:p>
            <a:pPr lvl="1"/>
            <a:endParaRPr lang="es-ES" dirty="0"/>
          </a:p>
          <a:p>
            <a:pPr lvl="1"/>
            <a:r>
              <a:rPr lang="en-GB" sz="1800" dirty="0"/>
              <a:t>Adopt EU law</a:t>
            </a:r>
            <a:endParaRPr lang="es-ES" dirty="0"/>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es-ES" dirty="0"/>
              <a:t>D</a:t>
            </a:r>
          </a:p>
          <a:p>
            <a:pPr lvl="1"/>
            <a:endParaRPr lang="es-ES" dirty="0"/>
          </a:p>
          <a:p>
            <a:pPr lvl="1"/>
            <a:r>
              <a:rPr lang="en-GB" sz="1800" dirty="0"/>
              <a:t>Coordinate member states’ policies</a:t>
            </a:r>
            <a:endParaRPr lang="es-ES" dirty="0"/>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en-GB" dirty="0"/>
              <a:t>Council of the EU</a:t>
            </a:r>
            <a:r>
              <a:rPr lang="es-ES" dirty="0"/>
              <a:t> 300</a:t>
            </a:r>
          </a:p>
          <a:p>
            <a:pPr>
              <a:lnSpc>
                <a:spcPts val="3000"/>
              </a:lnSpc>
            </a:pPr>
            <a:r>
              <a:rPr lang="es-ES" dirty="0">
                <a:solidFill>
                  <a:schemeClr val="accent2"/>
                </a:solidFill>
              </a:rPr>
              <a:t>⸺</a:t>
            </a:r>
          </a:p>
          <a:p>
            <a:r>
              <a:rPr lang="en-GB" sz="2800" dirty="0"/>
              <a:t>Which of the following is </a:t>
            </a:r>
            <a:r>
              <a:rPr lang="en-GB" sz="2800" u="sng" dirty="0"/>
              <a:t>not</a:t>
            </a:r>
            <a:r>
              <a:rPr lang="en-GB" sz="2800" dirty="0"/>
              <a:t> a role of the Council?</a:t>
            </a:r>
            <a:endParaRPr lang="en-GB" sz="2500" dirty="0"/>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9EE72DF9-17A2-CF4D-5458-0FCA8D0A87F3}"/>
              </a:ext>
            </a:extLst>
          </p:cNvPr>
          <p:cNvSpPr txBox="1">
            <a:spLocks/>
          </p:cNvSpPr>
          <p:nvPr/>
        </p:nvSpPr>
        <p:spPr bwMode="auto">
          <a:xfrm>
            <a:off x="1504206" y="6007605"/>
            <a:ext cx="2909533"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n-GB" sz="3200" b="1" dirty="0">
                <a:effectLst>
                  <a:outerShdw blurRad="38100" dist="38100" dir="2700000" algn="tl">
                    <a:srgbClr val="000000">
                      <a:alpha val="43137"/>
                    </a:srgbClr>
                  </a:outerShdw>
                </a:effectLst>
                <a:hlinkClick r:id="rId4" action="ppaction://hlinksldjump"/>
              </a:rPr>
              <a:t>Find out more</a:t>
            </a:r>
            <a:endParaRPr lang="en-GB" b="1" dirty="0">
              <a:effectLst>
                <a:outerShdw blurRad="38100" dist="38100" dir="2700000" algn="tl">
                  <a:srgbClr val="000000">
                    <a:alpha val="43137"/>
                  </a:srgbClr>
                </a:outerShdw>
              </a:effectLst>
            </a:endParaRPr>
          </a:p>
        </p:txBody>
      </p:sp>
      <p:sp>
        <p:nvSpPr>
          <p:cNvPr id="8" name="Text Placeholder 11">
            <a:extLst>
              <a:ext uri="{FF2B5EF4-FFF2-40B4-BE49-F238E27FC236}">
                <a16:creationId xmlns:a16="http://schemas.microsoft.com/office/drawing/2014/main" id="{69BB9445-B753-3A31-8BC6-B2DCEF3C84F8}"/>
              </a:ext>
            </a:extLst>
          </p:cNvPr>
          <p:cNvSpPr txBox="1">
            <a:spLocks/>
          </p:cNvSpPr>
          <p:nvPr/>
        </p:nvSpPr>
        <p:spPr bwMode="auto">
          <a:xfrm>
            <a:off x="7992011" y="6007605"/>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n-GB" sz="3200" b="1" dirty="0">
                <a:effectLst>
                  <a:outerShdw blurRad="38100" dist="38100" dir="2700000" algn="tl">
                    <a:srgbClr val="000000">
                      <a:alpha val="43137"/>
                    </a:srgbClr>
                  </a:outerShdw>
                </a:effectLst>
                <a:hlinkClick r:id="rId5" action="ppaction://hlinksldjump"/>
              </a:rPr>
              <a:t>Europa Quest</a:t>
            </a:r>
            <a:endParaRPr lang="en-GB"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257068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FF000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92D05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FF000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9"/>
            <a:ext cx="9612548" cy="520325"/>
          </a:xfrm>
        </p:spPr>
        <p:txBody>
          <a:bodyPr/>
          <a:lstStyle/>
          <a:p>
            <a:pPr>
              <a:lnSpc>
                <a:spcPts val="3000"/>
              </a:lnSpc>
            </a:pPr>
            <a:r>
              <a:rPr lang="es-ES" dirty="0"/>
              <a:t>How to use</a:t>
            </a:r>
            <a:br>
              <a:rPr lang="es-ES" dirty="0"/>
            </a:br>
            <a:r>
              <a:rPr lang="es-ES" dirty="0">
                <a:solidFill>
                  <a:schemeClr val="accent2"/>
                </a:solidFill>
              </a:rPr>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3"/>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4"/>
          <a:srcRect/>
          <a:stretch/>
        </p:blipFill>
        <p:spPr>
          <a:xfrm>
            <a:off x="10951222" y="509785"/>
            <a:ext cx="615718" cy="520325"/>
          </a:xfrm>
          <a:prstGeom prst="rect">
            <a:avLst/>
          </a:prstGeom>
        </p:spPr>
      </p:pic>
      <p:pic>
        <p:nvPicPr>
          <p:cNvPr id="3" name="Picture 2">
            <a:extLst>
              <a:ext uri="{FF2B5EF4-FFF2-40B4-BE49-F238E27FC236}">
                <a16:creationId xmlns:a16="http://schemas.microsoft.com/office/drawing/2014/main" id="{153F8114-5E1C-374C-E5F4-E0F98528AF97}"/>
              </a:ext>
            </a:extLst>
          </p:cNvPr>
          <p:cNvPicPr>
            <a:picLocks noChangeAspect="1"/>
          </p:cNvPicPr>
          <p:nvPr/>
        </p:nvPicPr>
        <p:blipFill>
          <a:blip r:embed="rId5"/>
          <a:srcRect/>
          <a:stretch/>
        </p:blipFill>
        <p:spPr>
          <a:xfrm>
            <a:off x="709137" y="1425406"/>
            <a:ext cx="3958060" cy="2217058"/>
          </a:xfrm>
          <a:prstGeom prst="rect">
            <a:avLst/>
          </a:prstGeom>
          <a:ln>
            <a:solidFill>
              <a:schemeClr val="accent6">
                <a:lumMod val="60000"/>
                <a:lumOff val="40000"/>
              </a:schemeClr>
            </a:solidFill>
          </a:ln>
        </p:spPr>
      </p:pic>
      <p:pic>
        <p:nvPicPr>
          <p:cNvPr id="7" name="Graphic 6" descr="Cursor with solid fill">
            <a:extLst>
              <a:ext uri="{FF2B5EF4-FFF2-40B4-BE49-F238E27FC236}">
                <a16:creationId xmlns:a16="http://schemas.microsoft.com/office/drawing/2014/main" id="{5B775C5B-2531-DD02-2BBD-05FB91DAE4B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374187" y="2363495"/>
            <a:ext cx="101639" cy="101639"/>
          </a:xfrm>
          <a:prstGeom prst="rect">
            <a:avLst/>
          </a:prstGeom>
        </p:spPr>
      </p:pic>
      <p:sp>
        <p:nvSpPr>
          <p:cNvPr id="8" name="Oval 7">
            <a:extLst>
              <a:ext uri="{FF2B5EF4-FFF2-40B4-BE49-F238E27FC236}">
                <a16:creationId xmlns:a16="http://schemas.microsoft.com/office/drawing/2014/main" id="{3FBA9FBE-D0AE-2FC3-8205-0FAB22933984}"/>
              </a:ext>
            </a:extLst>
          </p:cNvPr>
          <p:cNvSpPr/>
          <p:nvPr/>
        </p:nvSpPr>
        <p:spPr>
          <a:xfrm>
            <a:off x="1219514" y="2296408"/>
            <a:ext cx="240634" cy="134174"/>
          </a:xfrm>
          <a:prstGeom prst="ellipse">
            <a:avLst/>
          </a:prstGeom>
          <a:noFill/>
          <a:ln>
            <a:solidFill>
              <a:schemeClr val="accent4">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dirty="0"/>
          </a:p>
        </p:txBody>
      </p:sp>
      <p:sp>
        <p:nvSpPr>
          <p:cNvPr id="19" name="TextBox 18">
            <a:extLst>
              <a:ext uri="{FF2B5EF4-FFF2-40B4-BE49-F238E27FC236}">
                <a16:creationId xmlns:a16="http://schemas.microsoft.com/office/drawing/2014/main" id="{E534B9D9-7EDB-4D61-8650-29AE7D7D71BD}"/>
              </a:ext>
            </a:extLst>
          </p:cNvPr>
          <p:cNvSpPr txBox="1"/>
          <p:nvPr/>
        </p:nvSpPr>
        <p:spPr>
          <a:xfrm>
            <a:off x="625060" y="1127888"/>
            <a:ext cx="2757012" cy="307777"/>
          </a:xfrm>
          <a:prstGeom prst="rect">
            <a:avLst/>
          </a:prstGeom>
          <a:noFill/>
        </p:spPr>
        <p:txBody>
          <a:bodyPr wrap="square">
            <a:spAutoFit/>
          </a:bodyPr>
          <a:lstStyle/>
          <a:p>
            <a:r>
              <a:rPr lang="es-ES" sz="1400" b="1" dirty="0">
                <a:latin typeface="Source Sans 3" panose="020B0303030403020204" pitchFamily="34" charset="0"/>
              </a:rPr>
              <a:t>Click on the question of choice</a:t>
            </a:r>
          </a:p>
        </p:txBody>
      </p:sp>
      <p:sp>
        <p:nvSpPr>
          <p:cNvPr id="46" name="TextBox 45">
            <a:extLst>
              <a:ext uri="{FF2B5EF4-FFF2-40B4-BE49-F238E27FC236}">
                <a16:creationId xmlns:a16="http://schemas.microsoft.com/office/drawing/2014/main" id="{C7D95B63-9B5A-239B-13A2-71A98F179840}"/>
              </a:ext>
            </a:extLst>
          </p:cNvPr>
          <p:cNvSpPr txBox="1"/>
          <p:nvPr/>
        </p:nvSpPr>
        <p:spPr>
          <a:xfrm>
            <a:off x="5431333" y="1167623"/>
            <a:ext cx="5656338" cy="307777"/>
          </a:xfrm>
          <a:prstGeom prst="rect">
            <a:avLst/>
          </a:prstGeom>
          <a:noFill/>
        </p:spPr>
        <p:txBody>
          <a:bodyPr wrap="square">
            <a:spAutoFit/>
          </a:bodyPr>
          <a:lstStyle/>
          <a:p>
            <a:r>
              <a:rPr lang="es-ES" sz="1400" b="1" dirty="0">
                <a:latin typeface="Source Sans 3" panose="020B0303030403020204" pitchFamily="34" charset="0"/>
              </a:rPr>
              <a:t>After the team gives their answer, click to reveal the correct answer</a:t>
            </a:r>
          </a:p>
        </p:txBody>
      </p:sp>
      <p:sp>
        <p:nvSpPr>
          <p:cNvPr id="48" name="TextBox 47">
            <a:extLst>
              <a:ext uri="{FF2B5EF4-FFF2-40B4-BE49-F238E27FC236}">
                <a16:creationId xmlns:a16="http://schemas.microsoft.com/office/drawing/2014/main" id="{0B0F432E-0BF0-5122-3BF0-B61C61383527}"/>
              </a:ext>
            </a:extLst>
          </p:cNvPr>
          <p:cNvSpPr txBox="1"/>
          <p:nvPr/>
        </p:nvSpPr>
        <p:spPr>
          <a:xfrm>
            <a:off x="2769138" y="4032205"/>
            <a:ext cx="6497163" cy="523220"/>
          </a:xfrm>
          <a:prstGeom prst="rect">
            <a:avLst/>
          </a:prstGeom>
          <a:noFill/>
        </p:spPr>
        <p:txBody>
          <a:bodyPr wrap="square">
            <a:spAutoFit/>
          </a:bodyPr>
          <a:lstStyle/>
          <a:p>
            <a:r>
              <a:rPr lang="es-ES" sz="1400" b="1" dirty="0" err="1">
                <a:latin typeface="Source Sans 3" panose="020B0303030403020204" pitchFamily="34" charset="0"/>
              </a:rPr>
              <a:t>Click</a:t>
            </a:r>
            <a:r>
              <a:rPr lang="es-ES" sz="1400" b="1" dirty="0">
                <a:latin typeface="Source Sans 3" panose="020B0303030403020204" pitchFamily="34" charset="0"/>
              </a:rPr>
              <a:t> </a:t>
            </a:r>
            <a:r>
              <a:rPr lang="es-ES" sz="1400" b="1" dirty="0" err="1">
                <a:latin typeface="Source Sans 3" panose="020B0303030403020204" pitchFamily="34" charset="0"/>
              </a:rPr>
              <a:t>on</a:t>
            </a:r>
            <a:r>
              <a:rPr lang="es-ES" sz="1400" b="1" dirty="0">
                <a:latin typeface="Source Sans 3" panose="020B0303030403020204" pitchFamily="34" charset="0"/>
              </a:rPr>
              <a:t> ‘Europa </a:t>
            </a:r>
            <a:r>
              <a:rPr lang="es-ES" sz="1400" b="1" dirty="0" err="1">
                <a:latin typeface="Source Sans 3" panose="020B0303030403020204" pitchFamily="34" charset="0"/>
              </a:rPr>
              <a:t>Quest</a:t>
            </a:r>
            <a:r>
              <a:rPr lang="es-ES" sz="1400" b="1" dirty="0">
                <a:latin typeface="Source Sans 3" panose="020B0303030403020204" pitchFamily="34" charset="0"/>
              </a:rPr>
              <a:t>’ to </a:t>
            </a:r>
            <a:r>
              <a:rPr lang="es-ES" sz="1400" b="1" dirty="0" err="1">
                <a:latin typeface="Source Sans 3" panose="020B0303030403020204" pitchFamily="34" charset="0"/>
              </a:rPr>
              <a:t>go</a:t>
            </a:r>
            <a:r>
              <a:rPr lang="es-ES" sz="1400" b="1" dirty="0">
                <a:latin typeface="Source Sans 3" panose="020B0303030403020204" pitchFamily="34" charset="0"/>
              </a:rPr>
              <a:t> back to the table and </a:t>
            </a:r>
            <a:r>
              <a:rPr lang="es-ES" sz="1400" b="1" dirty="0" err="1">
                <a:latin typeface="Source Sans 3" panose="020B0303030403020204" pitchFamily="34" charset="0"/>
              </a:rPr>
              <a:t>choose</a:t>
            </a:r>
            <a:r>
              <a:rPr lang="es-ES" sz="1400" b="1" dirty="0">
                <a:latin typeface="Source Sans 3" panose="020B0303030403020204" pitchFamily="34" charset="0"/>
              </a:rPr>
              <a:t> </a:t>
            </a:r>
            <a:r>
              <a:rPr lang="es-ES" sz="1400" b="1" dirty="0" err="1">
                <a:latin typeface="Source Sans 3" panose="020B0303030403020204" pitchFamily="34" charset="0"/>
              </a:rPr>
              <a:t>another</a:t>
            </a:r>
            <a:r>
              <a:rPr lang="es-ES" sz="1400" b="1" dirty="0">
                <a:latin typeface="Source Sans 3" panose="020B0303030403020204" pitchFamily="34" charset="0"/>
              </a:rPr>
              <a:t> </a:t>
            </a:r>
            <a:r>
              <a:rPr lang="es-ES" sz="1400" b="1" dirty="0" err="1">
                <a:latin typeface="Source Sans 3" panose="020B0303030403020204" pitchFamily="34" charset="0"/>
              </a:rPr>
              <a:t>question</a:t>
            </a:r>
            <a:r>
              <a:rPr lang="es-ES" sz="1400" b="1" dirty="0">
                <a:latin typeface="Source Sans 3" panose="020B0303030403020204" pitchFamily="34" charset="0"/>
              </a:rPr>
              <a:t>.</a:t>
            </a:r>
          </a:p>
          <a:p>
            <a:r>
              <a:rPr lang="es-ES" sz="1400" b="1" dirty="0" err="1">
                <a:latin typeface="Source Sans 3" panose="020B0303030403020204" pitchFamily="34" charset="0"/>
              </a:rPr>
              <a:t>The</a:t>
            </a:r>
            <a:r>
              <a:rPr lang="es-ES" sz="1400" b="1" dirty="0">
                <a:latin typeface="Source Sans 3" panose="020B0303030403020204" pitchFamily="34" charset="0"/>
              </a:rPr>
              <a:t> </a:t>
            </a:r>
            <a:r>
              <a:rPr lang="es-ES" sz="1400" b="1" dirty="0" err="1">
                <a:latin typeface="Source Sans 3" panose="020B0303030403020204" pitchFamily="34" charset="0"/>
              </a:rPr>
              <a:t>question</a:t>
            </a:r>
            <a:r>
              <a:rPr lang="es-ES" sz="1400" b="1" dirty="0">
                <a:latin typeface="Source Sans 3" panose="020B0303030403020204" pitchFamily="34" charset="0"/>
              </a:rPr>
              <a:t> </a:t>
            </a:r>
            <a:r>
              <a:rPr lang="es-ES" sz="1400" b="1" dirty="0" err="1">
                <a:latin typeface="Source Sans 3" panose="020B0303030403020204" pitchFamily="34" charset="0"/>
              </a:rPr>
              <a:t>already</a:t>
            </a:r>
            <a:r>
              <a:rPr lang="es-ES" sz="1400" b="1" dirty="0">
                <a:latin typeface="Source Sans 3" panose="020B0303030403020204" pitchFamily="34" charset="0"/>
              </a:rPr>
              <a:t> </a:t>
            </a:r>
            <a:r>
              <a:rPr lang="es-ES" sz="1400" b="1" dirty="0" err="1">
                <a:latin typeface="Source Sans 3" panose="020B0303030403020204" pitchFamily="34" charset="0"/>
              </a:rPr>
              <a:t>used</a:t>
            </a:r>
            <a:r>
              <a:rPr lang="es-ES" sz="1400" b="1" dirty="0">
                <a:latin typeface="Source Sans 3" panose="020B0303030403020204" pitchFamily="34" charset="0"/>
              </a:rPr>
              <a:t> </a:t>
            </a:r>
            <a:r>
              <a:rPr lang="es-ES" sz="1400" b="1" dirty="0" err="1">
                <a:latin typeface="Source Sans 3" panose="020B0303030403020204" pitchFamily="34" charset="0"/>
              </a:rPr>
              <a:t>will</a:t>
            </a:r>
            <a:r>
              <a:rPr lang="es-ES" sz="1400" b="1" dirty="0">
                <a:latin typeface="Source Sans 3" panose="020B0303030403020204" pitchFamily="34" charset="0"/>
              </a:rPr>
              <a:t> </a:t>
            </a:r>
            <a:r>
              <a:rPr lang="es-ES" sz="1400" b="1" dirty="0" err="1">
                <a:latin typeface="Source Sans 3" panose="020B0303030403020204" pitchFamily="34" charset="0"/>
              </a:rPr>
              <a:t>have</a:t>
            </a:r>
            <a:r>
              <a:rPr lang="es-ES" sz="1400" b="1" dirty="0">
                <a:latin typeface="Source Sans 3" panose="020B0303030403020204" pitchFamily="34" charset="0"/>
              </a:rPr>
              <a:t> </a:t>
            </a:r>
            <a:r>
              <a:rPr lang="es-ES" sz="1400" b="1" dirty="0" err="1">
                <a:latin typeface="Source Sans 3" panose="020B0303030403020204" pitchFamily="34" charset="0"/>
              </a:rPr>
              <a:t>turned</a:t>
            </a:r>
            <a:r>
              <a:rPr lang="es-ES" sz="1400" b="1" dirty="0">
                <a:latin typeface="Source Sans 3" panose="020B0303030403020204" pitchFamily="34" charset="0"/>
              </a:rPr>
              <a:t> </a:t>
            </a:r>
            <a:r>
              <a:rPr lang="es-ES" sz="1400" b="1" dirty="0" err="1">
                <a:latin typeface="Source Sans 3" panose="020B0303030403020204" pitchFamily="34" charset="0"/>
              </a:rPr>
              <a:t>white</a:t>
            </a:r>
            <a:endParaRPr lang="es-ES" sz="1400" b="1" dirty="0">
              <a:latin typeface="Source Sans 3" panose="020B0303030403020204" pitchFamily="34" charset="0"/>
            </a:endParaRPr>
          </a:p>
        </p:txBody>
      </p:sp>
      <p:pic>
        <p:nvPicPr>
          <p:cNvPr id="50" name="Picture 49">
            <a:extLst>
              <a:ext uri="{FF2B5EF4-FFF2-40B4-BE49-F238E27FC236}">
                <a16:creationId xmlns:a16="http://schemas.microsoft.com/office/drawing/2014/main" id="{A5A732C9-897A-8934-2A05-97B60C1DB6ED}"/>
              </a:ext>
            </a:extLst>
          </p:cNvPr>
          <p:cNvPicPr>
            <a:picLocks noChangeAspect="1"/>
          </p:cNvPicPr>
          <p:nvPr/>
        </p:nvPicPr>
        <p:blipFill>
          <a:blip r:embed="rId8"/>
          <a:srcRect/>
          <a:stretch/>
        </p:blipFill>
        <p:spPr>
          <a:xfrm>
            <a:off x="5498161" y="1893107"/>
            <a:ext cx="2516435" cy="1408516"/>
          </a:xfrm>
          <a:prstGeom prst="rect">
            <a:avLst/>
          </a:prstGeom>
          <a:ln w="6350">
            <a:solidFill>
              <a:schemeClr val="accent6">
                <a:lumMod val="60000"/>
                <a:lumOff val="40000"/>
              </a:schemeClr>
            </a:solidFill>
          </a:ln>
        </p:spPr>
      </p:pic>
      <p:pic>
        <p:nvPicPr>
          <p:cNvPr id="52" name="Picture 51">
            <a:extLst>
              <a:ext uri="{FF2B5EF4-FFF2-40B4-BE49-F238E27FC236}">
                <a16:creationId xmlns:a16="http://schemas.microsoft.com/office/drawing/2014/main" id="{9C1F3FED-16A2-2A98-153F-C8074C84F074}"/>
              </a:ext>
            </a:extLst>
          </p:cNvPr>
          <p:cNvPicPr>
            <a:picLocks noChangeAspect="1"/>
          </p:cNvPicPr>
          <p:nvPr/>
        </p:nvPicPr>
        <p:blipFill>
          <a:blip r:embed="rId9"/>
          <a:srcRect/>
          <a:stretch/>
        </p:blipFill>
        <p:spPr>
          <a:xfrm>
            <a:off x="8435587" y="1901859"/>
            <a:ext cx="2515636" cy="1405177"/>
          </a:xfrm>
          <a:prstGeom prst="rect">
            <a:avLst/>
          </a:prstGeom>
          <a:ln w="6350">
            <a:solidFill>
              <a:schemeClr val="accent6">
                <a:lumMod val="60000"/>
                <a:lumOff val="40000"/>
              </a:schemeClr>
            </a:solidFill>
          </a:ln>
        </p:spPr>
      </p:pic>
      <p:pic>
        <p:nvPicPr>
          <p:cNvPr id="58" name="Graphic 57" descr="Badge outline">
            <a:extLst>
              <a:ext uri="{FF2B5EF4-FFF2-40B4-BE49-F238E27FC236}">
                <a16:creationId xmlns:a16="http://schemas.microsoft.com/office/drawing/2014/main" id="{4F9D154E-D7E8-7344-F0ED-A70D83A15FD2}"/>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281460" y="1727074"/>
            <a:ext cx="299747" cy="299747"/>
          </a:xfrm>
          <a:prstGeom prst="rect">
            <a:avLst/>
          </a:prstGeom>
        </p:spPr>
      </p:pic>
      <p:pic>
        <p:nvPicPr>
          <p:cNvPr id="60" name="Graphic 59" descr="Badge 1 outline">
            <a:extLst>
              <a:ext uri="{FF2B5EF4-FFF2-40B4-BE49-F238E27FC236}">
                <a16:creationId xmlns:a16="http://schemas.microsoft.com/office/drawing/2014/main" id="{2C1FF55F-9E48-AB84-49D2-0AF00317BABA}"/>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79202" y="1315307"/>
            <a:ext cx="291716" cy="291716"/>
          </a:xfrm>
          <a:prstGeom prst="rect">
            <a:avLst/>
          </a:prstGeom>
        </p:spPr>
      </p:pic>
      <p:grpSp>
        <p:nvGrpSpPr>
          <p:cNvPr id="80" name="Group 79">
            <a:extLst>
              <a:ext uri="{FF2B5EF4-FFF2-40B4-BE49-F238E27FC236}">
                <a16:creationId xmlns:a16="http://schemas.microsoft.com/office/drawing/2014/main" id="{9F3C0087-66A1-0234-922F-C69CF4A6281A}"/>
              </a:ext>
            </a:extLst>
          </p:cNvPr>
          <p:cNvGrpSpPr>
            <a:grpSpLocks noChangeAspect="1"/>
          </p:cNvGrpSpPr>
          <p:nvPr/>
        </p:nvGrpSpPr>
        <p:grpSpPr>
          <a:xfrm>
            <a:off x="6096000" y="4771914"/>
            <a:ext cx="2693485" cy="1507170"/>
            <a:chOff x="8437510" y="4432228"/>
            <a:chExt cx="2755037" cy="1541612"/>
          </a:xfrm>
        </p:grpSpPr>
        <p:pic>
          <p:nvPicPr>
            <p:cNvPr id="78" name="Picture 77">
              <a:extLst>
                <a:ext uri="{FF2B5EF4-FFF2-40B4-BE49-F238E27FC236}">
                  <a16:creationId xmlns:a16="http://schemas.microsoft.com/office/drawing/2014/main" id="{04511739-084B-1553-2CA3-07AB064B5828}"/>
                </a:ext>
              </a:extLst>
            </p:cNvPr>
            <p:cNvPicPr>
              <a:picLocks noChangeAspect="1"/>
            </p:cNvPicPr>
            <p:nvPr/>
          </p:nvPicPr>
          <p:blipFill>
            <a:blip r:embed="rId14"/>
            <a:srcRect/>
            <a:stretch/>
          </p:blipFill>
          <p:spPr>
            <a:xfrm>
              <a:off x="8437510" y="4432228"/>
              <a:ext cx="2755037" cy="1541612"/>
            </a:xfrm>
            <a:prstGeom prst="rect">
              <a:avLst/>
            </a:prstGeom>
            <a:ln w="6350">
              <a:solidFill>
                <a:schemeClr val="accent6">
                  <a:lumMod val="60000"/>
                  <a:lumOff val="40000"/>
                </a:schemeClr>
              </a:solidFill>
            </a:ln>
          </p:spPr>
        </p:pic>
        <p:sp>
          <p:nvSpPr>
            <p:cNvPr id="79" name="Oval 78">
              <a:extLst>
                <a:ext uri="{FF2B5EF4-FFF2-40B4-BE49-F238E27FC236}">
                  <a16:creationId xmlns:a16="http://schemas.microsoft.com/office/drawing/2014/main" id="{C41E8DAF-1E6E-0D62-A249-87C0A9900544}"/>
                </a:ext>
              </a:extLst>
            </p:cNvPr>
            <p:cNvSpPr/>
            <p:nvPr/>
          </p:nvSpPr>
          <p:spPr>
            <a:xfrm>
              <a:off x="8787630" y="5023496"/>
              <a:ext cx="192736" cy="109684"/>
            </a:xfrm>
            <a:prstGeom prst="ellipse">
              <a:avLst/>
            </a:prstGeom>
            <a:noFill/>
            <a:ln>
              <a:solidFill>
                <a:schemeClr val="accent4">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grpSp>
      <p:grpSp>
        <p:nvGrpSpPr>
          <p:cNvPr id="5" name="Group 4">
            <a:extLst>
              <a:ext uri="{FF2B5EF4-FFF2-40B4-BE49-F238E27FC236}">
                <a16:creationId xmlns:a16="http://schemas.microsoft.com/office/drawing/2014/main" id="{4B682E84-A412-2E7C-A6D1-4390DD70BCB4}"/>
              </a:ext>
            </a:extLst>
          </p:cNvPr>
          <p:cNvGrpSpPr>
            <a:grpSpLocks noChangeAspect="1"/>
          </p:cNvGrpSpPr>
          <p:nvPr/>
        </p:nvGrpSpPr>
        <p:grpSpPr>
          <a:xfrm>
            <a:off x="2688167" y="4616475"/>
            <a:ext cx="2903712" cy="1733956"/>
            <a:chOff x="5286591" y="4506576"/>
            <a:chExt cx="2750625" cy="1642540"/>
          </a:xfrm>
        </p:grpSpPr>
        <p:grpSp>
          <p:nvGrpSpPr>
            <p:cNvPr id="72" name="Group 71">
              <a:extLst>
                <a:ext uri="{FF2B5EF4-FFF2-40B4-BE49-F238E27FC236}">
                  <a16:creationId xmlns:a16="http://schemas.microsoft.com/office/drawing/2014/main" id="{56013069-BF8D-5822-5592-5C5D33BB8D84}"/>
                </a:ext>
              </a:extLst>
            </p:cNvPr>
            <p:cNvGrpSpPr/>
            <p:nvPr/>
          </p:nvGrpSpPr>
          <p:grpSpPr>
            <a:xfrm>
              <a:off x="5498161" y="4656450"/>
              <a:ext cx="2539055" cy="1492666"/>
              <a:chOff x="5559856" y="4292253"/>
              <a:chExt cx="3130890" cy="1702767"/>
            </a:xfrm>
          </p:grpSpPr>
          <p:pic>
            <p:nvPicPr>
              <p:cNvPr id="68" name="Picture 67">
                <a:extLst>
                  <a:ext uri="{FF2B5EF4-FFF2-40B4-BE49-F238E27FC236}">
                    <a16:creationId xmlns:a16="http://schemas.microsoft.com/office/drawing/2014/main" id="{0BDCD615-BFA1-3DB8-9535-A598180CF129}"/>
                  </a:ext>
                </a:extLst>
              </p:cNvPr>
              <p:cNvPicPr>
                <a:picLocks noChangeAspect="1"/>
              </p:cNvPicPr>
              <p:nvPr/>
            </p:nvPicPr>
            <p:blipFill>
              <a:blip r:embed="rId9"/>
              <a:srcRect/>
              <a:stretch/>
            </p:blipFill>
            <p:spPr>
              <a:xfrm>
                <a:off x="5559856" y="4292253"/>
                <a:ext cx="3130890" cy="1617886"/>
              </a:xfrm>
              <a:prstGeom prst="rect">
                <a:avLst/>
              </a:prstGeom>
              <a:ln w="6350">
                <a:solidFill>
                  <a:schemeClr val="accent6">
                    <a:lumMod val="60000"/>
                    <a:lumOff val="40000"/>
                  </a:schemeClr>
                </a:solidFill>
              </a:ln>
            </p:spPr>
          </p:pic>
          <p:sp>
            <p:nvSpPr>
              <p:cNvPr id="69" name="Oval 68">
                <a:extLst>
                  <a:ext uri="{FF2B5EF4-FFF2-40B4-BE49-F238E27FC236}">
                    <a16:creationId xmlns:a16="http://schemas.microsoft.com/office/drawing/2014/main" id="{D3759229-9081-35DE-0677-9428323453A7}"/>
                  </a:ext>
                </a:extLst>
              </p:cNvPr>
              <p:cNvSpPr/>
              <p:nvPr/>
            </p:nvSpPr>
            <p:spPr>
              <a:xfrm>
                <a:off x="7650296" y="5672036"/>
                <a:ext cx="897231" cy="238102"/>
              </a:xfrm>
              <a:prstGeom prst="ellipse">
                <a:avLst/>
              </a:prstGeom>
              <a:noFill/>
              <a:ln w="28575">
                <a:solidFill>
                  <a:schemeClr val="accent4">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70" name="Graphic 69" descr="Cursor with solid fill">
                <a:extLst>
                  <a:ext uri="{FF2B5EF4-FFF2-40B4-BE49-F238E27FC236}">
                    <a16:creationId xmlns:a16="http://schemas.microsoft.com/office/drawing/2014/main" id="{883AED85-B1C6-66D3-DBCA-8541301AFED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417867" y="5750032"/>
                <a:ext cx="244987" cy="244988"/>
              </a:xfrm>
              <a:prstGeom prst="rect">
                <a:avLst/>
              </a:prstGeom>
            </p:spPr>
          </p:pic>
        </p:grpSp>
        <p:pic>
          <p:nvPicPr>
            <p:cNvPr id="56" name="Graphic 55" descr="Badge 3 outline">
              <a:extLst>
                <a:ext uri="{FF2B5EF4-FFF2-40B4-BE49-F238E27FC236}">
                  <a16:creationId xmlns:a16="http://schemas.microsoft.com/office/drawing/2014/main" id="{14873E1D-66E0-E4EC-88BE-21168B1F5E6E}"/>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5286591" y="4506576"/>
              <a:ext cx="299748" cy="299748"/>
            </a:xfrm>
            <a:prstGeom prst="rect">
              <a:avLst/>
            </a:prstGeom>
          </p:spPr>
        </p:pic>
      </p:grpSp>
    </p:spTree>
    <p:extLst>
      <p:ext uri="{BB962C8B-B14F-4D97-AF65-F5344CB8AC3E}">
        <p14:creationId xmlns:p14="http://schemas.microsoft.com/office/powerpoint/2010/main" val="42925164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2910254" y="1976033"/>
            <a:ext cx="6035517" cy="3545536"/>
          </a:xfrm>
          <a:solidFill>
            <a:schemeClr val="accent2">
              <a:lumMod val="20000"/>
              <a:lumOff val="80000"/>
              <a:alpha val="50000"/>
            </a:schemeClr>
          </a:solidFill>
        </p:spPr>
        <p:txBody>
          <a:bodyPr numCol="1"/>
          <a:lstStyle/>
          <a:p>
            <a:pPr>
              <a:lnSpc>
                <a:spcPct val="150000"/>
              </a:lnSpc>
            </a:pPr>
            <a:r>
              <a:rPr lang="en-US" sz="1800" dirty="0">
                <a:effectLst/>
                <a:latin typeface="Calibri" panose="020F0502020204030204" pitchFamily="34" charset="0"/>
                <a:ea typeface="Calibri" panose="020F0502020204030204" pitchFamily="34" charset="0"/>
                <a:cs typeface="Segoe UI" panose="020B0502040204020203" pitchFamily="34" charset="0"/>
              </a:rPr>
              <a:t>Managing EU funds is not a role of the Council.</a:t>
            </a:r>
            <a:endParaRPr lang="en-150" sz="1800" dirty="0">
              <a:effectLst/>
              <a:latin typeface="Times New Roman" panose="02020603050405020304" pitchFamily="18" charset="0"/>
              <a:ea typeface="Calibri" panose="020F0502020204030204" pitchFamily="34" charset="0"/>
              <a:cs typeface="Arial" panose="020B0604020202020204" pitchFamily="34" charset="0"/>
            </a:endParaRPr>
          </a:p>
          <a:p>
            <a:pPr>
              <a:lnSpc>
                <a:spcPct val="150000"/>
              </a:lnSpc>
            </a:pPr>
            <a:r>
              <a:rPr lang="en-US" sz="1800" dirty="0">
                <a:effectLst/>
                <a:latin typeface="Calibri" panose="020F0502020204030204" pitchFamily="34" charset="0"/>
                <a:ea typeface="Calibri" panose="020F0502020204030204" pitchFamily="34" charset="0"/>
                <a:cs typeface="Arial" panose="020B0604020202020204" pitchFamily="34" charset="0"/>
              </a:rPr>
              <a:t>The Commission, the Council and the Parliament all have a role in determining the size of the budget and how it is allocated. </a:t>
            </a:r>
          </a:p>
          <a:p>
            <a:pPr>
              <a:lnSpc>
                <a:spcPct val="150000"/>
              </a:lnSpc>
            </a:pPr>
            <a:r>
              <a:rPr lang="en-US" sz="1800" dirty="0">
                <a:effectLst/>
                <a:latin typeface="Calibri" panose="020F0502020204030204" pitchFamily="34" charset="0"/>
                <a:ea typeface="Calibri" panose="020F0502020204030204" pitchFamily="34" charset="0"/>
                <a:cs typeface="Arial" panose="020B0604020202020204" pitchFamily="34" charset="0"/>
              </a:rPr>
              <a:t>However, </a:t>
            </a:r>
            <a:r>
              <a:rPr lang="en-US" sz="1800" u="sng" dirty="0">
                <a:effectLst/>
                <a:latin typeface="Calibri" panose="020F0502020204030204" pitchFamily="34" charset="0"/>
                <a:ea typeface="Calibri" panose="020F0502020204030204" pitchFamily="34" charset="0"/>
                <a:cs typeface="Arial" panose="020B0604020202020204" pitchFamily="34" charset="0"/>
              </a:rPr>
              <a:t>the Commission</a:t>
            </a:r>
            <a:r>
              <a:rPr lang="en-US" sz="1800" dirty="0">
                <a:effectLst/>
                <a:latin typeface="Calibri" panose="020F0502020204030204" pitchFamily="34" charset="0"/>
                <a:ea typeface="Calibri" panose="020F0502020204030204" pitchFamily="34" charset="0"/>
                <a:cs typeface="Arial" panose="020B0604020202020204" pitchFamily="34" charset="0"/>
              </a:rPr>
              <a:t> is responsible for managing the budget.</a:t>
            </a:r>
            <a:endParaRPr lang="en-150" sz="1800" dirty="0">
              <a:effectLst/>
              <a:latin typeface="Times New Roman" panose="02020603050405020304" pitchFamily="18" charset="0"/>
              <a:ea typeface="Calibri" panose="020F0502020204030204" pitchFamily="34" charset="0"/>
              <a:cs typeface="Arial" panose="020B0604020202020204" pitchFamily="34" charset="0"/>
            </a:endParaRPr>
          </a:p>
          <a:p>
            <a:endParaRPr lang="es-ES" dirty="0"/>
          </a:p>
          <a:p>
            <a:endParaRPr lang="es-ES" sz="3200" b="0" dirty="0">
              <a:solidFill>
                <a:schemeClr val="accent6"/>
              </a:solidFill>
              <a:latin typeface="Source Sans 3" panose="020B0303030403020204" pitchFamily="34" charset="0"/>
            </a:endParaRP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en-GB" dirty="0"/>
              <a:t>Council of the EU</a:t>
            </a:r>
            <a:r>
              <a:rPr lang="es-ES" dirty="0"/>
              <a:t> 300</a:t>
            </a:r>
          </a:p>
          <a:p>
            <a:pPr>
              <a:lnSpc>
                <a:spcPts val="3000"/>
              </a:lnSpc>
            </a:pPr>
            <a:r>
              <a:rPr lang="es-ES" dirty="0">
                <a:solidFill>
                  <a:schemeClr val="accent2"/>
                </a:solidFill>
              </a:rPr>
              <a:t>⸺</a:t>
            </a:r>
          </a:p>
          <a:p>
            <a:r>
              <a:rPr lang="en-GB" sz="2800" i="1" dirty="0"/>
              <a:t>Information</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B291C0A2-6DEB-FED4-9B6F-AABE60128EB1}"/>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n-GB" sz="3200" b="1" dirty="0">
                <a:effectLst>
                  <a:outerShdw blurRad="38100" dist="38100" dir="2700000" algn="tl">
                    <a:srgbClr val="000000">
                      <a:alpha val="43137"/>
                    </a:srgbClr>
                  </a:outerShdw>
                </a:effectLst>
                <a:hlinkClick r:id="rId4" action="ppaction://hlinksldjump"/>
              </a:rPr>
              <a:t>Europa Quest</a:t>
            </a:r>
            <a:endParaRPr lang="en-GB"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1806880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3"/>
            <a:ext cx="10648046" cy="2045949"/>
          </a:xfrm>
          <a:solidFill>
            <a:schemeClr val="accent2">
              <a:lumMod val="20000"/>
              <a:lumOff val="80000"/>
              <a:alpha val="50000"/>
            </a:schemeClr>
          </a:solidFill>
        </p:spPr>
        <p:txBody>
          <a:bodyPr/>
          <a:lstStyle/>
          <a:p>
            <a:r>
              <a:rPr lang="en-GB" sz="4400" dirty="0"/>
              <a:t>What is the main voting system in the Council?</a:t>
            </a:r>
          </a:p>
          <a:p>
            <a:endParaRPr lang="es-ES" sz="1800" b="0" dirty="0">
              <a:solidFill>
                <a:schemeClr val="accent6"/>
              </a:solidFill>
              <a:latin typeface="Source Sans 3" panose="020B0303030403020204" pitchFamily="34" charset="0"/>
            </a:endParaRP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en-GB" dirty="0"/>
              <a:t>Council of the EU</a:t>
            </a:r>
            <a:r>
              <a:rPr lang="es-ES" dirty="0"/>
              <a:t> 400</a:t>
            </a:r>
          </a:p>
          <a:p>
            <a:pPr>
              <a:lnSpc>
                <a:spcPts val="3000"/>
              </a:lnSpc>
            </a:pPr>
            <a:r>
              <a:rPr lang="es-ES" dirty="0">
                <a:solidFill>
                  <a:schemeClr val="accent2"/>
                </a:solidFill>
              </a:rPr>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5" name="TextBox 4">
            <a:extLst>
              <a:ext uri="{FF2B5EF4-FFF2-40B4-BE49-F238E27FC236}">
                <a16:creationId xmlns:a16="http://schemas.microsoft.com/office/drawing/2014/main" id="{6A4D45E4-BFC0-61D5-5B89-4E48F5269432}"/>
              </a:ext>
            </a:extLst>
          </p:cNvPr>
          <p:cNvSpPr txBox="1"/>
          <p:nvPr/>
        </p:nvSpPr>
        <p:spPr>
          <a:xfrm>
            <a:off x="1133568" y="1530325"/>
            <a:ext cx="7038364" cy="914400"/>
          </a:xfrm>
          <a:prstGeom prst="rect">
            <a:avLst/>
          </a:prstGeom>
        </p:spPr>
        <p:txBody>
          <a:bodyPr vert="horz" wrap="none" lIns="91440" tIns="45720" rIns="91440" bIns="45720" rtlCol="0" anchor="t">
            <a:noAutofit/>
          </a:bodyPr>
          <a:lstStyle/>
          <a:p>
            <a:pPr algn="l"/>
            <a:r>
              <a:rPr lang="en-GB" sz="3200" b="1" dirty="0">
                <a:solidFill>
                  <a:srgbClr val="1C45EF"/>
                </a:solidFill>
                <a:latin typeface="Arial" charset="0"/>
                <a:ea typeface="Arial" charset="0"/>
                <a:cs typeface="Arial" charset="0"/>
              </a:rPr>
              <a:t>Qualified majority voting is used in most cases:</a:t>
            </a:r>
            <a:endParaRPr lang="en-150" sz="3200" b="1" dirty="0" err="1">
              <a:solidFill>
                <a:srgbClr val="1C45EF"/>
              </a:solidFill>
              <a:latin typeface="Arial" charset="0"/>
              <a:ea typeface="Arial" charset="0"/>
              <a:cs typeface="Arial" charset="0"/>
            </a:endParaRPr>
          </a:p>
        </p:txBody>
      </p:sp>
      <p:sp>
        <p:nvSpPr>
          <p:cNvPr id="3" name="Text Placeholder 11">
            <a:extLst>
              <a:ext uri="{FF2B5EF4-FFF2-40B4-BE49-F238E27FC236}">
                <a16:creationId xmlns:a16="http://schemas.microsoft.com/office/drawing/2014/main" id="{11172DE1-B603-F719-B6B6-B95453D289AE}"/>
              </a:ext>
            </a:extLst>
          </p:cNvPr>
          <p:cNvSpPr txBox="1">
            <a:spLocks/>
          </p:cNvSpPr>
          <p:nvPr/>
        </p:nvSpPr>
        <p:spPr bwMode="auto">
          <a:xfrm>
            <a:off x="7992011" y="57679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n-GB" sz="3200" b="1" dirty="0">
                <a:effectLst>
                  <a:outerShdw blurRad="38100" dist="38100" dir="2700000" algn="tl">
                    <a:srgbClr val="000000">
                      <a:alpha val="43137"/>
                    </a:srgbClr>
                  </a:outerShdw>
                </a:effectLst>
                <a:hlinkClick r:id="rId4" action="ppaction://hlinksldjump"/>
              </a:rPr>
              <a:t>Europa Quest</a:t>
            </a:r>
            <a:endParaRPr lang="en-GB" b="1" dirty="0">
              <a:effectLst>
                <a:outerShdw blurRad="38100" dist="38100" dir="2700000" algn="tl">
                  <a:srgbClr val="000000">
                    <a:alpha val="43137"/>
                  </a:srgbClr>
                </a:outerShdw>
              </a:effectLst>
            </a:endParaRPr>
          </a:p>
        </p:txBody>
      </p:sp>
      <p:grpSp>
        <p:nvGrpSpPr>
          <p:cNvPr id="6" name="Group 5">
            <a:extLst>
              <a:ext uri="{FF2B5EF4-FFF2-40B4-BE49-F238E27FC236}">
                <a16:creationId xmlns:a16="http://schemas.microsoft.com/office/drawing/2014/main" id="{04EB90BB-AC5E-8286-5818-115797146643}"/>
              </a:ext>
            </a:extLst>
          </p:cNvPr>
          <p:cNvGrpSpPr/>
          <p:nvPr/>
        </p:nvGrpSpPr>
        <p:grpSpPr>
          <a:xfrm>
            <a:off x="1501997" y="3555064"/>
            <a:ext cx="6097554" cy="2111091"/>
            <a:chOff x="3107501" y="2204099"/>
            <a:chExt cx="6097554" cy="2111091"/>
          </a:xfrm>
        </p:grpSpPr>
        <p:sp>
          <p:nvSpPr>
            <p:cNvPr id="8" name="TextBox 7">
              <a:extLst>
                <a:ext uri="{FF2B5EF4-FFF2-40B4-BE49-F238E27FC236}">
                  <a16:creationId xmlns:a16="http://schemas.microsoft.com/office/drawing/2014/main" id="{F97CBDBB-897D-E5DD-E99B-309A1C8DC809}"/>
                </a:ext>
              </a:extLst>
            </p:cNvPr>
            <p:cNvSpPr txBox="1"/>
            <p:nvPr/>
          </p:nvSpPr>
          <p:spPr>
            <a:xfrm>
              <a:off x="3107501" y="2204099"/>
              <a:ext cx="6097554" cy="646331"/>
            </a:xfrm>
            <a:prstGeom prst="rect">
              <a:avLst/>
            </a:prstGeom>
            <a:noFill/>
          </p:spPr>
          <p:txBody>
            <a:bodyPr wrap="square">
              <a:spAutoFit/>
            </a:bodyPr>
            <a:lstStyle/>
            <a:p>
              <a:pPr algn="ctr"/>
              <a:r>
                <a:rPr lang="en-GB" b="1" dirty="0">
                  <a:solidFill>
                    <a:schemeClr val="tx2"/>
                  </a:solidFill>
                  <a:latin typeface="Source Sans 3 Semibold" panose="020B0303030403020204" pitchFamily="34" charset="0"/>
                </a:rPr>
                <a:t>For a qualified majority to be reached, these conditions must be met:</a:t>
              </a:r>
              <a:endParaRPr lang="en-GB" sz="1800" dirty="0"/>
            </a:p>
          </p:txBody>
        </p:sp>
        <p:grpSp>
          <p:nvGrpSpPr>
            <p:cNvPr id="9" name="Group 8">
              <a:extLst>
                <a:ext uri="{FF2B5EF4-FFF2-40B4-BE49-F238E27FC236}">
                  <a16:creationId xmlns:a16="http://schemas.microsoft.com/office/drawing/2014/main" id="{9DA2B8D9-3575-B6B0-DD36-F5DE344E77DF}"/>
                </a:ext>
              </a:extLst>
            </p:cNvPr>
            <p:cNvGrpSpPr/>
            <p:nvPr/>
          </p:nvGrpSpPr>
          <p:grpSpPr>
            <a:xfrm>
              <a:off x="6631136" y="2909756"/>
              <a:ext cx="659235" cy="671119"/>
              <a:chOff x="4446165" y="2969703"/>
              <a:chExt cx="659235" cy="671119"/>
            </a:xfrm>
          </p:grpSpPr>
          <p:sp>
            <p:nvSpPr>
              <p:cNvPr id="22" name="Oval 21">
                <a:extLst>
                  <a:ext uri="{FF2B5EF4-FFF2-40B4-BE49-F238E27FC236}">
                    <a16:creationId xmlns:a16="http://schemas.microsoft.com/office/drawing/2014/main" id="{585A06F7-C45E-84F5-C170-9E4F985859A9}"/>
                  </a:ext>
                </a:extLst>
              </p:cNvPr>
              <p:cNvSpPr/>
              <p:nvPr/>
            </p:nvSpPr>
            <p:spPr>
              <a:xfrm>
                <a:off x="4446165" y="2969703"/>
                <a:ext cx="659235" cy="671119"/>
              </a:xfrm>
              <a:prstGeom prst="ellipse">
                <a:avLst/>
              </a:prstGeom>
              <a:solidFill>
                <a:schemeClr val="accent4">
                  <a:lumMod val="60000"/>
                  <a:lumOff val="40000"/>
                </a:schemeClr>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23" name="Graphic 22" descr="Users outline">
                <a:extLst>
                  <a:ext uri="{FF2B5EF4-FFF2-40B4-BE49-F238E27FC236}">
                    <a16:creationId xmlns:a16="http://schemas.microsoft.com/office/drawing/2014/main" id="{919B4B1B-C9D4-D9F5-BE51-FD94D51289D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547182" y="3000339"/>
                <a:ext cx="457200" cy="457200"/>
              </a:xfrm>
              <a:prstGeom prst="rect">
                <a:avLst/>
              </a:prstGeom>
            </p:spPr>
          </p:pic>
          <p:sp>
            <p:nvSpPr>
              <p:cNvPr id="24" name="TextBox 23">
                <a:extLst>
                  <a:ext uri="{FF2B5EF4-FFF2-40B4-BE49-F238E27FC236}">
                    <a16:creationId xmlns:a16="http://schemas.microsoft.com/office/drawing/2014/main" id="{2ECBCB2F-6F4E-CA33-9BD3-EA9F01F983CD}"/>
                  </a:ext>
                </a:extLst>
              </p:cNvPr>
              <p:cNvSpPr txBox="1"/>
              <p:nvPr/>
            </p:nvSpPr>
            <p:spPr>
              <a:xfrm>
                <a:off x="4487651" y="3320398"/>
                <a:ext cx="576261" cy="276225"/>
              </a:xfrm>
              <a:prstGeom prst="rect">
                <a:avLst/>
              </a:prstGeom>
            </p:spPr>
            <p:txBody>
              <a:bodyPr vert="horz" wrap="square" lIns="91440" tIns="45720" rIns="91440" bIns="45720" rtlCol="0" anchor="t">
                <a:noAutofit/>
              </a:bodyPr>
              <a:lstStyle/>
              <a:p>
                <a:pPr algn="ctr"/>
                <a:r>
                  <a:rPr lang="en-GB" sz="1200" b="1" dirty="0">
                    <a:solidFill>
                      <a:schemeClr val="tx2"/>
                    </a:solidFill>
                    <a:latin typeface="Source Sans 3 Semibold" panose="020B0303030403020204" pitchFamily="34" charset="0"/>
                  </a:rPr>
                  <a:t>65%</a:t>
                </a:r>
                <a:endParaRPr lang="fr-BE" sz="1200" b="1" dirty="0" err="1">
                  <a:solidFill>
                    <a:schemeClr val="tx2"/>
                  </a:solidFill>
                  <a:latin typeface="Source Sans 3 Semibold" panose="020B0303030403020204" pitchFamily="34" charset="0"/>
                </a:endParaRPr>
              </a:p>
            </p:txBody>
          </p:sp>
        </p:grpSp>
        <p:grpSp>
          <p:nvGrpSpPr>
            <p:cNvPr id="10" name="Group 9">
              <a:extLst>
                <a:ext uri="{FF2B5EF4-FFF2-40B4-BE49-F238E27FC236}">
                  <a16:creationId xmlns:a16="http://schemas.microsoft.com/office/drawing/2014/main" id="{1F1125A2-E08D-5DA8-06EE-E63FC54A0E5F}"/>
                </a:ext>
              </a:extLst>
            </p:cNvPr>
            <p:cNvGrpSpPr/>
            <p:nvPr/>
          </p:nvGrpSpPr>
          <p:grpSpPr>
            <a:xfrm>
              <a:off x="4901630" y="2909756"/>
              <a:ext cx="659235" cy="671119"/>
              <a:chOff x="5025356" y="2894621"/>
              <a:chExt cx="659235" cy="671119"/>
            </a:xfrm>
          </p:grpSpPr>
          <p:sp>
            <p:nvSpPr>
              <p:cNvPr id="18" name="Oval 17">
                <a:extLst>
                  <a:ext uri="{FF2B5EF4-FFF2-40B4-BE49-F238E27FC236}">
                    <a16:creationId xmlns:a16="http://schemas.microsoft.com/office/drawing/2014/main" id="{5129511A-F46B-3965-3694-3352C9FD2FAD}"/>
                  </a:ext>
                </a:extLst>
              </p:cNvPr>
              <p:cNvSpPr/>
              <p:nvPr/>
            </p:nvSpPr>
            <p:spPr>
              <a:xfrm>
                <a:off x="5025356" y="2894621"/>
                <a:ext cx="659235" cy="671119"/>
              </a:xfrm>
              <a:prstGeom prst="ellipse">
                <a:avLst/>
              </a:prstGeom>
              <a:solidFill>
                <a:schemeClr val="accent4">
                  <a:lumMod val="60000"/>
                  <a:lumOff val="40000"/>
                </a:schemeClr>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dirty="0"/>
              </a:p>
            </p:txBody>
          </p:sp>
          <p:sp>
            <p:nvSpPr>
              <p:cNvPr id="19" name="TextBox 18">
                <a:extLst>
                  <a:ext uri="{FF2B5EF4-FFF2-40B4-BE49-F238E27FC236}">
                    <a16:creationId xmlns:a16="http://schemas.microsoft.com/office/drawing/2014/main" id="{C4037682-C628-D8E3-7A32-21D2D99B3C2E}"/>
                  </a:ext>
                </a:extLst>
              </p:cNvPr>
              <p:cNvSpPr txBox="1"/>
              <p:nvPr/>
            </p:nvSpPr>
            <p:spPr>
              <a:xfrm>
                <a:off x="5108330" y="3230180"/>
                <a:ext cx="576261" cy="276225"/>
              </a:xfrm>
              <a:prstGeom prst="rect">
                <a:avLst/>
              </a:prstGeom>
            </p:spPr>
            <p:txBody>
              <a:bodyPr vert="horz" wrap="square" lIns="91440" tIns="45720" rIns="91440" bIns="45720" rtlCol="0" anchor="t">
                <a:noAutofit/>
              </a:bodyPr>
              <a:lstStyle/>
              <a:p>
                <a:pPr algn="ctr"/>
                <a:r>
                  <a:rPr lang="en-GB" sz="1200" b="1" dirty="0">
                    <a:solidFill>
                      <a:schemeClr val="tx2"/>
                    </a:solidFill>
                    <a:latin typeface="Source Sans 3 Semibold" panose="020B0303030403020204" pitchFamily="34" charset="0"/>
                  </a:rPr>
                  <a:t>55%</a:t>
                </a:r>
                <a:endParaRPr lang="fr-BE" sz="1200" b="1" dirty="0" err="1">
                  <a:solidFill>
                    <a:schemeClr val="tx2"/>
                  </a:solidFill>
                  <a:latin typeface="Source Sans 3 Semibold" panose="020B0303030403020204" pitchFamily="34" charset="0"/>
                </a:endParaRPr>
              </a:p>
            </p:txBody>
          </p:sp>
          <p:pic>
            <p:nvPicPr>
              <p:cNvPr id="20" name="Graphic 19" descr="Flag outline">
                <a:extLst>
                  <a:ext uri="{FF2B5EF4-FFF2-40B4-BE49-F238E27FC236}">
                    <a16:creationId xmlns:a16="http://schemas.microsoft.com/office/drawing/2014/main" id="{F6621776-909D-6573-C682-9C9158E5F15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066842" y="3002356"/>
                <a:ext cx="501650" cy="501650"/>
              </a:xfrm>
              <a:prstGeom prst="rect">
                <a:avLst/>
              </a:prstGeom>
            </p:spPr>
          </p:pic>
          <p:pic>
            <p:nvPicPr>
              <p:cNvPr id="21" name="Graphic 20" descr="Flag outline">
                <a:extLst>
                  <a:ext uri="{FF2B5EF4-FFF2-40B4-BE49-F238E27FC236}">
                    <a16:creationId xmlns:a16="http://schemas.microsoft.com/office/drawing/2014/main" id="{3414FCBF-B0AE-276A-DA53-48F7BBB4CFF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120817" y="2958157"/>
                <a:ext cx="501650" cy="501650"/>
              </a:xfrm>
              <a:prstGeom prst="rect">
                <a:avLst/>
              </a:prstGeom>
            </p:spPr>
          </p:pic>
        </p:grpSp>
        <p:sp>
          <p:nvSpPr>
            <p:cNvPr id="11" name="TextBox 10">
              <a:extLst>
                <a:ext uri="{FF2B5EF4-FFF2-40B4-BE49-F238E27FC236}">
                  <a16:creationId xmlns:a16="http://schemas.microsoft.com/office/drawing/2014/main" id="{607E31CE-E3FA-9F66-972A-EF9208F417D4}"/>
                </a:ext>
              </a:extLst>
            </p:cNvPr>
            <p:cNvSpPr txBox="1"/>
            <p:nvPr/>
          </p:nvSpPr>
          <p:spPr>
            <a:xfrm>
              <a:off x="4414707" y="3668859"/>
              <a:ext cx="1558467" cy="646331"/>
            </a:xfrm>
            <a:prstGeom prst="rect">
              <a:avLst/>
            </a:prstGeom>
            <a:noFill/>
          </p:spPr>
          <p:txBody>
            <a:bodyPr wrap="square">
              <a:spAutoFit/>
            </a:bodyPr>
            <a:lstStyle/>
            <a:p>
              <a:pPr algn="ctr"/>
              <a:r>
                <a:rPr lang="en-GB" b="1" dirty="0">
                  <a:solidFill>
                    <a:schemeClr val="tx2"/>
                  </a:solidFill>
                  <a:latin typeface="Source Sans 3 Semibold" panose="020B0303030403020204" pitchFamily="34" charset="0"/>
                </a:rPr>
                <a:t>of countries</a:t>
              </a:r>
              <a:br>
                <a:rPr lang="en-GB" b="1" dirty="0">
                  <a:solidFill>
                    <a:schemeClr val="tx2"/>
                  </a:solidFill>
                  <a:latin typeface="Source Sans 3 Semibold" panose="020B0303030403020204" pitchFamily="34" charset="0"/>
                </a:rPr>
              </a:br>
              <a:r>
                <a:rPr lang="en-GB" dirty="0">
                  <a:solidFill>
                    <a:schemeClr val="tx2"/>
                  </a:solidFill>
                  <a:latin typeface="Source Sans 3 Medium"/>
                </a:rPr>
                <a:t>in favour</a:t>
              </a:r>
              <a:endParaRPr lang="en-GB" sz="1800" dirty="0">
                <a:latin typeface="Source Sans 3 Medium"/>
              </a:endParaRPr>
            </a:p>
          </p:txBody>
        </p:sp>
        <p:sp>
          <p:nvSpPr>
            <p:cNvPr id="12" name="TextBox 11">
              <a:extLst>
                <a:ext uri="{FF2B5EF4-FFF2-40B4-BE49-F238E27FC236}">
                  <a16:creationId xmlns:a16="http://schemas.microsoft.com/office/drawing/2014/main" id="{E571F927-155D-C61E-6F2E-D4321BB265F9}"/>
                </a:ext>
              </a:extLst>
            </p:cNvPr>
            <p:cNvSpPr txBox="1"/>
            <p:nvPr/>
          </p:nvSpPr>
          <p:spPr>
            <a:xfrm>
              <a:off x="6027198" y="3658093"/>
              <a:ext cx="2351258" cy="646331"/>
            </a:xfrm>
            <a:prstGeom prst="rect">
              <a:avLst/>
            </a:prstGeom>
            <a:noFill/>
          </p:spPr>
          <p:txBody>
            <a:bodyPr wrap="square">
              <a:spAutoFit/>
            </a:bodyPr>
            <a:lstStyle/>
            <a:p>
              <a:pPr algn="ctr"/>
              <a:r>
                <a:rPr lang="en-GB" b="1" dirty="0">
                  <a:solidFill>
                    <a:schemeClr val="tx2"/>
                  </a:solidFill>
                  <a:latin typeface="Source Sans 3 Semibold" panose="020B0303030403020204" pitchFamily="34" charset="0"/>
                </a:rPr>
                <a:t>of the EU population</a:t>
              </a:r>
              <a:br>
                <a:rPr lang="en-GB" b="1" dirty="0">
                  <a:solidFill>
                    <a:schemeClr val="tx2"/>
                  </a:solidFill>
                  <a:latin typeface="Source Sans 3 Semibold" panose="020B0303030403020204" pitchFamily="34" charset="0"/>
                </a:rPr>
              </a:br>
              <a:r>
                <a:rPr lang="en-GB" dirty="0">
                  <a:solidFill>
                    <a:schemeClr val="tx2"/>
                  </a:solidFill>
                  <a:latin typeface="Source Sans 3 Medium"/>
                </a:rPr>
                <a:t>represented</a:t>
              </a:r>
              <a:endParaRPr lang="en-GB" sz="1800" dirty="0">
                <a:latin typeface="Source Sans 3 Medium"/>
              </a:endParaRPr>
            </a:p>
          </p:txBody>
        </p:sp>
      </p:grpSp>
    </p:spTree>
    <p:extLst>
      <p:ext uri="{BB962C8B-B14F-4D97-AF65-F5344CB8AC3E}">
        <p14:creationId xmlns:p14="http://schemas.microsoft.com/office/powerpoint/2010/main" val="3069969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xit" presetSubtype="0" fill="hold" grpId="0" nodeType="clickEffect">
                                  <p:stCondLst>
                                    <p:cond delay="0"/>
                                  </p:stCondLst>
                                  <p:childTnLst>
                                    <p:animEffect transition="out" filter="fade">
                                      <p:cBhvr>
                                        <p:cTn id="6" dur="1000"/>
                                        <p:tgtEl>
                                          <p:spTgt spid="4">
                                            <p:txEl>
                                              <p:pRg st="0" end="0"/>
                                            </p:txEl>
                                          </p:spTgt>
                                        </p:tgtEl>
                                      </p:cBhvr>
                                    </p:animEffect>
                                    <p:anim calcmode="lin" valueType="num">
                                      <p:cBhvr>
                                        <p:cTn id="7" dur="1000"/>
                                        <p:tgtEl>
                                          <p:spTgt spid="4">
                                            <p:txEl>
                                              <p:pRg st="0" end="0"/>
                                            </p:txEl>
                                          </p:spTgt>
                                        </p:tgtEl>
                                        <p:attrNameLst>
                                          <p:attrName>ppt_x</p:attrName>
                                        </p:attrNameLst>
                                      </p:cBhvr>
                                      <p:tavLst>
                                        <p:tav tm="0">
                                          <p:val>
                                            <p:strVal val="ppt_x"/>
                                          </p:val>
                                        </p:tav>
                                        <p:tav tm="100000">
                                          <p:val>
                                            <p:strVal val="ppt_x"/>
                                          </p:val>
                                        </p:tav>
                                      </p:tavLst>
                                    </p:anim>
                                    <p:anim calcmode="lin" valueType="num">
                                      <p:cBhvr>
                                        <p:cTn id="8" dur="1000"/>
                                        <p:tgtEl>
                                          <p:spTgt spid="4">
                                            <p:txEl>
                                              <p:pRg st="0" end="0"/>
                                            </p:txEl>
                                          </p:spTgt>
                                        </p:tgtEl>
                                        <p:attrNameLst>
                                          <p:attrName>ppt_y</p:attrName>
                                        </p:attrNameLst>
                                      </p:cBhvr>
                                      <p:tavLst>
                                        <p:tav tm="0">
                                          <p:val>
                                            <p:strVal val="ppt_y"/>
                                          </p:val>
                                        </p:tav>
                                        <p:tav tm="100000">
                                          <p:val>
                                            <p:strVal val="ppt_y+.1"/>
                                          </p:val>
                                        </p:tav>
                                      </p:tavLst>
                                    </p:anim>
                                    <p:set>
                                      <p:cBhvr>
                                        <p:cTn id="9" dur="1" fill="hold">
                                          <p:stCondLst>
                                            <p:cond delay="999"/>
                                          </p:stCondLst>
                                        </p:cTn>
                                        <p:tgtEl>
                                          <p:spTgt spid="4">
                                            <p:txEl>
                                              <p:pRg st="0" end="0"/>
                                            </p:txEl>
                                          </p:spTgt>
                                        </p:tgtEl>
                                        <p:attrNameLst>
                                          <p:attrName>style.visibility</p:attrName>
                                        </p:attrNameLst>
                                      </p:cBhvr>
                                      <p:to>
                                        <p:strVal val="hidden"/>
                                      </p:to>
                                    </p:set>
                                  </p:childTnLst>
                                </p:cTn>
                              </p:par>
                              <p:par>
                                <p:cTn id="10" presetID="42" presetClass="exit" presetSubtype="0" fill="hold" grpId="0" nodeType="withEffect">
                                  <p:stCondLst>
                                    <p:cond delay="0"/>
                                  </p:stCondLst>
                                  <p:childTnLst>
                                    <p:animEffect transition="out" filter="fade">
                                      <p:cBhvr>
                                        <p:cTn id="11" dur="1000"/>
                                        <p:tgtEl>
                                          <p:spTgt spid="4">
                                            <p:bg/>
                                          </p:spTgt>
                                        </p:tgtEl>
                                      </p:cBhvr>
                                    </p:animEffect>
                                    <p:anim calcmode="lin" valueType="num">
                                      <p:cBhvr>
                                        <p:cTn id="12" dur="1000"/>
                                        <p:tgtEl>
                                          <p:spTgt spid="4">
                                            <p:bg/>
                                          </p:spTgt>
                                        </p:tgtEl>
                                        <p:attrNameLst>
                                          <p:attrName>ppt_x</p:attrName>
                                        </p:attrNameLst>
                                      </p:cBhvr>
                                      <p:tavLst>
                                        <p:tav tm="0">
                                          <p:val>
                                            <p:strVal val="ppt_x"/>
                                          </p:val>
                                        </p:tav>
                                        <p:tav tm="100000">
                                          <p:val>
                                            <p:strVal val="ppt_x"/>
                                          </p:val>
                                        </p:tav>
                                      </p:tavLst>
                                    </p:anim>
                                    <p:anim calcmode="lin" valueType="num">
                                      <p:cBhvr>
                                        <p:cTn id="13" dur="1000"/>
                                        <p:tgtEl>
                                          <p:spTgt spid="4">
                                            <p:bg/>
                                          </p:spTgt>
                                        </p:tgtEl>
                                        <p:attrNameLst>
                                          <p:attrName>ppt_y</p:attrName>
                                        </p:attrNameLst>
                                      </p:cBhvr>
                                      <p:tavLst>
                                        <p:tav tm="0">
                                          <p:val>
                                            <p:strVal val="ppt_y"/>
                                          </p:val>
                                        </p:tav>
                                        <p:tav tm="100000">
                                          <p:val>
                                            <p:strVal val="ppt_y+.1"/>
                                          </p:val>
                                        </p:tav>
                                      </p:tavLst>
                                    </p:anim>
                                    <p:set>
                                      <p:cBhvr>
                                        <p:cTn id="14" dur="1" fill="hold">
                                          <p:stCondLst>
                                            <p:cond delay="999"/>
                                          </p:stCondLst>
                                        </p:cTn>
                                        <p:tgtEl>
                                          <p:spTgt spid="4">
                                            <p:bg/>
                                          </p:spTgt>
                                        </p:tgtEl>
                                        <p:attrNameLst>
                                          <p:attrName>style.visibility</p:attrName>
                                        </p:attrNameLst>
                                      </p:cBhvr>
                                      <p:to>
                                        <p:strVal val="hidden"/>
                                      </p:to>
                                    </p:set>
                                  </p:childTnLst>
                                </p:cTn>
                              </p:par>
                              <p:par>
                                <p:cTn id="15" presetID="31"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1000" fill="hold"/>
                                        <p:tgtEl>
                                          <p:spTgt spid="5"/>
                                        </p:tgtEl>
                                        <p:attrNameLst>
                                          <p:attrName>ppt_w</p:attrName>
                                        </p:attrNameLst>
                                      </p:cBhvr>
                                      <p:tavLst>
                                        <p:tav tm="0">
                                          <p:val>
                                            <p:fltVal val="0"/>
                                          </p:val>
                                        </p:tav>
                                        <p:tav tm="100000">
                                          <p:val>
                                            <p:strVal val="#ppt_w"/>
                                          </p:val>
                                        </p:tav>
                                      </p:tavLst>
                                    </p:anim>
                                    <p:anim calcmode="lin" valueType="num">
                                      <p:cBhvr>
                                        <p:cTn id="18" dur="1000" fill="hold"/>
                                        <p:tgtEl>
                                          <p:spTgt spid="5"/>
                                        </p:tgtEl>
                                        <p:attrNameLst>
                                          <p:attrName>ppt_h</p:attrName>
                                        </p:attrNameLst>
                                      </p:cBhvr>
                                      <p:tavLst>
                                        <p:tav tm="0">
                                          <p:val>
                                            <p:fltVal val="0"/>
                                          </p:val>
                                        </p:tav>
                                        <p:tav tm="100000">
                                          <p:val>
                                            <p:strVal val="#ppt_h"/>
                                          </p:val>
                                        </p:tav>
                                      </p:tavLst>
                                    </p:anim>
                                    <p:anim calcmode="lin" valueType="num">
                                      <p:cBhvr>
                                        <p:cTn id="19" dur="1000" fill="hold"/>
                                        <p:tgtEl>
                                          <p:spTgt spid="5"/>
                                        </p:tgtEl>
                                        <p:attrNameLst>
                                          <p:attrName>style.rotation</p:attrName>
                                        </p:attrNameLst>
                                      </p:cBhvr>
                                      <p:tavLst>
                                        <p:tav tm="0">
                                          <p:val>
                                            <p:fltVal val="90"/>
                                          </p:val>
                                        </p:tav>
                                        <p:tav tm="100000">
                                          <p:val>
                                            <p:fltVal val="0"/>
                                          </p:val>
                                        </p:tav>
                                      </p:tavLst>
                                    </p:anim>
                                    <p:animEffect transition="in" filter="fade">
                                      <p:cBhvr>
                                        <p:cTn id="20" dur="1000"/>
                                        <p:tgtEl>
                                          <p:spTgt spid="5"/>
                                        </p:tgtEl>
                                      </p:cBhvr>
                                    </p:animEffect>
                                  </p:childTnLst>
                                </p:cTn>
                              </p:par>
                              <p:par>
                                <p:cTn id="21" presetID="22" presetClass="entr" presetSubtype="4" fill="hold"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down)">
                                      <p:cBhvr>
                                        <p:cTn id="2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animBg="1"/>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25060" y="2908823"/>
            <a:ext cx="5186805" cy="1771650"/>
          </a:xfrm>
          <a:solidFill>
            <a:schemeClr val="accent2">
              <a:lumMod val="20000"/>
              <a:lumOff val="80000"/>
              <a:alpha val="50000"/>
            </a:schemeClr>
          </a:solidFill>
        </p:spPr>
        <p:txBody>
          <a:bodyPr/>
          <a:lstStyle/>
          <a:p>
            <a:r>
              <a:rPr lang="es-ES" dirty="0"/>
              <a:t>A</a:t>
            </a:r>
          </a:p>
          <a:p>
            <a:endParaRPr lang="es-ES" dirty="0"/>
          </a:p>
          <a:p>
            <a:r>
              <a:rPr lang="es-ES" sz="3200" b="0" dirty="0">
                <a:solidFill>
                  <a:schemeClr val="accent6"/>
                </a:solidFill>
                <a:latin typeface="Source Sans 3" panose="020B0303030403020204" pitchFamily="34" charset="0"/>
              </a:rPr>
              <a:t>True</a:t>
            </a: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908823"/>
            <a:ext cx="5186805" cy="1771650"/>
          </a:xfrm>
          <a:solidFill>
            <a:schemeClr val="accent2">
              <a:lumMod val="20000"/>
              <a:lumOff val="80000"/>
              <a:alpha val="49580"/>
            </a:schemeClr>
          </a:solidFill>
        </p:spPr>
        <p:txBody>
          <a:bodyPr/>
          <a:lstStyle/>
          <a:p>
            <a:r>
              <a:rPr lang="es-ES" dirty="0"/>
              <a:t>B</a:t>
            </a:r>
          </a:p>
          <a:p>
            <a:pPr lvl="1"/>
            <a:endParaRPr lang="es-ES" dirty="0"/>
          </a:p>
          <a:p>
            <a:pPr lvl="1"/>
            <a:r>
              <a:rPr lang="es-ES" sz="3200" dirty="0"/>
              <a:t>False</a:t>
            </a:r>
          </a:p>
          <a:p>
            <a:endParaRPr lang="es-ES" dirty="0"/>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582632" cy="1468465"/>
          </a:xfrm>
        </p:spPr>
        <p:txBody>
          <a:bodyPr/>
          <a:lstStyle/>
          <a:p>
            <a:pPr>
              <a:lnSpc>
                <a:spcPts val="3000"/>
              </a:lnSpc>
            </a:pPr>
            <a:r>
              <a:rPr lang="en-GB" dirty="0"/>
              <a:t>European Council </a:t>
            </a:r>
            <a:r>
              <a:rPr lang="es-ES" dirty="0"/>
              <a:t>100</a:t>
            </a:r>
          </a:p>
          <a:p>
            <a:pPr>
              <a:lnSpc>
                <a:spcPts val="3000"/>
              </a:lnSpc>
            </a:pPr>
            <a:r>
              <a:rPr lang="es-ES" dirty="0">
                <a:solidFill>
                  <a:schemeClr val="accent2"/>
                </a:solidFill>
              </a:rPr>
              <a:t>⸺</a:t>
            </a:r>
          </a:p>
          <a:p>
            <a:r>
              <a:rPr lang="en-GB" sz="2800" dirty="0"/>
              <a:t>The term of office of the President of the European Council is one year</a:t>
            </a:r>
          </a:p>
          <a:p>
            <a:endParaRPr lang="en-GB" sz="2800" dirty="0"/>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Box 1">
            <a:extLst>
              <a:ext uri="{FF2B5EF4-FFF2-40B4-BE49-F238E27FC236}">
                <a16:creationId xmlns:a16="http://schemas.microsoft.com/office/drawing/2014/main" id="{F138FF4D-496B-FC5D-62A3-D437F74E61CE}"/>
              </a:ext>
            </a:extLst>
          </p:cNvPr>
          <p:cNvSpPr txBox="1"/>
          <p:nvPr/>
        </p:nvSpPr>
        <p:spPr>
          <a:xfrm>
            <a:off x="6797121" y="4223273"/>
            <a:ext cx="4154101" cy="676275"/>
          </a:xfrm>
          <a:prstGeom prst="rect">
            <a:avLst/>
          </a:prstGeom>
        </p:spPr>
        <p:txBody>
          <a:bodyPr vert="horz" wrap="none" lIns="91440" tIns="45720" rIns="91440" bIns="45720" rtlCol="0" anchor="t">
            <a:noAutofit/>
          </a:bodyPr>
          <a:lstStyle/>
          <a:p>
            <a:pPr algn="l"/>
            <a:r>
              <a:rPr lang="en-GB" sz="2400" b="1" dirty="0">
                <a:solidFill>
                  <a:schemeClr val="accent6">
                    <a:lumMod val="60000"/>
                    <a:lumOff val="40000"/>
                  </a:schemeClr>
                </a:solidFill>
                <a:latin typeface="Arial" charset="0"/>
                <a:ea typeface="Arial" charset="0"/>
                <a:cs typeface="Arial" charset="0"/>
              </a:rPr>
              <a:t>2.5 years, renewable once</a:t>
            </a:r>
            <a:endParaRPr lang="en-150" sz="2400" b="1" dirty="0" err="1">
              <a:solidFill>
                <a:schemeClr val="accent6">
                  <a:lumMod val="60000"/>
                  <a:lumOff val="40000"/>
                </a:schemeClr>
              </a:solidFill>
              <a:latin typeface="Arial" charset="0"/>
              <a:ea typeface="Arial" charset="0"/>
              <a:cs typeface="Arial" charset="0"/>
            </a:endParaRPr>
          </a:p>
        </p:txBody>
      </p:sp>
      <p:sp>
        <p:nvSpPr>
          <p:cNvPr id="3" name="Text Placeholder 11">
            <a:extLst>
              <a:ext uri="{FF2B5EF4-FFF2-40B4-BE49-F238E27FC236}">
                <a16:creationId xmlns:a16="http://schemas.microsoft.com/office/drawing/2014/main" id="{A69108C1-4F26-9A63-CA3B-DA28D0CC8CA6}"/>
              </a:ext>
            </a:extLst>
          </p:cNvPr>
          <p:cNvSpPr txBox="1">
            <a:spLocks/>
          </p:cNvSpPr>
          <p:nvPr/>
        </p:nvSpPr>
        <p:spPr bwMode="auto">
          <a:xfrm>
            <a:off x="7992011" y="5671940"/>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n-GB" sz="3200" b="1" dirty="0">
                <a:effectLst>
                  <a:outerShdw blurRad="38100" dist="38100" dir="2700000" algn="tl">
                    <a:srgbClr val="000000">
                      <a:alpha val="43137"/>
                    </a:srgbClr>
                  </a:outerShdw>
                </a:effectLst>
                <a:hlinkClick r:id="rId4" action="ppaction://hlinksldjump"/>
              </a:rPr>
              <a:t>Europa Quest</a:t>
            </a:r>
            <a:endParaRPr lang="en-GB"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726502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4"/>
                                        </p:tgtEl>
                                        <p:attrNameLst>
                                          <p:attrName>fillcolor</p:attrName>
                                        </p:attrNameLst>
                                      </p:cBhvr>
                                      <p:to>
                                        <a:srgbClr val="FF0000"/>
                                      </p:to>
                                    </p:animClr>
                                    <p:set>
                                      <p:cBhvr>
                                        <p:cTn id="7" dur="2000" fill="hold"/>
                                        <p:tgtEl>
                                          <p:spTgt spid="4"/>
                                        </p:tgtEl>
                                        <p:attrNameLst>
                                          <p:attrName>fill.type</p:attrName>
                                        </p:attrNameLst>
                                      </p:cBhvr>
                                      <p:to>
                                        <p:strVal val="solid"/>
                                      </p:to>
                                    </p:set>
                                    <p:set>
                                      <p:cBhvr>
                                        <p:cTn id="8" dur="2000" fill="hold"/>
                                        <p:tgtEl>
                                          <p:spTgt spid="4"/>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5"/>
                                        </p:tgtEl>
                                        <p:attrNameLst>
                                          <p:attrName>fillcolor</p:attrName>
                                        </p:attrNameLst>
                                      </p:cBhvr>
                                      <p:to>
                                        <a:srgbClr val="92D050"/>
                                      </p:to>
                                    </p:animClr>
                                    <p:set>
                                      <p:cBhvr>
                                        <p:cTn id="11" dur="2000" fill="hold"/>
                                        <p:tgtEl>
                                          <p:spTgt spid="5"/>
                                        </p:tgtEl>
                                        <p:attrNameLst>
                                          <p:attrName>fill.type</p:attrName>
                                        </p:attrNameLst>
                                      </p:cBhvr>
                                      <p:to>
                                        <p:strVal val="solid"/>
                                      </p:to>
                                    </p:set>
                                    <p:set>
                                      <p:cBhvr>
                                        <p:cTn id="12" dur="2000" fill="hold"/>
                                        <p:tgtEl>
                                          <p:spTgt spid="5"/>
                                        </p:tgtEl>
                                        <p:attrNameLst>
                                          <p:attrName>fill.on</p:attrName>
                                        </p:attrNameLst>
                                      </p:cBhvr>
                                      <p:to>
                                        <p:strVal val="true"/>
                                      </p:to>
                                    </p:set>
                                  </p:childTnLst>
                                </p:cTn>
                              </p:par>
                              <p:par>
                                <p:cTn id="13" presetID="53" presetClass="entr" presetSubtype="16"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p:cTn id="15" dur="1000" fill="hold"/>
                                        <p:tgtEl>
                                          <p:spTgt spid="2"/>
                                        </p:tgtEl>
                                        <p:attrNameLst>
                                          <p:attrName>ppt_w</p:attrName>
                                        </p:attrNameLst>
                                      </p:cBhvr>
                                      <p:tavLst>
                                        <p:tav tm="0">
                                          <p:val>
                                            <p:fltVal val="0"/>
                                          </p:val>
                                        </p:tav>
                                        <p:tav tm="100000">
                                          <p:val>
                                            <p:strVal val="#ppt_w"/>
                                          </p:val>
                                        </p:tav>
                                      </p:tavLst>
                                    </p:anim>
                                    <p:anim calcmode="lin" valueType="num">
                                      <p:cBhvr>
                                        <p:cTn id="16" dur="1000" fill="hold"/>
                                        <p:tgtEl>
                                          <p:spTgt spid="2"/>
                                        </p:tgtEl>
                                        <p:attrNameLst>
                                          <p:attrName>ppt_h</p:attrName>
                                        </p:attrNameLst>
                                      </p:cBhvr>
                                      <p:tavLst>
                                        <p:tav tm="0">
                                          <p:val>
                                            <p:fltVal val="0"/>
                                          </p:val>
                                        </p:tav>
                                        <p:tav tm="100000">
                                          <p:val>
                                            <p:strVal val="#ppt_h"/>
                                          </p:val>
                                        </p:tav>
                                      </p:tavLst>
                                    </p:anim>
                                    <p:animEffect transition="in" filter="fade">
                                      <p:cBhvr>
                                        <p:cTn id="1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es-ES" dirty="0"/>
              <a:t>C</a:t>
            </a:r>
          </a:p>
          <a:p>
            <a:pPr lvl="1"/>
            <a:endParaRPr lang="es-ES" dirty="0"/>
          </a:p>
          <a:p>
            <a:pPr lvl="1"/>
            <a:r>
              <a:rPr lang="en-GB" sz="1800" dirty="0"/>
              <a:t>The European Council meets once per month</a:t>
            </a:r>
            <a:endParaRPr lang="es-ES" dirty="0"/>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es-ES" dirty="0"/>
              <a:t>A</a:t>
            </a:r>
          </a:p>
          <a:p>
            <a:endParaRPr lang="es-ES" sz="1800" dirty="0"/>
          </a:p>
          <a:p>
            <a:r>
              <a:rPr lang="en-GB" sz="1800" b="0" dirty="0">
                <a:solidFill>
                  <a:schemeClr val="accent6"/>
                </a:solidFill>
                <a:latin typeface="Source Sans 3" panose="020B0303030403020204" pitchFamily="34" charset="0"/>
              </a:rPr>
              <a:t>The European Council defines the overall political direction and priorities of the EU</a:t>
            </a:r>
          </a:p>
          <a:p>
            <a:endParaRPr lang="en-GB" sz="1800" b="0" dirty="0">
              <a:solidFill>
                <a:schemeClr val="accent6"/>
              </a:solidFill>
              <a:latin typeface="Source Sans 3" panose="020B0303030403020204" pitchFamily="34" charset="0"/>
            </a:endParaRP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es-ES" dirty="0"/>
              <a:t>B</a:t>
            </a:r>
          </a:p>
          <a:p>
            <a:pPr lvl="1"/>
            <a:endParaRPr lang="es-ES" dirty="0"/>
          </a:p>
          <a:p>
            <a:r>
              <a:rPr lang="en-GB" sz="1800" b="0" dirty="0">
                <a:solidFill>
                  <a:schemeClr val="accent6"/>
                </a:solidFill>
                <a:latin typeface="Source Sans 3" panose="020B0303030403020204" pitchFamily="34" charset="0"/>
              </a:rPr>
              <a:t>The European Council exercises no legislative functions</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es-ES" dirty="0"/>
              <a:t>D</a:t>
            </a:r>
          </a:p>
          <a:p>
            <a:pPr lvl="1"/>
            <a:endParaRPr lang="es-ES" dirty="0"/>
          </a:p>
          <a:p>
            <a:pPr lvl="1"/>
            <a:r>
              <a:rPr lang="en-GB" dirty="0"/>
              <a:t>The European Council consists of the 27 heads of state or government, the President of the European Council and the President of the European Commission</a:t>
            </a:r>
            <a:endParaRPr lang="es-ES" dirty="0"/>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en-GB" dirty="0"/>
              <a:t>European Council </a:t>
            </a:r>
            <a:r>
              <a:rPr lang="es-ES" dirty="0"/>
              <a:t>200</a:t>
            </a:r>
          </a:p>
          <a:p>
            <a:pPr>
              <a:lnSpc>
                <a:spcPts val="3000"/>
              </a:lnSpc>
            </a:pPr>
            <a:r>
              <a:rPr lang="es-ES" dirty="0">
                <a:solidFill>
                  <a:schemeClr val="accent2"/>
                </a:solidFill>
              </a:rPr>
              <a:t>⸺</a:t>
            </a:r>
          </a:p>
          <a:p>
            <a:r>
              <a:rPr lang="en-GB" sz="2800" dirty="0"/>
              <a:t>Which of the following is </a:t>
            </a:r>
            <a:r>
              <a:rPr lang="en-GB" sz="2800" u="sng" dirty="0"/>
              <a:t>not</a:t>
            </a:r>
            <a:r>
              <a:rPr lang="en-GB" sz="2800" dirty="0"/>
              <a:t> true?</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A3265AF8-8653-B69D-79B2-0FCC58EDB4E1}"/>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n-GB" sz="3200" b="1" dirty="0">
                <a:effectLst>
                  <a:outerShdw blurRad="38100" dist="38100" dir="2700000" algn="tl">
                    <a:srgbClr val="000000">
                      <a:alpha val="43137"/>
                    </a:srgbClr>
                  </a:outerShdw>
                </a:effectLst>
                <a:hlinkClick r:id="rId4" action="ppaction://hlinksldjump"/>
              </a:rPr>
              <a:t>Europa Quest</a:t>
            </a:r>
            <a:endParaRPr lang="en-GB"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147427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FF000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92D05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es-ES" dirty="0"/>
              <a:t>C</a:t>
            </a:r>
          </a:p>
          <a:p>
            <a:pPr lvl="1"/>
            <a:endParaRPr lang="es-ES" dirty="0"/>
          </a:p>
          <a:p>
            <a:pPr lvl="1"/>
            <a:r>
              <a:rPr lang="en-GB" dirty="0"/>
              <a:t>Reports to the European Parliament after each European Council meeting</a:t>
            </a:r>
            <a:endParaRPr lang="es-ES" dirty="0"/>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es-ES" dirty="0"/>
              <a:t>A</a:t>
            </a:r>
          </a:p>
          <a:p>
            <a:endParaRPr lang="es-ES" sz="1800" dirty="0"/>
          </a:p>
          <a:p>
            <a:r>
              <a:rPr lang="en-GB" sz="1800" b="0" dirty="0">
                <a:solidFill>
                  <a:schemeClr val="accent6"/>
                </a:solidFill>
                <a:latin typeface="Source Sans 3" panose="020B0303030403020204" pitchFamily="34" charset="0"/>
              </a:rPr>
              <a:t>Chairs European Council meetings</a:t>
            </a:r>
          </a:p>
          <a:p>
            <a:endParaRPr lang="en-GB" sz="1800" b="0" dirty="0">
              <a:solidFill>
                <a:schemeClr val="accent6"/>
              </a:solidFill>
              <a:latin typeface="Source Sans 3" panose="020B0303030403020204" pitchFamily="34" charset="0"/>
            </a:endParaRP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es-ES" dirty="0"/>
              <a:t>B</a:t>
            </a:r>
          </a:p>
          <a:p>
            <a:pPr lvl="1"/>
            <a:endParaRPr lang="es-ES" dirty="0"/>
          </a:p>
          <a:p>
            <a:r>
              <a:rPr lang="en-GB" sz="1800" b="0" dirty="0">
                <a:solidFill>
                  <a:schemeClr val="accent6"/>
                </a:solidFill>
                <a:latin typeface="Source Sans 3" panose="020B0303030403020204" pitchFamily="34" charset="0"/>
              </a:rPr>
              <a:t>Has the deciding vote when an agreement can't be reached</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es-ES" dirty="0"/>
              <a:t>D</a:t>
            </a:r>
          </a:p>
          <a:p>
            <a:pPr lvl="1"/>
            <a:endParaRPr lang="es-ES" dirty="0"/>
          </a:p>
          <a:p>
            <a:pPr lvl="1"/>
            <a:r>
              <a:rPr lang="en-GB" dirty="0"/>
              <a:t>Represents the EU in its external relations</a:t>
            </a:r>
            <a:endParaRPr lang="es-ES" dirty="0"/>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59" y="507568"/>
            <a:ext cx="10406463" cy="1468465"/>
          </a:xfrm>
        </p:spPr>
        <p:txBody>
          <a:bodyPr/>
          <a:lstStyle/>
          <a:p>
            <a:pPr>
              <a:lnSpc>
                <a:spcPts val="3000"/>
              </a:lnSpc>
            </a:pPr>
            <a:r>
              <a:rPr lang="en-GB" dirty="0"/>
              <a:t>European Council </a:t>
            </a:r>
            <a:r>
              <a:rPr lang="es-ES" dirty="0"/>
              <a:t>300</a:t>
            </a:r>
          </a:p>
          <a:p>
            <a:pPr>
              <a:lnSpc>
                <a:spcPts val="3000"/>
              </a:lnSpc>
            </a:pPr>
            <a:r>
              <a:rPr lang="es-ES" dirty="0">
                <a:solidFill>
                  <a:schemeClr val="accent2"/>
                </a:solidFill>
              </a:rPr>
              <a:t>⸺</a:t>
            </a:r>
          </a:p>
          <a:p>
            <a:r>
              <a:rPr lang="en-GB" sz="2400" dirty="0"/>
              <a:t>Which of the following is </a:t>
            </a:r>
            <a:r>
              <a:rPr lang="en-GB" sz="2400" u="sng" dirty="0"/>
              <a:t>not</a:t>
            </a:r>
            <a:r>
              <a:rPr lang="en-GB" sz="2400" dirty="0"/>
              <a:t> true for the President of the European Council?</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7DDEE963-2425-54EB-AD34-4C70FA1D04EA}"/>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n-GB" sz="3200" b="1" dirty="0">
                <a:effectLst>
                  <a:outerShdw blurRad="38100" dist="38100" dir="2700000" algn="tl">
                    <a:srgbClr val="000000">
                      <a:alpha val="43137"/>
                    </a:srgbClr>
                  </a:outerShdw>
                </a:effectLst>
                <a:hlinkClick r:id="rId4" action="ppaction://hlinksldjump"/>
              </a:rPr>
              <a:t>Europa Quest</a:t>
            </a:r>
            <a:endParaRPr lang="en-GB"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065860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92D05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FF000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3"/>
            <a:ext cx="10648046" cy="2045949"/>
          </a:xfrm>
          <a:solidFill>
            <a:schemeClr val="accent2">
              <a:lumMod val="20000"/>
              <a:lumOff val="80000"/>
              <a:alpha val="50000"/>
            </a:schemeClr>
          </a:solidFill>
        </p:spPr>
        <p:txBody>
          <a:bodyPr/>
          <a:lstStyle/>
          <a:p>
            <a:r>
              <a:rPr lang="en-GB" sz="4000" dirty="0"/>
              <a:t>What is the difference between the European Council and the Council of Europe?</a:t>
            </a:r>
          </a:p>
          <a:p>
            <a:endParaRPr lang="es-ES" sz="1800" b="0" dirty="0">
              <a:solidFill>
                <a:schemeClr val="accent6"/>
              </a:solidFill>
              <a:latin typeface="Source Sans 3" panose="020B0303030403020204" pitchFamily="34" charset="0"/>
            </a:endParaRP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en-GB" dirty="0"/>
              <a:t>European Council</a:t>
            </a:r>
            <a:r>
              <a:rPr lang="es-ES" dirty="0"/>
              <a:t> 400</a:t>
            </a:r>
          </a:p>
          <a:p>
            <a:pPr>
              <a:lnSpc>
                <a:spcPts val="3000"/>
              </a:lnSpc>
            </a:pPr>
            <a:r>
              <a:rPr lang="es-ES" dirty="0">
                <a:solidFill>
                  <a:schemeClr val="accent2"/>
                </a:solidFill>
              </a:rPr>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19" name="Text Placeholder 11">
            <a:extLst>
              <a:ext uri="{FF2B5EF4-FFF2-40B4-BE49-F238E27FC236}">
                <a16:creationId xmlns:a16="http://schemas.microsoft.com/office/drawing/2014/main" id="{07E865E0-D33C-5976-9D79-D837ADF81104}"/>
              </a:ext>
            </a:extLst>
          </p:cNvPr>
          <p:cNvSpPr txBox="1">
            <a:spLocks/>
          </p:cNvSpPr>
          <p:nvPr/>
        </p:nvSpPr>
        <p:spPr bwMode="auto">
          <a:xfrm>
            <a:off x="1015991" y="4212053"/>
            <a:ext cx="7823319" cy="907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pPr>
              <a:lnSpc>
                <a:spcPct val="150000"/>
              </a:lnSpc>
            </a:pPr>
            <a:r>
              <a:rPr lang="en-GB" sz="2800" dirty="0">
                <a:solidFill>
                  <a:srgbClr val="00B050"/>
                </a:solidFill>
              </a:rPr>
              <a:t>The Council of Europe is a separate intergovernmental organisation with 46 members, based in Strasbourg, dealing with human rights. </a:t>
            </a:r>
          </a:p>
          <a:p>
            <a:pPr>
              <a:lnSpc>
                <a:spcPct val="150000"/>
              </a:lnSpc>
            </a:pPr>
            <a:endParaRPr lang="en-GB" sz="4000" dirty="0">
              <a:solidFill>
                <a:srgbClr val="0070C0"/>
              </a:solidFill>
            </a:endParaRPr>
          </a:p>
        </p:txBody>
      </p:sp>
      <p:sp>
        <p:nvSpPr>
          <p:cNvPr id="2" name="Text Placeholder 11">
            <a:extLst>
              <a:ext uri="{FF2B5EF4-FFF2-40B4-BE49-F238E27FC236}">
                <a16:creationId xmlns:a16="http://schemas.microsoft.com/office/drawing/2014/main" id="{C6E9D3D1-84C5-FECE-9B84-2A4F3DEEEA21}"/>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n-GB" sz="3200" b="1" dirty="0">
                <a:effectLst>
                  <a:outerShdw blurRad="38100" dist="38100" dir="2700000" algn="tl">
                    <a:srgbClr val="000000">
                      <a:alpha val="43137"/>
                    </a:srgbClr>
                  </a:outerShdw>
                </a:effectLst>
                <a:hlinkClick r:id="rId4" action="ppaction://hlinksldjump"/>
              </a:rPr>
              <a:t>Europa Quest</a:t>
            </a:r>
            <a:endParaRPr lang="en-GB"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895471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 calcmode="lin" valueType="num">
                                      <p:cBhvr>
                                        <p:cTn id="7" dur="1000" fill="hold"/>
                                        <p:tgtEl>
                                          <p:spTgt spid="19">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9">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19">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25060" y="2908823"/>
            <a:ext cx="5186805" cy="1771650"/>
          </a:xfrm>
          <a:solidFill>
            <a:schemeClr val="accent2">
              <a:lumMod val="20000"/>
              <a:lumOff val="80000"/>
              <a:alpha val="50000"/>
            </a:schemeClr>
          </a:solidFill>
        </p:spPr>
        <p:txBody>
          <a:bodyPr/>
          <a:lstStyle/>
          <a:p>
            <a:r>
              <a:rPr lang="es-ES" dirty="0"/>
              <a:t>A</a:t>
            </a:r>
          </a:p>
          <a:p>
            <a:endParaRPr lang="es-ES" dirty="0"/>
          </a:p>
          <a:p>
            <a:r>
              <a:rPr lang="es-ES" sz="3200" b="0" dirty="0">
                <a:solidFill>
                  <a:schemeClr val="accent6"/>
                </a:solidFill>
                <a:latin typeface="Source Sans 3" panose="020B0303030403020204" pitchFamily="34" charset="0"/>
              </a:rPr>
              <a:t>True</a:t>
            </a: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908823"/>
            <a:ext cx="5186805" cy="1771650"/>
          </a:xfrm>
          <a:solidFill>
            <a:schemeClr val="accent2">
              <a:lumMod val="20000"/>
              <a:lumOff val="80000"/>
              <a:alpha val="49580"/>
            </a:schemeClr>
          </a:solidFill>
        </p:spPr>
        <p:txBody>
          <a:bodyPr/>
          <a:lstStyle/>
          <a:p>
            <a:r>
              <a:rPr lang="es-ES" dirty="0"/>
              <a:t>B</a:t>
            </a:r>
          </a:p>
          <a:p>
            <a:pPr lvl="1"/>
            <a:endParaRPr lang="es-ES" dirty="0"/>
          </a:p>
          <a:p>
            <a:pPr lvl="1"/>
            <a:r>
              <a:rPr lang="es-ES" sz="3200" dirty="0"/>
              <a:t>False</a:t>
            </a:r>
          </a:p>
          <a:p>
            <a:endParaRPr lang="es-ES" dirty="0"/>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582632" cy="1468465"/>
          </a:xfrm>
        </p:spPr>
        <p:txBody>
          <a:bodyPr/>
          <a:lstStyle/>
          <a:p>
            <a:pPr>
              <a:lnSpc>
                <a:spcPts val="3000"/>
              </a:lnSpc>
            </a:pPr>
            <a:r>
              <a:rPr lang="en-GB" dirty="0"/>
              <a:t>Citizens </a:t>
            </a:r>
            <a:r>
              <a:rPr lang="es-ES" dirty="0"/>
              <a:t>100</a:t>
            </a:r>
          </a:p>
          <a:p>
            <a:pPr>
              <a:lnSpc>
                <a:spcPts val="3000"/>
              </a:lnSpc>
            </a:pPr>
            <a:r>
              <a:rPr lang="es-ES" dirty="0">
                <a:solidFill>
                  <a:schemeClr val="accent2"/>
                </a:solidFill>
              </a:rPr>
              <a:t>⸺</a:t>
            </a:r>
          </a:p>
          <a:p>
            <a:r>
              <a:rPr lang="en-GB" sz="2800" dirty="0"/>
              <a:t>All citizens of an EU country are automatically citizens of the EU.</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AE68F9C7-F487-4556-5E45-CD48D47431A1}"/>
              </a:ext>
            </a:extLst>
          </p:cNvPr>
          <p:cNvSpPr txBox="1">
            <a:spLocks/>
          </p:cNvSpPr>
          <p:nvPr/>
        </p:nvSpPr>
        <p:spPr bwMode="auto">
          <a:xfrm>
            <a:off x="7992011" y="5671940"/>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n-GB" sz="3200" b="1" dirty="0">
                <a:effectLst>
                  <a:outerShdw blurRad="38100" dist="38100" dir="2700000" algn="tl">
                    <a:srgbClr val="000000">
                      <a:alpha val="43137"/>
                    </a:srgbClr>
                  </a:outerShdw>
                </a:effectLst>
                <a:hlinkClick r:id="rId4" action="ppaction://hlinksldjump"/>
              </a:rPr>
              <a:t>Europa Quest</a:t>
            </a:r>
            <a:endParaRPr lang="en-GB"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750783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4"/>
                                        </p:tgtEl>
                                        <p:attrNameLst>
                                          <p:attrName>fillcolor</p:attrName>
                                        </p:attrNameLst>
                                      </p:cBhvr>
                                      <p:to>
                                        <a:srgbClr val="92D050"/>
                                      </p:to>
                                    </p:animClr>
                                    <p:set>
                                      <p:cBhvr>
                                        <p:cTn id="7" dur="2000" fill="hold"/>
                                        <p:tgtEl>
                                          <p:spTgt spid="4"/>
                                        </p:tgtEl>
                                        <p:attrNameLst>
                                          <p:attrName>fill.type</p:attrName>
                                        </p:attrNameLst>
                                      </p:cBhvr>
                                      <p:to>
                                        <p:strVal val="solid"/>
                                      </p:to>
                                    </p:set>
                                    <p:set>
                                      <p:cBhvr>
                                        <p:cTn id="8" dur="2000" fill="hold"/>
                                        <p:tgtEl>
                                          <p:spTgt spid="4"/>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5"/>
                                        </p:tgtEl>
                                        <p:attrNameLst>
                                          <p:attrName>fillcolor</p:attrName>
                                        </p:attrNameLst>
                                      </p:cBhvr>
                                      <p:to>
                                        <a:srgbClr val="FF0000"/>
                                      </p:to>
                                    </p:animClr>
                                    <p:set>
                                      <p:cBhvr>
                                        <p:cTn id="11" dur="2000" fill="hold"/>
                                        <p:tgtEl>
                                          <p:spTgt spid="5"/>
                                        </p:tgtEl>
                                        <p:attrNameLst>
                                          <p:attrName>fill.type</p:attrName>
                                        </p:attrNameLst>
                                      </p:cBhvr>
                                      <p:to>
                                        <p:strVal val="solid"/>
                                      </p:to>
                                    </p:set>
                                    <p:set>
                                      <p:cBhvr>
                                        <p:cTn id="12" dur="2000" fill="hold"/>
                                        <p:tgtEl>
                                          <p:spTgt spid="5"/>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es-ES" dirty="0"/>
              <a:t>C</a:t>
            </a:r>
          </a:p>
          <a:p>
            <a:pPr lvl="1"/>
            <a:endParaRPr lang="es-ES" dirty="0"/>
          </a:p>
          <a:p>
            <a:pPr lvl="1"/>
            <a:r>
              <a:rPr lang="en-GB" sz="1800" dirty="0"/>
              <a:t>EU citizens can travel within the EU with just their national ID card</a:t>
            </a:r>
            <a:endParaRPr lang="es-ES" dirty="0"/>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es-ES" dirty="0"/>
              <a:t>A</a:t>
            </a:r>
          </a:p>
          <a:p>
            <a:endParaRPr lang="es-ES" sz="1800" dirty="0"/>
          </a:p>
          <a:p>
            <a:r>
              <a:rPr lang="en-GB" sz="1800" b="0" dirty="0">
                <a:solidFill>
                  <a:schemeClr val="accent6"/>
                </a:solidFill>
                <a:latin typeface="Source Sans 3" panose="020B0303030403020204" pitchFamily="34" charset="0"/>
              </a:rPr>
              <a:t>EU citizens living in another EU country have diplomatic immunity</a:t>
            </a:r>
          </a:p>
          <a:p>
            <a:endParaRPr lang="en-GB" sz="1800" b="0" dirty="0">
              <a:solidFill>
                <a:schemeClr val="accent6"/>
              </a:solidFill>
              <a:latin typeface="Source Sans 3" panose="020B0303030403020204" pitchFamily="34" charset="0"/>
            </a:endParaRP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es-ES" dirty="0"/>
              <a:t>B</a:t>
            </a:r>
          </a:p>
          <a:p>
            <a:pPr lvl="1"/>
            <a:endParaRPr lang="es-ES" dirty="0"/>
          </a:p>
          <a:p>
            <a:r>
              <a:rPr lang="en-GB" sz="1800" b="0" dirty="0">
                <a:solidFill>
                  <a:schemeClr val="accent6"/>
                </a:solidFill>
                <a:latin typeface="Source Sans 3" panose="020B0303030403020204" pitchFamily="34" charset="0"/>
              </a:rPr>
              <a:t>EU citizens can travel to any country in the world without a visa</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es-ES" dirty="0"/>
              <a:t>D</a:t>
            </a:r>
          </a:p>
          <a:p>
            <a:pPr lvl="1"/>
            <a:endParaRPr lang="es-ES" dirty="0"/>
          </a:p>
          <a:p>
            <a:pPr lvl="1"/>
            <a:r>
              <a:rPr lang="en-GB" dirty="0"/>
              <a:t>EU citizens have a right to free higher education in every EU country </a:t>
            </a:r>
            <a:endParaRPr lang="es-ES" dirty="0"/>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en-GB" dirty="0"/>
              <a:t>Citizens </a:t>
            </a:r>
            <a:r>
              <a:rPr lang="es-ES" dirty="0"/>
              <a:t>200</a:t>
            </a:r>
          </a:p>
          <a:p>
            <a:pPr>
              <a:lnSpc>
                <a:spcPts val="3000"/>
              </a:lnSpc>
            </a:pPr>
            <a:r>
              <a:rPr lang="es-ES" dirty="0">
                <a:solidFill>
                  <a:schemeClr val="accent2"/>
                </a:solidFill>
              </a:rPr>
              <a:t>⸺</a:t>
            </a:r>
          </a:p>
          <a:p>
            <a:r>
              <a:rPr lang="en-GB" sz="2800" dirty="0"/>
              <a:t>Which of the following is true?</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D0D50BF6-5C96-C75E-5D62-B7EFD09696BE}"/>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n-GB" sz="3200" b="1" dirty="0">
                <a:effectLst>
                  <a:outerShdw blurRad="38100" dist="38100" dir="2700000" algn="tl">
                    <a:srgbClr val="000000">
                      <a:alpha val="43137"/>
                    </a:srgbClr>
                  </a:outerShdw>
                </a:effectLst>
                <a:hlinkClick r:id="rId4" action="ppaction://hlinksldjump"/>
              </a:rPr>
              <a:t>Europa Quest</a:t>
            </a:r>
            <a:endParaRPr lang="en-GB"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534484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FF000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92D05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es-ES" dirty="0"/>
              <a:t>C</a:t>
            </a:r>
          </a:p>
          <a:p>
            <a:pPr lvl="1"/>
            <a:endParaRPr lang="es-ES" dirty="0"/>
          </a:p>
          <a:p>
            <a:r>
              <a:rPr lang="en-GB" sz="1800" b="0" dirty="0">
                <a:solidFill>
                  <a:schemeClr val="accent6"/>
                </a:solidFill>
                <a:latin typeface="Source Sans 3" panose="020B0303030403020204" pitchFamily="34" charset="0"/>
              </a:rPr>
              <a:t>As an EU citizen, you can work in any EU country</a:t>
            </a:r>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es-ES" dirty="0"/>
              <a:t>A</a:t>
            </a:r>
          </a:p>
          <a:p>
            <a:endParaRPr lang="es-ES" sz="1800" dirty="0"/>
          </a:p>
          <a:p>
            <a:r>
              <a:rPr lang="en-GB" sz="1800" b="0" dirty="0">
                <a:solidFill>
                  <a:schemeClr val="accent6"/>
                </a:solidFill>
                <a:latin typeface="Source Sans 3" panose="020B0303030403020204" pitchFamily="34" charset="0"/>
              </a:rPr>
              <a:t>As an EU citizen, you can live in any EU country</a:t>
            </a:r>
          </a:p>
          <a:p>
            <a:endParaRPr lang="en-GB" sz="1800" b="0" dirty="0">
              <a:solidFill>
                <a:schemeClr val="accent6"/>
              </a:solidFill>
              <a:latin typeface="Source Sans 3" panose="020B0303030403020204" pitchFamily="34" charset="0"/>
            </a:endParaRP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es-ES" dirty="0"/>
              <a:t>B</a:t>
            </a:r>
          </a:p>
          <a:p>
            <a:pPr lvl="1"/>
            <a:endParaRPr lang="es-ES" dirty="0"/>
          </a:p>
          <a:p>
            <a:r>
              <a:rPr lang="en-GB" sz="1800" b="0" dirty="0">
                <a:solidFill>
                  <a:schemeClr val="accent6"/>
                </a:solidFill>
                <a:latin typeface="Source Sans 3" panose="020B0303030403020204" pitchFamily="34" charset="0"/>
              </a:rPr>
              <a:t>As an EU citizen, you can stand for election in national elections in any EU country</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es-ES" dirty="0"/>
              <a:t>D</a:t>
            </a:r>
          </a:p>
          <a:p>
            <a:pPr lvl="1"/>
            <a:endParaRPr lang="es-ES" dirty="0"/>
          </a:p>
          <a:p>
            <a:r>
              <a:rPr lang="en-GB" sz="1800" b="0" dirty="0">
                <a:solidFill>
                  <a:schemeClr val="accent6"/>
                </a:solidFill>
                <a:latin typeface="Source Sans 3" panose="020B0303030403020204" pitchFamily="34" charset="0"/>
              </a:rPr>
              <a:t>As an EU citizen, you can stand for election in local elections in any EU country</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en-GB" dirty="0"/>
              <a:t>Citizens </a:t>
            </a:r>
            <a:r>
              <a:rPr lang="es-ES" dirty="0"/>
              <a:t>300</a:t>
            </a:r>
          </a:p>
          <a:p>
            <a:pPr>
              <a:lnSpc>
                <a:spcPts val="3000"/>
              </a:lnSpc>
            </a:pPr>
            <a:r>
              <a:rPr lang="es-ES" dirty="0">
                <a:solidFill>
                  <a:schemeClr val="accent2"/>
                </a:solidFill>
              </a:rPr>
              <a:t>⸺</a:t>
            </a:r>
          </a:p>
          <a:p>
            <a:r>
              <a:rPr lang="en-GB" sz="2800" dirty="0"/>
              <a:t>Which of the following is </a:t>
            </a:r>
            <a:r>
              <a:rPr lang="en-GB" sz="2800" u="sng" dirty="0"/>
              <a:t>not</a:t>
            </a:r>
            <a:r>
              <a:rPr lang="en-GB" sz="2800" dirty="0"/>
              <a:t> true?</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66AAB2B8-2A97-A7BD-B4C3-DF13B988D61C}"/>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n-GB" sz="3200" b="1" dirty="0">
                <a:effectLst>
                  <a:outerShdw blurRad="38100" dist="38100" dir="2700000" algn="tl">
                    <a:srgbClr val="000000">
                      <a:alpha val="43137"/>
                    </a:srgbClr>
                  </a:outerShdw>
                </a:effectLst>
                <a:hlinkClick r:id="rId4" action="ppaction://hlinksldjump"/>
              </a:rPr>
              <a:t>Europa Quest</a:t>
            </a:r>
            <a:endParaRPr lang="en-GB"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099814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92D05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FF000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3"/>
            <a:ext cx="10648046" cy="2045949"/>
          </a:xfrm>
          <a:solidFill>
            <a:schemeClr val="accent2">
              <a:lumMod val="20000"/>
              <a:lumOff val="80000"/>
              <a:alpha val="50000"/>
            </a:schemeClr>
          </a:solidFill>
        </p:spPr>
        <p:txBody>
          <a:bodyPr/>
          <a:lstStyle/>
          <a:p>
            <a:endParaRPr lang="en-GB" sz="4000" dirty="0"/>
          </a:p>
          <a:p>
            <a:r>
              <a:rPr lang="en-GB" sz="4000" dirty="0"/>
              <a:t>What is the European Citizens’ Initiative?</a:t>
            </a:r>
          </a:p>
          <a:p>
            <a:endParaRPr lang="es-ES" sz="1800" b="0" dirty="0">
              <a:solidFill>
                <a:schemeClr val="accent6"/>
              </a:solidFill>
              <a:latin typeface="Source Sans 3" panose="020B0303030403020204" pitchFamily="34" charset="0"/>
            </a:endParaRP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en-GB" dirty="0"/>
              <a:t>Citizens</a:t>
            </a:r>
            <a:r>
              <a:rPr lang="es-ES" dirty="0"/>
              <a:t> 400</a:t>
            </a:r>
          </a:p>
          <a:p>
            <a:pPr>
              <a:lnSpc>
                <a:spcPts val="3000"/>
              </a:lnSpc>
            </a:pPr>
            <a:r>
              <a:rPr lang="es-ES" dirty="0">
                <a:solidFill>
                  <a:schemeClr val="accent2"/>
                </a:solidFill>
              </a:rPr>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19" name="Text Placeholder 11">
            <a:extLst>
              <a:ext uri="{FF2B5EF4-FFF2-40B4-BE49-F238E27FC236}">
                <a16:creationId xmlns:a16="http://schemas.microsoft.com/office/drawing/2014/main" id="{07E865E0-D33C-5976-9D79-D837ADF81104}"/>
              </a:ext>
            </a:extLst>
          </p:cNvPr>
          <p:cNvSpPr txBox="1">
            <a:spLocks/>
          </p:cNvSpPr>
          <p:nvPr/>
        </p:nvSpPr>
        <p:spPr bwMode="auto">
          <a:xfrm>
            <a:off x="1015991" y="4212053"/>
            <a:ext cx="7823319" cy="907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pPr marL="285750" indent="-285750">
              <a:buFont typeface="Wingdings" panose="05000000000000000000" pitchFamily="2" charset="2"/>
              <a:buChar char="ü"/>
            </a:pPr>
            <a:r>
              <a:rPr lang="en-US" sz="2400" dirty="0">
                <a:solidFill>
                  <a:srgbClr val="00B050"/>
                </a:solidFill>
                <a:latin typeface="Open Sans" panose="020B0606030504020204" pitchFamily="34" charset="0"/>
              </a:rPr>
              <a:t>Launched in 2012 </a:t>
            </a:r>
          </a:p>
          <a:p>
            <a:pPr marL="285750" indent="-285750">
              <a:buFont typeface="Wingdings" panose="05000000000000000000" pitchFamily="2" charset="2"/>
              <a:buChar char="ü"/>
            </a:pPr>
            <a:r>
              <a:rPr lang="en-US" sz="2400" dirty="0">
                <a:solidFill>
                  <a:srgbClr val="00B050"/>
                </a:solidFill>
                <a:latin typeface="Open Sans" panose="020B0606030504020204" pitchFamily="34" charset="0"/>
              </a:rPr>
              <a:t>EU citizens get involved in EU policy-making </a:t>
            </a:r>
          </a:p>
          <a:p>
            <a:pPr marL="285750" indent="-285750">
              <a:buFont typeface="Wingdings" panose="05000000000000000000" pitchFamily="2" charset="2"/>
              <a:buChar char="ü"/>
            </a:pPr>
            <a:r>
              <a:rPr lang="en-US" sz="2400" dirty="0">
                <a:solidFill>
                  <a:srgbClr val="00B050"/>
                </a:solidFill>
                <a:latin typeface="Open Sans" panose="020B0606030504020204" pitchFamily="34" charset="0"/>
              </a:rPr>
              <a:t>Initiated by at least seven EU citizens resident in seven different EU countries</a:t>
            </a:r>
          </a:p>
          <a:p>
            <a:pPr marL="285750" indent="-285750">
              <a:buFont typeface="Wingdings" panose="05000000000000000000" pitchFamily="2" charset="2"/>
              <a:buChar char="ü"/>
            </a:pPr>
            <a:r>
              <a:rPr lang="en-US" sz="2400" dirty="0">
                <a:solidFill>
                  <a:srgbClr val="00B050"/>
                </a:solidFill>
                <a:latin typeface="Open Sans" panose="020B0606030504020204" pitchFamily="34" charset="0"/>
              </a:rPr>
              <a:t>Supported by 1 million signatures</a:t>
            </a:r>
          </a:p>
          <a:p>
            <a:pPr>
              <a:lnSpc>
                <a:spcPct val="150000"/>
              </a:lnSpc>
            </a:pPr>
            <a:endParaRPr lang="en-GB" sz="4000" dirty="0">
              <a:solidFill>
                <a:srgbClr val="0070C0"/>
              </a:solidFill>
            </a:endParaRPr>
          </a:p>
        </p:txBody>
      </p:sp>
      <p:sp>
        <p:nvSpPr>
          <p:cNvPr id="2" name="Text Placeholder 11">
            <a:extLst>
              <a:ext uri="{FF2B5EF4-FFF2-40B4-BE49-F238E27FC236}">
                <a16:creationId xmlns:a16="http://schemas.microsoft.com/office/drawing/2014/main" id="{6D27F889-7516-5CD4-5EB1-CFD59EA0650A}"/>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n-GB" sz="3200" b="1" dirty="0">
                <a:effectLst>
                  <a:outerShdw blurRad="38100" dist="38100" dir="2700000" algn="tl">
                    <a:srgbClr val="000000">
                      <a:alpha val="43137"/>
                    </a:srgbClr>
                  </a:outerShdw>
                </a:effectLst>
                <a:hlinkClick r:id="rId4" action="ppaction://hlinksldjump"/>
              </a:rPr>
              <a:t>Europa Quest</a:t>
            </a:r>
            <a:endParaRPr lang="en-GB"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588585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 calcmode="lin" valueType="num">
                                      <p:cBhvr>
                                        <p:cTn id="7" dur="1000" fill="hold"/>
                                        <p:tgtEl>
                                          <p:spTgt spid="19">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9">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19">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19">
                                            <p:txEl>
                                              <p:pRg st="0" end="0"/>
                                            </p:txEl>
                                          </p:spTgt>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19">
                                            <p:txEl>
                                              <p:pRg st="1" end="1"/>
                                            </p:txEl>
                                          </p:spTgt>
                                        </p:tgtEl>
                                        <p:attrNameLst>
                                          <p:attrName>style.visibility</p:attrName>
                                        </p:attrNameLst>
                                      </p:cBhvr>
                                      <p:to>
                                        <p:strVal val="visible"/>
                                      </p:to>
                                    </p:set>
                                    <p:anim calcmode="lin" valueType="num">
                                      <p:cBhvr>
                                        <p:cTn id="13" dur="1000" fill="hold"/>
                                        <p:tgtEl>
                                          <p:spTgt spid="19">
                                            <p:txEl>
                                              <p:pRg st="1" end="1"/>
                                            </p:txEl>
                                          </p:spTgt>
                                        </p:tgtEl>
                                        <p:attrNameLst>
                                          <p:attrName>ppt_w</p:attrName>
                                        </p:attrNameLst>
                                      </p:cBhvr>
                                      <p:tavLst>
                                        <p:tav tm="0">
                                          <p:val>
                                            <p:fltVal val="0"/>
                                          </p:val>
                                        </p:tav>
                                        <p:tav tm="100000">
                                          <p:val>
                                            <p:strVal val="#ppt_w"/>
                                          </p:val>
                                        </p:tav>
                                      </p:tavLst>
                                    </p:anim>
                                    <p:anim calcmode="lin" valueType="num">
                                      <p:cBhvr>
                                        <p:cTn id="14" dur="1000" fill="hold"/>
                                        <p:tgtEl>
                                          <p:spTgt spid="19">
                                            <p:txEl>
                                              <p:pRg st="1" end="1"/>
                                            </p:txEl>
                                          </p:spTgt>
                                        </p:tgtEl>
                                        <p:attrNameLst>
                                          <p:attrName>ppt_h</p:attrName>
                                        </p:attrNameLst>
                                      </p:cBhvr>
                                      <p:tavLst>
                                        <p:tav tm="0">
                                          <p:val>
                                            <p:fltVal val="0"/>
                                          </p:val>
                                        </p:tav>
                                        <p:tav tm="100000">
                                          <p:val>
                                            <p:strVal val="#ppt_h"/>
                                          </p:val>
                                        </p:tav>
                                      </p:tavLst>
                                    </p:anim>
                                    <p:anim calcmode="lin" valueType="num">
                                      <p:cBhvr>
                                        <p:cTn id="15" dur="1000" fill="hold"/>
                                        <p:tgtEl>
                                          <p:spTgt spid="19">
                                            <p:txEl>
                                              <p:pRg st="1" end="1"/>
                                            </p:txEl>
                                          </p:spTgt>
                                        </p:tgtEl>
                                        <p:attrNameLst>
                                          <p:attrName>style.rotation</p:attrName>
                                        </p:attrNameLst>
                                      </p:cBhvr>
                                      <p:tavLst>
                                        <p:tav tm="0">
                                          <p:val>
                                            <p:fltVal val="90"/>
                                          </p:val>
                                        </p:tav>
                                        <p:tav tm="100000">
                                          <p:val>
                                            <p:fltVal val="0"/>
                                          </p:val>
                                        </p:tav>
                                      </p:tavLst>
                                    </p:anim>
                                    <p:animEffect transition="in" filter="fade">
                                      <p:cBhvr>
                                        <p:cTn id="16" dur="1000"/>
                                        <p:tgtEl>
                                          <p:spTgt spid="19">
                                            <p:txEl>
                                              <p:pRg st="1" end="1"/>
                                            </p:txEl>
                                          </p:spTgt>
                                        </p:tgtEl>
                                      </p:cBhvr>
                                    </p:animEffect>
                                  </p:childTnLst>
                                </p:cTn>
                              </p:par>
                              <p:par>
                                <p:cTn id="17" presetID="31" presetClass="entr" presetSubtype="0" fill="hold" grpId="0" nodeType="withEffect">
                                  <p:stCondLst>
                                    <p:cond delay="0"/>
                                  </p:stCondLst>
                                  <p:childTnLst>
                                    <p:set>
                                      <p:cBhvr>
                                        <p:cTn id="18" dur="1" fill="hold">
                                          <p:stCondLst>
                                            <p:cond delay="0"/>
                                          </p:stCondLst>
                                        </p:cTn>
                                        <p:tgtEl>
                                          <p:spTgt spid="19">
                                            <p:txEl>
                                              <p:pRg st="2" end="2"/>
                                            </p:txEl>
                                          </p:spTgt>
                                        </p:tgtEl>
                                        <p:attrNameLst>
                                          <p:attrName>style.visibility</p:attrName>
                                        </p:attrNameLst>
                                      </p:cBhvr>
                                      <p:to>
                                        <p:strVal val="visible"/>
                                      </p:to>
                                    </p:set>
                                    <p:anim calcmode="lin" valueType="num">
                                      <p:cBhvr>
                                        <p:cTn id="19" dur="1000" fill="hold"/>
                                        <p:tgtEl>
                                          <p:spTgt spid="19">
                                            <p:txEl>
                                              <p:pRg st="2" end="2"/>
                                            </p:txEl>
                                          </p:spTgt>
                                        </p:tgtEl>
                                        <p:attrNameLst>
                                          <p:attrName>ppt_w</p:attrName>
                                        </p:attrNameLst>
                                      </p:cBhvr>
                                      <p:tavLst>
                                        <p:tav tm="0">
                                          <p:val>
                                            <p:fltVal val="0"/>
                                          </p:val>
                                        </p:tav>
                                        <p:tav tm="100000">
                                          <p:val>
                                            <p:strVal val="#ppt_w"/>
                                          </p:val>
                                        </p:tav>
                                      </p:tavLst>
                                    </p:anim>
                                    <p:anim calcmode="lin" valueType="num">
                                      <p:cBhvr>
                                        <p:cTn id="20" dur="1000" fill="hold"/>
                                        <p:tgtEl>
                                          <p:spTgt spid="19">
                                            <p:txEl>
                                              <p:pRg st="2" end="2"/>
                                            </p:txEl>
                                          </p:spTgt>
                                        </p:tgtEl>
                                        <p:attrNameLst>
                                          <p:attrName>ppt_h</p:attrName>
                                        </p:attrNameLst>
                                      </p:cBhvr>
                                      <p:tavLst>
                                        <p:tav tm="0">
                                          <p:val>
                                            <p:fltVal val="0"/>
                                          </p:val>
                                        </p:tav>
                                        <p:tav tm="100000">
                                          <p:val>
                                            <p:strVal val="#ppt_h"/>
                                          </p:val>
                                        </p:tav>
                                      </p:tavLst>
                                    </p:anim>
                                    <p:anim calcmode="lin" valueType="num">
                                      <p:cBhvr>
                                        <p:cTn id="21" dur="1000" fill="hold"/>
                                        <p:tgtEl>
                                          <p:spTgt spid="19">
                                            <p:txEl>
                                              <p:pRg st="2" end="2"/>
                                            </p:txEl>
                                          </p:spTgt>
                                        </p:tgtEl>
                                        <p:attrNameLst>
                                          <p:attrName>style.rotation</p:attrName>
                                        </p:attrNameLst>
                                      </p:cBhvr>
                                      <p:tavLst>
                                        <p:tav tm="0">
                                          <p:val>
                                            <p:fltVal val="90"/>
                                          </p:val>
                                        </p:tav>
                                        <p:tav tm="100000">
                                          <p:val>
                                            <p:fltVal val="0"/>
                                          </p:val>
                                        </p:tav>
                                      </p:tavLst>
                                    </p:anim>
                                    <p:animEffect transition="in" filter="fade">
                                      <p:cBhvr>
                                        <p:cTn id="22" dur="1000"/>
                                        <p:tgtEl>
                                          <p:spTgt spid="19">
                                            <p:txEl>
                                              <p:pRg st="2" end="2"/>
                                            </p:txEl>
                                          </p:spTgt>
                                        </p:tgtEl>
                                      </p:cBhvr>
                                    </p:animEffect>
                                  </p:childTnLst>
                                </p:cTn>
                              </p:par>
                              <p:par>
                                <p:cTn id="23" presetID="31" presetClass="entr" presetSubtype="0" fill="hold" grpId="0" nodeType="withEffect">
                                  <p:stCondLst>
                                    <p:cond delay="0"/>
                                  </p:stCondLst>
                                  <p:childTnLst>
                                    <p:set>
                                      <p:cBhvr>
                                        <p:cTn id="24" dur="1" fill="hold">
                                          <p:stCondLst>
                                            <p:cond delay="0"/>
                                          </p:stCondLst>
                                        </p:cTn>
                                        <p:tgtEl>
                                          <p:spTgt spid="19">
                                            <p:txEl>
                                              <p:pRg st="3" end="3"/>
                                            </p:txEl>
                                          </p:spTgt>
                                        </p:tgtEl>
                                        <p:attrNameLst>
                                          <p:attrName>style.visibility</p:attrName>
                                        </p:attrNameLst>
                                      </p:cBhvr>
                                      <p:to>
                                        <p:strVal val="visible"/>
                                      </p:to>
                                    </p:set>
                                    <p:anim calcmode="lin" valueType="num">
                                      <p:cBhvr>
                                        <p:cTn id="25" dur="1000" fill="hold"/>
                                        <p:tgtEl>
                                          <p:spTgt spid="19">
                                            <p:txEl>
                                              <p:pRg st="3" end="3"/>
                                            </p:txEl>
                                          </p:spTgt>
                                        </p:tgtEl>
                                        <p:attrNameLst>
                                          <p:attrName>ppt_w</p:attrName>
                                        </p:attrNameLst>
                                      </p:cBhvr>
                                      <p:tavLst>
                                        <p:tav tm="0">
                                          <p:val>
                                            <p:fltVal val="0"/>
                                          </p:val>
                                        </p:tav>
                                        <p:tav tm="100000">
                                          <p:val>
                                            <p:strVal val="#ppt_w"/>
                                          </p:val>
                                        </p:tav>
                                      </p:tavLst>
                                    </p:anim>
                                    <p:anim calcmode="lin" valueType="num">
                                      <p:cBhvr>
                                        <p:cTn id="26" dur="1000" fill="hold"/>
                                        <p:tgtEl>
                                          <p:spTgt spid="19">
                                            <p:txEl>
                                              <p:pRg st="3" end="3"/>
                                            </p:txEl>
                                          </p:spTgt>
                                        </p:tgtEl>
                                        <p:attrNameLst>
                                          <p:attrName>ppt_h</p:attrName>
                                        </p:attrNameLst>
                                      </p:cBhvr>
                                      <p:tavLst>
                                        <p:tav tm="0">
                                          <p:val>
                                            <p:fltVal val="0"/>
                                          </p:val>
                                        </p:tav>
                                        <p:tav tm="100000">
                                          <p:val>
                                            <p:strVal val="#ppt_h"/>
                                          </p:val>
                                        </p:tav>
                                      </p:tavLst>
                                    </p:anim>
                                    <p:anim calcmode="lin" valueType="num">
                                      <p:cBhvr>
                                        <p:cTn id="27" dur="1000" fill="hold"/>
                                        <p:tgtEl>
                                          <p:spTgt spid="19">
                                            <p:txEl>
                                              <p:pRg st="3" end="3"/>
                                            </p:txEl>
                                          </p:spTgt>
                                        </p:tgtEl>
                                        <p:attrNameLst>
                                          <p:attrName>style.rotation</p:attrName>
                                        </p:attrNameLst>
                                      </p:cBhvr>
                                      <p:tavLst>
                                        <p:tav tm="0">
                                          <p:val>
                                            <p:fltVal val="90"/>
                                          </p:val>
                                        </p:tav>
                                        <p:tav tm="100000">
                                          <p:val>
                                            <p:fltVal val="0"/>
                                          </p:val>
                                        </p:tav>
                                      </p:tavLst>
                                    </p:anim>
                                    <p:animEffect transition="in" filter="fade">
                                      <p:cBhvr>
                                        <p:cTn id="28" dur="1000"/>
                                        <p:tgtEl>
                                          <p:spTgt spid="1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4">
            <a:extLst>
              <a:ext uri="{FF2B5EF4-FFF2-40B4-BE49-F238E27FC236}">
                <a16:creationId xmlns:a16="http://schemas.microsoft.com/office/drawing/2014/main" id="{20676E03-9BF0-09D3-0BB1-A52FD2603E31}"/>
              </a:ext>
            </a:extLst>
          </p:cNvPr>
          <p:cNvSpPr>
            <a:spLocks noGrp="1"/>
          </p:cNvSpPr>
          <p:nvPr>
            <p:ph type="title" idx="4294967295" hasCustomPrompt="1"/>
          </p:nvPr>
        </p:nvSpPr>
        <p:spPr>
          <a:xfrm>
            <a:off x="568803" y="273503"/>
            <a:ext cx="7645032" cy="718658"/>
          </a:xfrm>
          <a:prstGeom prst="rect">
            <a:avLst/>
          </a:prstGeom>
        </p:spPr>
        <p:txBody>
          <a:bodyPr wrap="square">
            <a:spAutoFit/>
          </a:bodyPr>
          <a:lstStyle>
            <a:lvl1pPr algn="l" defTabSz="914400" rtl="0" eaLnBrk="1" latinLnBrk="0" hangingPunct="1">
              <a:lnSpc>
                <a:spcPct val="90000"/>
              </a:lnSpc>
              <a:spcBef>
                <a:spcPct val="0"/>
              </a:spcBef>
              <a:buNone/>
              <a:defRPr lang="es-ES" sz="4400" b="1" i="0" kern="1200" dirty="0">
                <a:solidFill>
                  <a:schemeClr val="tx1"/>
                </a:solidFill>
                <a:latin typeface="Source Sans 3" panose="020B030303040302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fr-BE" altLang="en-US" sz="4400" dirty="0">
                <a:latin typeface="Arial" panose="020B0604020202020204" pitchFamily="34" charset="0"/>
                <a:ea typeface="ＭＳ Ｐゴシック" panose="020B0600070205080204" pitchFamily="34" charset="-128"/>
                <a:cs typeface="Arial" panose="020B0604020202020204" pitchFamily="34" charset="0"/>
              </a:rPr>
              <a:t>Europa </a:t>
            </a:r>
            <a:r>
              <a:rPr lang="fr-BE" altLang="en-US" sz="4400" dirty="0" err="1">
                <a:latin typeface="Arial" panose="020B0604020202020204" pitchFamily="34" charset="0"/>
                <a:ea typeface="ＭＳ Ｐゴシック" panose="020B0600070205080204" pitchFamily="34" charset="-128"/>
                <a:cs typeface="Arial" panose="020B0604020202020204" pitchFamily="34" charset="0"/>
              </a:rPr>
              <a:t>Quest</a:t>
            </a:r>
            <a:endParaRPr lang="es-ES" dirty="0"/>
          </a:p>
        </p:txBody>
      </p:sp>
      <p:sp>
        <p:nvSpPr>
          <p:cNvPr id="11" name="TextBox 10">
            <a:extLst>
              <a:ext uri="{FF2B5EF4-FFF2-40B4-BE49-F238E27FC236}">
                <a16:creationId xmlns:a16="http://schemas.microsoft.com/office/drawing/2014/main" id="{1C45CFE1-9845-7578-0F62-34B5ACEF9790}"/>
              </a:ext>
            </a:extLst>
          </p:cNvPr>
          <p:cNvSpPr txBox="1"/>
          <p:nvPr/>
        </p:nvSpPr>
        <p:spPr>
          <a:xfrm>
            <a:off x="2017986" y="4847897"/>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sp>
        <p:nvSpPr>
          <p:cNvPr id="13" name="Title 14">
            <a:extLst>
              <a:ext uri="{FF2B5EF4-FFF2-40B4-BE49-F238E27FC236}">
                <a16:creationId xmlns:a16="http://schemas.microsoft.com/office/drawing/2014/main" id="{F34A0524-2C04-34E6-5A72-B6221F413E3F}"/>
              </a:ext>
            </a:extLst>
          </p:cNvPr>
          <p:cNvSpPr txBox="1">
            <a:spLocks/>
          </p:cNvSpPr>
          <p:nvPr/>
        </p:nvSpPr>
        <p:spPr>
          <a:xfrm>
            <a:off x="555494" y="960788"/>
            <a:ext cx="7645032" cy="718658"/>
          </a:xfrm>
          <a:prstGeom prst="rect">
            <a:avLst/>
          </a:prstGeom>
        </p:spPr>
        <p:txBody>
          <a:bodyPr vert="horz" wrap="square" lIns="91440" tIns="45720" rIns="91440" bIns="45720" rtlCol="0" anchor="t" anchorCtr="0">
            <a:spAutoFit/>
          </a:bodyPr>
          <a:lstStyle>
            <a:lvl1pPr algn="l" defTabSz="914400" rtl="0" eaLnBrk="1" latinLnBrk="0" hangingPunct="1">
              <a:lnSpc>
                <a:spcPct val="90000"/>
              </a:lnSpc>
              <a:spcBef>
                <a:spcPct val="0"/>
              </a:spcBef>
              <a:buNone/>
              <a:defRPr lang="es-ES" sz="4400" b="1" i="0" kern="1200" dirty="0">
                <a:solidFill>
                  <a:schemeClr val="tx1"/>
                </a:solidFill>
                <a:latin typeface="Source Sans 3" panose="020B0303030403020204" pitchFamily="34" charset="0"/>
                <a:ea typeface="+mj-ea"/>
                <a:cs typeface="+mj-cs"/>
              </a:defRPr>
            </a:lvl1pPr>
          </a:lstStyle>
          <a:p>
            <a:r>
              <a:rPr lang="en-GB" dirty="0">
                <a:solidFill>
                  <a:schemeClr val="accent2"/>
                </a:solidFill>
              </a:rPr>
              <a:t>⸺</a:t>
            </a:r>
          </a:p>
        </p:txBody>
      </p:sp>
      <p:graphicFrame>
        <p:nvGraphicFramePr>
          <p:cNvPr id="2" name="Table 1">
            <a:extLst>
              <a:ext uri="{FF2B5EF4-FFF2-40B4-BE49-F238E27FC236}">
                <a16:creationId xmlns:a16="http://schemas.microsoft.com/office/drawing/2014/main" id="{901ECA9B-F39A-CBB0-BB81-93AC84818319}"/>
              </a:ext>
            </a:extLst>
          </p:cNvPr>
          <p:cNvGraphicFramePr>
            <a:graphicFrameLocks noGrp="1"/>
          </p:cNvGraphicFramePr>
          <p:nvPr>
            <p:extLst>
              <p:ext uri="{D42A27DB-BD31-4B8C-83A1-F6EECF244321}">
                <p14:modId xmlns:p14="http://schemas.microsoft.com/office/powerpoint/2010/main" val="3328135762"/>
              </p:ext>
            </p:extLst>
          </p:nvPr>
        </p:nvGraphicFramePr>
        <p:xfrm>
          <a:off x="466724" y="2030819"/>
          <a:ext cx="8794236" cy="1605666"/>
        </p:xfrm>
        <a:graphic>
          <a:graphicData uri="http://schemas.openxmlformats.org/drawingml/2006/table">
            <a:tbl>
              <a:tblPr firstRow="1" firstCol="1" lastCol="1" bandRow="1" bandCol="1">
                <a:tableStyleId>{16D9F66E-5EB9-4882-86FB-DCBF35E3C3E4}</a:tableStyleId>
              </a:tblPr>
              <a:tblGrid>
                <a:gridCol w="1465706">
                  <a:extLst>
                    <a:ext uri="{9D8B030D-6E8A-4147-A177-3AD203B41FA5}">
                      <a16:colId xmlns:a16="http://schemas.microsoft.com/office/drawing/2014/main" val="1696146322"/>
                    </a:ext>
                  </a:extLst>
                </a:gridCol>
                <a:gridCol w="1465706">
                  <a:extLst>
                    <a:ext uri="{9D8B030D-6E8A-4147-A177-3AD203B41FA5}">
                      <a16:colId xmlns:a16="http://schemas.microsoft.com/office/drawing/2014/main" val="1059778183"/>
                    </a:ext>
                  </a:extLst>
                </a:gridCol>
                <a:gridCol w="1604687">
                  <a:extLst>
                    <a:ext uri="{9D8B030D-6E8A-4147-A177-3AD203B41FA5}">
                      <a16:colId xmlns:a16="http://schemas.microsoft.com/office/drawing/2014/main" val="210134769"/>
                    </a:ext>
                  </a:extLst>
                </a:gridCol>
                <a:gridCol w="1485900">
                  <a:extLst>
                    <a:ext uri="{9D8B030D-6E8A-4147-A177-3AD203B41FA5}">
                      <a16:colId xmlns:a16="http://schemas.microsoft.com/office/drawing/2014/main" val="1160319965"/>
                    </a:ext>
                  </a:extLst>
                </a:gridCol>
                <a:gridCol w="1485900">
                  <a:extLst>
                    <a:ext uri="{9D8B030D-6E8A-4147-A177-3AD203B41FA5}">
                      <a16:colId xmlns:a16="http://schemas.microsoft.com/office/drawing/2014/main" val="428984256"/>
                    </a:ext>
                  </a:extLst>
                </a:gridCol>
                <a:gridCol w="1286337">
                  <a:extLst>
                    <a:ext uri="{9D8B030D-6E8A-4147-A177-3AD203B41FA5}">
                      <a16:colId xmlns:a16="http://schemas.microsoft.com/office/drawing/2014/main" val="3949347340"/>
                    </a:ext>
                  </a:extLst>
                </a:gridCol>
              </a:tblGrid>
              <a:tr h="535222">
                <a:tc>
                  <a:txBody>
                    <a:bodyPr/>
                    <a:lstStyle/>
                    <a:p>
                      <a:pPr marL="0" algn="ctr" defTabSz="914400" rtl="0" eaLnBrk="1" latinLnBrk="0" hangingPunct="1">
                        <a:spcAft>
                          <a:spcPts val="0"/>
                        </a:spcAft>
                      </a:pPr>
                      <a:r>
                        <a:rPr lang="en-GB" sz="1400" b="1" u="sng" kern="1200" dirty="0">
                          <a:solidFill>
                            <a:schemeClr val="dk1"/>
                          </a:solidFill>
                          <a:effectLst/>
                          <a:latin typeface="+mn-lt"/>
                          <a:ea typeface="+mn-ea"/>
                          <a:cs typeface="+mn-cs"/>
                        </a:rPr>
                        <a:t>HISTORY</a:t>
                      </a:r>
                    </a:p>
                  </a:txBody>
                  <a:tcPr marL="68580" marR="68580" marT="0" marB="0">
                    <a:solidFill>
                      <a:schemeClr val="bg2"/>
                    </a:solidFill>
                  </a:tcPr>
                </a:tc>
                <a:tc>
                  <a:txBody>
                    <a:bodyPr/>
                    <a:lstStyle/>
                    <a:p>
                      <a:pPr marL="0" algn="ctr" defTabSz="914400" rtl="0" eaLnBrk="1" latinLnBrk="0" hangingPunct="1">
                        <a:spcAft>
                          <a:spcPts val="0"/>
                        </a:spcAft>
                      </a:pPr>
                      <a:r>
                        <a:rPr lang="en-GB" sz="1400" b="1" u="sng" kern="1200" dirty="0">
                          <a:solidFill>
                            <a:schemeClr val="dk1"/>
                          </a:solidFill>
                          <a:effectLst/>
                          <a:latin typeface="+mn-lt"/>
                          <a:ea typeface="+mn-ea"/>
                          <a:cs typeface="+mn-cs"/>
                        </a:rPr>
                        <a:t>GEOGRAPHY </a:t>
                      </a:r>
                    </a:p>
                  </a:txBody>
                  <a:tcPr marL="68580" marR="68580" marT="0" marB="0">
                    <a:solidFill>
                      <a:schemeClr val="bg2"/>
                    </a:solidFill>
                  </a:tcPr>
                </a:tc>
                <a:tc>
                  <a:txBody>
                    <a:bodyPr/>
                    <a:lstStyle/>
                    <a:p>
                      <a:pPr marL="0" algn="ctr" defTabSz="914400" rtl="0" eaLnBrk="1" latinLnBrk="0" hangingPunct="1">
                        <a:spcAft>
                          <a:spcPts val="0"/>
                        </a:spcAft>
                      </a:pPr>
                      <a:r>
                        <a:rPr lang="en-GB" sz="1400" b="1" u="sng" kern="1200" dirty="0">
                          <a:solidFill>
                            <a:schemeClr val="dk1"/>
                          </a:solidFill>
                          <a:effectLst/>
                          <a:latin typeface="+mn-lt"/>
                          <a:ea typeface="+mn-ea"/>
                          <a:cs typeface="+mn-cs"/>
                        </a:rPr>
                        <a:t>INSTITUTIONS</a:t>
                      </a:r>
                    </a:p>
                  </a:txBody>
                  <a:tcPr marL="68580" marR="68580" marT="0" marB="0">
                    <a:solidFill>
                      <a:schemeClr val="bg2"/>
                    </a:solidFill>
                  </a:tcPr>
                </a:tc>
                <a:tc>
                  <a:txBody>
                    <a:bodyPr/>
                    <a:lstStyle/>
                    <a:p>
                      <a:pPr marL="0" algn="ctr" defTabSz="914400" rtl="0" eaLnBrk="1" latinLnBrk="0" hangingPunct="1">
                        <a:spcAft>
                          <a:spcPts val="0"/>
                        </a:spcAft>
                      </a:pPr>
                      <a:r>
                        <a:rPr lang="en-GB" sz="1400" b="1" u="sng" kern="1200" dirty="0">
                          <a:solidFill>
                            <a:schemeClr val="dk1"/>
                          </a:solidFill>
                          <a:effectLst/>
                          <a:latin typeface="+mn-lt"/>
                          <a:ea typeface="+mn-ea"/>
                          <a:cs typeface="+mn-cs"/>
                        </a:rPr>
                        <a:t>COUNCIL of the EU</a:t>
                      </a:r>
                    </a:p>
                  </a:txBody>
                  <a:tcPr marL="68580" marR="68580" marT="0" marB="0">
                    <a:solidFill>
                      <a:schemeClr val="bg2"/>
                    </a:solidFill>
                  </a:tcPr>
                </a:tc>
                <a:tc>
                  <a:txBody>
                    <a:bodyPr/>
                    <a:lstStyle/>
                    <a:p>
                      <a:pPr marL="0" algn="ctr" defTabSz="914400" rtl="0" eaLnBrk="1" latinLnBrk="0" hangingPunct="1">
                        <a:spcAft>
                          <a:spcPts val="0"/>
                        </a:spcAft>
                      </a:pPr>
                      <a:r>
                        <a:rPr lang="en-GB" sz="1400" b="1" u="sng" kern="1200" dirty="0">
                          <a:solidFill>
                            <a:schemeClr val="dk1"/>
                          </a:solidFill>
                          <a:effectLst/>
                          <a:latin typeface="+mn-lt"/>
                          <a:ea typeface="+mn-ea"/>
                          <a:cs typeface="+mn-cs"/>
                        </a:rPr>
                        <a:t>EUROPEAN COUNCIL</a:t>
                      </a:r>
                    </a:p>
                  </a:txBody>
                  <a:tcPr marL="68580" marR="68580" marT="0" marB="0">
                    <a:solidFill>
                      <a:schemeClr val="bg2"/>
                    </a:solidFill>
                  </a:tcPr>
                </a:tc>
                <a:tc>
                  <a:txBody>
                    <a:bodyPr/>
                    <a:lstStyle/>
                    <a:p>
                      <a:pPr marL="0" algn="ctr" defTabSz="914400" rtl="0" eaLnBrk="1" latinLnBrk="0" hangingPunct="1">
                        <a:spcAft>
                          <a:spcPts val="0"/>
                        </a:spcAft>
                      </a:pPr>
                      <a:r>
                        <a:rPr lang="en-GB" sz="1400" b="1" u="sng" kern="1200" dirty="0">
                          <a:solidFill>
                            <a:schemeClr val="dk1"/>
                          </a:solidFill>
                          <a:effectLst/>
                          <a:latin typeface="+mn-lt"/>
                          <a:ea typeface="+mn-ea"/>
                          <a:cs typeface="+mn-cs"/>
                        </a:rPr>
                        <a:t>CITIZENS</a:t>
                      </a:r>
                    </a:p>
                  </a:txBody>
                  <a:tcPr marL="68580" marR="68580" marT="0" marB="0">
                    <a:solidFill>
                      <a:schemeClr val="bg2"/>
                    </a:solidFill>
                  </a:tcPr>
                </a:tc>
                <a:extLst>
                  <a:ext uri="{0D108BD9-81ED-4DB2-BD59-A6C34878D82A}">
                    <a16:rowId xmlns:a16="http://schemas.microsoft.com/office/drawing/2014/main" val="1917622303"/>
                  </a:ext>
                </a:extLst>
              </a:tr>
              <a:tr h="267611">
                <a:tc>
                  <a:txBody>
                    <a:bodyPr/>
                    <a:lstStyle/>
                    <a:p>
                      <a:pPr marL="0" algn="ctr" defTabSz="914400" rtl="0" eaLnBrk="1" latinLnBrk="0" hangingPunct="1">
                        <a:spcAft>
                          <a:spcPts val="0"/>
                        </a:spcAft>
                      </a:pPr>
                      <a:r>
                        <a:rPr lang="bg-BG" sz="1600" b="1" u="none" kern="1200" dirty="0">
                          <a:solidFill>
                            <a:schemeClr val="bg1">
                              <a:lumMod val="95000"/>
                            </a:schemeClr>
                          </a:solidFill>
                          <a:effectLst/>
                          <a:latin typeface="+mn-lt"/>
                          <a:ea typeface="+mn-ea"/>
                          <a:cs typeface="+mn-cs"/>
                          <a:hlinkClick r:id="rId2" action="ppaction://hlinksldjump"/>
                        </a:rPr>
                        <a:t>100</a:t>
                      </a:r>
                      <a:endParaRPr lang="en-GB" sz="1600" b="1" u="none" kern="1200" dirty="0">
                        <a:solidFill>
                          <a:schemeClr val="bg1">
                            <a:lumMod val="95000"/>
                          </a:schemeClr>
                        </a:solidFill>
                        <a:effectLst/>
                        <a:latin typeface="+mn-lt"/>
                        <a:ea typeface="+mn-ea"/>
                        <a:cs typeface="+mn-cs"/>
                      </a:endParaRPr>
                    </a:p>
                  </a:txBody>
                  <a:tcPr marL="68580" marR="68580" marT="0" marB="0">
                    <a:solidFill>
                      <a:schemeClr val="bg1"/>
                    </a:solidFill>
                  </a:tcPr>
                </a:tc>
                <a:tc>
                  <a:txBody>
                    <a:bodyPr/>
                    <a:lstStyle/>
                    <a:p>
                      <a:pPr marL="0" algn="ctr" defTabSz="914400" rtl="0" eaLnBrk="1" latinLnBrk="0" hangingPunct="1">
                        <a:spcAft>
                          <a:spcPts val="0"/>
                        </a:spcAft>
                      </a:pPr>
                      <a:r>
                        <a:rPr lang="bg-BG" sz="1600" b="1" u="none" kern="1200" dirty="0">
                          <a:solidFill>
                            <a:schemeClr val="bg1">
                              <a:lumMod val="75000"/>
                            </a:schemeClr>
                          </a:solidFill>
                          <a:effectLst/>
                          <a:latin typeface="+mn-lt"/>
                          <a:ea typeface="+mn-ea"/>
                          <a:cs typeface="+mn-cs"/>
                          <a:hlinkClick r:id="rId3" action="ppaction://hlinksldjump"/>
                        </a:rPr>
                        <a:t>100</a:t>
                      </a:r>
                      <a:endParaRPr lang="en-GB" sz="1600" b="1" u="none" kern="1200" dirty="0">
                        <a:solidFill>
                          <a:schemeClr val="bg1">
                            <a:lumMod val="75000"/>
                          </a:schemeClr>
                        </a:solidFill>
                        <a:effectLst/>
                        <a:latin typeface="+mn-lt"/>
                        <a:ea typeface="+mn-ea"/>
                        <a:cs typeface="+mn-cs"/>
                      </a:endParaRPr>
                    </a:p>
                  </a:txBody>
                  <a:tcPr marL="68580" marR="68580" marT="0" marB="0">
                    <a:solidFill>
                      <a:schemeClr val="bg1"/>
                    </a:solidFill>
                  </a:tcPr>
                </a:tc>
                <a:tc>
                  <a:txBody>
                    <a:bodyPr/>
                    <a:lstStyle/>
                    <a:p>
                      <a:pPr marL="0" algn="ctr" defTabSz="914400" rtl="0" eaLnBrk="1" latinLnBrk="0" hangingPunct="1">
                        <a:spcAft>
                          <a:spcPts val="0"/>
                        </a:spcAft>
                      </a:pPr>
                      <a:r>
                        <a:rPr lang="bg-BG" sz="1600" b="1" u="none" kern="1200" dirty="0">
                          <a:solidFill>
                            <a:schemeClr val="bg1">
                              <a:lumMod val="75000"/>
                            </a:schemeClr>
                          </a:solidFill>
                          <a:effectLst/>
                          <a:latin typeface="+mn-lt"/>
                          <a:ea typeface="+mn-ea"/>
                          <a:cs typeface="+mn-cs"/>
                          <a:hlinkClick r:id="rId4" action="ppaction://hlinksldjump"/>
                        </a:rPr>
                        <a:t>100</a:t>
                      </a:r>
                      <a:endParaRPr lang="en-GB" sz="1600" b="1" u="none" kern="1200" dirty="0">
                        <a:solidFill>
                          <a:schemeClr val="bg1">
                            <a:lumMod val="75000"/>
                          </a:schemeClr>
                        </a:solidFill>
                        <a:effectLst/>
                        <a:latin typeface="+mn-lt"/>
                        <a:ea typeface="+mn-ea"/>
                        <a:cs typeface="+mn-cs"/>
                      </a:endParaRPr>
                    </a:p>
                  </a:txBody>
                  <a:tcPr marL="68580" marR="68580" marT="0" marB="0">
                    <a:solidFill>
                      <a:schemeClr val="bg1"/>
                    </a:solidFill>
                  </a:tcPr>
                </a:tc>
                <a:tc>
                  <a:txBody>
                    <a:bodyPr/>
                    <a:lstStyle/>
                    <a:p>
                      <a:pPr marL="0" algn="ctr" defTabSz="914400" rtl="0" eaLnBrk="1" latinLnBrk="0" hangingPunct="1">
                        <a:spcAft>
                          <a:spcPts val="0"/>
                        </a:spcAft>
                      </a:pPr>
                      <a:r>
                        <a:rPr lang="bg-BG" sz="1600" b="1" u="none" kern="1200" dirty="0">
                          <a:solidFill>
                            <a:schemeClr val="bg1">
                              <a:lumMod val="75000"/>
                            </a:schemeClr>
                          </a:solidFill>
                          <a:effectLst/>
                          <a:latin typeface="+mn-lt"/>
                          <a:ea typeface="+mn-ea"/>
                          <a:cs typeface="+mn-cs"/>
                          <a:hlinkClick r:id="rId5" action="ppaction://hlinksldjump"/>
                        </a:rPr>
                        <a:t>100</a:t>
                      </a:r>
                      <a:endParaRPr lang="en-GB" sz="1600" b="1" u="none" kern="1200" dirty="0">
                        <a:solidFill>
                          <a:schemeClr val="bg1">
                            <a:lumMod val="75000"/>
                          </a:schemeClr>
                        </a:solidFill>
                        <a:effectLst/>
                        <a:latin typeface="+mn-lt"/>
                        <a:ea typeface="+mn-ea"/>
                        <a:cs typeface="+mn-cs"/>
                      </a:endParaRPr>
                    </a:p>
                  </a:txBody>
                  <a:tcPr marL="68580" marR="68580" marT="0" marB="0">
                    <a:solidFill>
                      <a:schemeClr val="bg1"/>
                    </a:solidFill>
                  </a:tcPr>
                </a:tc>
                <a:tc>
                  <a:txBody>
                    <a:bodyPr/>
                    <a:lstStyle/>
                    <a:p>
                      <a:pPr marL="0" algn="ctr" defTabSz="914400" rtl="0" eaLnBrk="1" latinLnBrk="0" hangingPunct="1">
                        <a:spcAft>
                          <a:spcPts val="0"/>
                        </a:spcAft>
                      </a:pPr>
                      <a:r>
                        <a:rPr lang="bg-BG" sz="1600" b="1" u="none" kern="1200" dirty="0">
                          <a:solidFill>
                            <a:schemeClr val="bg1">
                              <a:lumMod val="75000"/>
                            </a:schemeClr>
                          </a:solidFill>
                          <a:effectLst/>
                          <a:latin typeface="+mn-lt"/>
                          <a:ea typeface="+mn-ea"/>
                          <a:cs typeface="+mn-cs"/>
                          <a:hlinkClick r:id="rId6" action="ppaction://hlinksldjump"/>
                        </a:rPr>
                        <a:t>100</a:t>
                      </a:r>
                      <a:endParaRPr lang="en-GB" sz="1600" b="1" u="none" kern="1200" dirty="0">
                        <a:solidFill>
                          <a:schemeClr val="bg1">
                            <a:lumMod val="75000"/>
                          </a:schemeClr>
                        </a:solidFill>
                        <a:effectLst/>
                        <a:latin typeface="+mn-lt"/>
                        <a:ea typeface="+mn-ea"/>
                        <a:cs typeface="+mn-cs"/>
                      </a:endParaRPr>
                    </a:p>
                  </a:txBody>
                  <a:tcPr marL="68580" marR="68580" marT="0" marB="0">
                    <a:solidFill>
                      <a:schemeClr val="bg1"/>
                    </a:solidFill>
                  </a:tcPr>
                </a:tc>
                <a:tc>
                  <a:txBody>
                    <a:bodyPr/>
                    <a:lstStyle/>
                    <a:p>
                      <a:pPr marL="0" algn="ctr" defTabSz="914400" rtl="0" eaLnBrk="1" latinLnBrk="0" hangingPunct="1">
                        <a:spcAft>
                          <a:spcPts val="0"/>
                        </a:spcAft>
                      </a:pPr>
                      <a:r>
                        <a:rPr lang="bg-BG" sz="1600" b="1" u="none" kern="1200" dirty="0">
                          <a:solidFill>
                            <a:schemeClr val="bg1">
                              <a:lumMod val="75000"/>
                            </a:schemeClr>
                          </a:solidFill>
                          <a:effectLst/>
                          <a:latin typeface="+mn-lt"/>
                          <a:ea typeface="+mn-ea"/>
                          <a:cs typeface="+mn-cs"/>
                          <a:hlinkClick r:id="rId7" action="ppaction://hlinksldjump"/>
                        </a:rPr>
                        <a:t>100</a:t>
                      </a:r>
                      <a:endParaRPr lang="en-GB" sz="1600" b="1" u="none" kern="1200" dirty="0">
                        <a:solidFill>
                          <a:schemeClr val="bg1">
                            <a:lumMod val="75000"/>
                          </a:schemeClr>
                        </a:solidFill>
                        <a:effectLst/>
                        <a:latin typeface="+mn-lt"/>
                        <a:ea typeface="+mn-ea"/>
                        <a:cs typeface="+mn-cs"/>
                      </a:endParaRPr>
                    </a:p>
                  </a:txBody>
                  <a:tcPr marL="68580" marR="68580" marT="0" marB="0">
                    <a:solidFill>
                      <a:schemeClr val="bg1"/>
                    </a:solidFill>
                  </a:tcPr>
                </a:tc>
                <a:extLst>
                  <a:ext uri="{0D108BD9-81ED-4DB2-BD59-A6C34878D82A}">
                    <a16:rowId xmlns:a16="http://schemas.microsoft.com/office/drawing/2014/main" val="308926289"/>
                  </a:ext>
                </a:extLst>
              </a:tr>
              <a:tr h="267611">
                <a:tc>
                  <a:txBody>
                    <a:bodyPr/>
                    <a:lstStyle/>
                    <a:p>
                      <a:pPr marL="0" algn="ctr" defTabSz="914400" rtl="0" eaLnBrk="1" latinLnBrk="0" hangingPunct="1">
                        <a:spcAft>
                          <a:spcPts val="0"/>
                        </a:spcAft>
                      </a:pPr>
                      <a:r>
                        <a:rPr lang="bg-BG" sz="1600" b="1" u="none" kern="1200" dirty="0">
                          <a:solidFill>
                            <a:schemeClr val="bg1">
                              <a:lumMod val="95000"/>
                            </a:schemeClr>
                          </a:solidFill>
                          <a:effectLst/>
                          <a:latin typeface="+mn-lt"/>
                          <a:ea typeface="+mn-ea"/>
                          <a:cs typeface="+mn-cs"/>
                          <a:hlinkClick r:id="rId8" action="ppaction://hlinksldjump"/>
                        </a:rPr>
                        <a:t>200</a:t>
                      </a:r>
                      <a:endParaRPr lang="en-GB" sz="1600" b="1" u="none" kern="1200" dirty="0">
                        <a:solidFill>
                          <a:schemeClr val="bg1">
                            <a:lumMod val="95000"/>
                          </a:schemeClr>
                        </a:solidFill>
                        <a:effectLst/>
                        <a:latin typeface="+mn-lt"/>
                        <a:ea typeface="+mn-ea"/>
                        <a:cs typeface="+mn-cs"/>
                      </a:endParaRPr>
                    </a:p>
                  </a:txBody>
                  <a:tcPr marL="68580" marR="68580" marT="0" marB="0">
                    <a:solidFill>
                      <a:schemeClr val="bg1"/>
                    </a:solidFill>
                  </a:tcPr>
                </a:tc>
                <a:tc>
                  <a:txBody>
                    <a:bodyPr/>
                    <a:lstStyle/>
                    <a:p>
                      <a:pPr marL="0" algn="ctr" defTabSz="914400" rtl="0" eaLnBrk="1" latinLnBrk="0" hangingPunct="1">
                        <a:spcAft>
                          <a:spcPts val="0"/>
                        </a:spcAft>
                      </a:pPr>
                      <a:r>
                        <a:rPr lang="bg-BG" sz="1600" b="1" u="none" kern="1200" dirty="0">
                          <a:solidFill>
                            <a:schemeClr val="bg1">
                              <a:lumMod val="75000"/>
                            </a:schemeClr>
                          </a:solidFill>
                          <a:effectLst/>
                          <a:latin typeface="+mn-lt"/>
                          <a:ea typeface="+mn-ea"/>
                          <a:cs typeface="+mn-cs"/>
                          <a:hlinkClick r:id="rId9" action="ppaction://hlinksldjump"/>
                        </a:rPr>
                        <a:t>200</a:t>
                      </a:r>
                      <a:endParaRPr lang="en-GB" sz="1600" b="1" u="none" kern="1200" dirty="0">
                        <a:solidFill>
                          <a:schemeClr val="bg1">
                            <a:lumMod val="75000"/>
                          </a:schemeClr>
                        </a:solidFill>
                        <a:effectLst/>
                        <a:latin typeface="+mn-lt"/>
                        <a:ea typeface="+mn-ea"/>
                        <a:cs typeface="+mn-cs"/>
                      </a:endParaRPr>
                    </a:p>
                  </a:txBody>
                  <a:tcPr marL="68580" marR="68580" marT="0" marB="0">
                    <a:solidFill>
                      <a:schemeClr val="bg1"/>
                    </a:solidFill>
                  </a:tcPr>
                </a:tc>
                <a:tc>
                  <a:txBody>
                    <a:bodyPr/>
                    <a:lstStyle/>
                    <a:p>
                      <a:pPr marL="0" algn="ctr" defTabSz="914400" rtl="0" eaLnBrk="1" latinLnBrk="0" hangingPunct="1">
                        <a:spcAft>
                          <a:spcPts val="0"/>
                        </a:spcAft>
                      </a:pPr>
                      <a:r>
                        <a:rPr lang="bg-BG" sz="1600" b="1" u="none" kern="1200" dirty="0">
                          <a:solidFill>
                            <a:schemeClr val="bg1">
                              <a:lumMod val="75000"/>
                            </a:schemeClr>
                          </a:solidFill>
                          <a:effectLst/>
                          <a:latin typeface="+mn-lt"/>
                          <a:ea typeface="+mn-ea"/>
                          <a:cs typeface="+mn-cs"/>
                          <a:hlinkClick r:id="rId10" action="ppaction://hlinksldjump"/>
                        </a:rPr>
                        <a:t>200</a:t>
                      </a:r>
                      <a:endParaRPr lang="en-GB" sz="1600" b="1" u="none" kern="1200" dirty="0">
                        <a:solidFill>
                          <a:schemeClr val="bg1">
                            <a:lumMod val="75000"/>
                          </a:schemeClr>
                        </a:solidFill>
                        <a:effectLst/>
                        <a:latin typeface="+mn-lt"/>
                        <a:ea typeface="+mn-ea"/>
                        <a:cs typeface="+mn-cs"/>
                      </a:endParaRPr>
                    </a:p>
                  </a:txBody>
                  <a:tcPr marL="68580" marR="68580" marT="0" marB="0">
                    <a:solidFill>
                      <a:schemeClr val="bg1"/>
                    </a:solidFill>
                  </a:tcPr>
                </a:tc>
                <a:tc>
                  <a:txBody>
                    <a:bodyPr/>
                    <a:lstStyle/>
                    <a:p>
                      <a:pPr marL="0" algn="ctr" defTabSz="914400" rtl="0" eaLnBrk="1" latinLnBrk="0" hangingPunct="1">
                        <a:spcAft>
                          <a:spcPts val="0"/>
                        </a:spcAft>
                      </a:pPr>
                      <a:r>
                        <a:rPr lang="bg-BG" sz="1600" b="1" u="none" kern="1200" dirty="0">
                          <a:solidFill>
                            <a:schemeClr val="bg1">
                              <a:lumMod val="75000"/>
                            </a:schemeClr>
                          </a:solidFill>
                          <a:effectLst/>
                          <a:latin typeface="+mn-lt"/>
                          <a:ea typeface="+mn-ea"/>
                          <a:cs typeface="+mn-cs"/>
                          <a:hlinkClick r:id="rId11" action="ppaction://hlinksldjump"/>
                        </a:rPr>
                        <a:t>200</a:t>
                      </a:r>
                      <a:endParaRPr lang="en-GB" sz="1600" b="1" u="none" kern="1200" dirty="0">
                        <a:solidFill>
                          <a:schemeClr val="bg1">
                            <a:lumMod val="75000"/>
                          </a:schemeClr>
                        </a:solidFill>
                        <a:effectLst/>
                        <a:latin typeface="+mn-lt"/>
                        <a:ea typeface="+mn-ea"/>
                        <a:cs typeface="+mn-cs"/>
                      </a:endParaRPr>
                    </a:p>
                  </a:txBody>
                  <a:tcPr marL="68580" marR="68580" marT="0" marB="0">
                    <a:solidFill>
                      <a:schemeClr val="bg1"/>
                    </a:solidFill>
                  </a:tcPr>
                </a:tc>
                <a:tc>
                  <a:txBody>
                    <a:bodyPr/>
                    <a:lstStyle/>
                    <a:p>
                      <a:pPr marL="0" algn="ctr" defTabSz="914400" rtl="0" eaLnBrk="1" latinLnBrk="0" hangingPunct="1">
                        <a:spcAft>
                          <a:spcPts val="0"/>
                        </a:spcAft>
                      </a:pPr>
                      <a:r>
                        <a:rPr lang="bg-BG" sz="1600" b="1" u="none" kern="1200" dirty="0">
                          <a:solidFill>
                            <a:schemeClr val="bg1">
                              <a:lumMod val="75000"/>
                            </a:schemeClr>
                          </a:solidFill>
                          <a:effectLst/>
                          <a:latin typeface="+mn-lt"/>
                          <a:ea typeface="+mn-ea"/>
                          <a:cs typeface="+mn-cs"/>
                          <a:hlinkClick r:id="rId12" action="ppaction://hlinksldjump"/>
                        </a:rPr>
                        <a:t>200</a:t>
                      </a:r>
                      <a:endParaRPr lang="en-GB" sz="1600" b="1" u="none" kern="1200" dirty="0">
                        <a:solidFill>
                          <a:schemeClr val="bg1">
                            <a:lumMod val="75000"/>
                          </a:schemeClr>
                        </a:solidFill>
                        <a:effectLst/>
                        <a:latin typeface="+mn-lt"/>
                        <a:ea typeface="+mn-ea"/>
                        <a:cs typeface="+mn-cs"/>
                      </a:endParaRPr>
                    </a:p>
                  </a:txBody>
                  <a:tcPr marL="68580" marR="68580" marT="0" marB="0">
                    <a:solidFill>
                      <a:schemeClr val="bg1"/>
                    </a:solidFill>
                  </a:tcPr>
                </a:tc>
                <a:tc>
                  <a:txBody>
                    <a:bodyPr/>
                    <a:lstStyle/>
                    <a:p>
                      <a:pPr marL="0" algn="ctr" defTabSz="914400" rtl="0" eaLnBrk="1" latinLnBrk="0" hangingPunct="1">
                        <a:spcAft>
                          <a:spcPts val="0"/>
                        </a:spcAft>
                      </a:pPr>
                      <a:r>
                        <a:rPr lang="bg-BG" sz="1600" b="1" u="none" kern="1200" dirty="0">
                          <a:solidFill>
                            <a:schemeClr val="bg1">
                              <a:lumMod val="75000"/>
                            </a:schemeClr>
                          </a:solidFill>
                          <a:effectLst/>
                          <a:latin typeface="+mn-lt"/>
                          <a:ea typeface="+mn-ea"/>
                          <a:cs typeface="+mn-cs"/>
                          <a:hlinkClick r:id="rId13" action="ppaction://hlinksldjump"/>
                        </a:rPr>
                        <a:t>200</a:t>
                      </a:r>
                      <a:endParaRPr lang="en-GB" sz="1600" b="1" u="none" kern="1200" dirty="0">
                        <a:solidFill>
                          <a:schemeClr val="bg1">
                            <a:lumMod val="75000"/>
                          </a:schemeClr>
                        </a:solidFill>
                        <a:effectLst/>
                        <a:latin typeface="+mn-lt"/>
                        <a:ea typeface="+mn-ea"/>
                        <a:cs typeface="+mn-cs"/>
                      </a:endParaRPr>
                    </a:p>
                  </a:txBody>
                  <a:tcPr marL="68580" marR="68580" marT="0" marB="0">
                    <a:solidFill>
                      <a:schemeClr val="bg1"/>
                    </a:solidFill>
                  </a:tcPr>
                </a:tc>
                <a:extLst>
                  <a:ext uri="{0D108BD9-81ED-4DB2-BD59-A6C34878D82A}">
                    <a16:rowId xmlns:a16="http://schemas.microsoft.com/office/drawing/2014/main" val="3115381525"/>
                  </a:ext>
                </a:extLst>
              </a:tr>
              <a:tr h="267611">
                <a:tc>
                  <a:txBody>
                    <a:bodyPr/>
                    <a:lstStyle/>
                    <a:p>
                      <a:pPr marL="0" algn="ctr" defTabSz="914400" rtl="0" eaLnBrk="1" latinLnBrk="0" hangingPunct="1">
                        <a:spcAft>
                          <a:spcPts val="0"/>
                        </a:spcAft>
                      </a:pPr>
                      <a:r>
                        <a:rPr lang="bg-BG" sz="1600" b="1" u="none" kern="1200" dirty="0">
                          <a:solidFill>
                            <a:schemeClr val="bg1">
                              <a:lumMod val="95000"/>
                            </a:schemeClr>
                          </a:solidFill>
                          <a:effectLst/>
                          <a:latin typeface="+mn-lt"/>
                          <a:ea typeface="+mn-ea"/>
                          <a:cs typeface="+mn-cs"/>
                          <a:hlinkClick r:id="rId14" action="ppaction://hlinksldjump"/>
                        </a:rPr>
                        <a:t>300</a:t>
                      </a:r>
                      <a:endParaRPr lang="en-GB" sz="1600" b="1" u="none" kern="1200" dirty="0">
                        <a:solidFill>
                          <a:schemeClr val="bg1">
                            <a:lumMod val="95000"/>
                          </a:schemeClr>
                        </a:solidFill>
                        <a:effectLst/>
                        <a:latin typeface="+mn-lt"/>
                        <a:ea typeface="+mn-ea"/>
                        <a:cs typeface="+mn-cs"/>
                      </a:endParaRPr>
                    </a:p>
                  </a:txBody>
                  <a:tcPr marL="68580" marR="68580" marT="0" marB="0">
                    <a:solidFill>
                      <a:schemeClr val="bg1"/>
                    </a:solidFill>
                  </a:tcPr>
                </a:tc>
                <a:tc>
                  <a:txBody>
                    <a:bodyPr/>
                    <a:lstStyle/>
                    <a:p>
                      <a:pPr marL="0" algn="ctr" defTabSz="914400" rtl="0" eaLnBrk="1" latinLnBrk="0" hangingPunct="1">
                        <a:spcAft>
                          <a:spcPts val="0"/>
                        </a:spcAft>
                      </a:pPr>
                      <a:r>
                        <a:rPr lang="bg-BG" sz="1600" b="1" u="none" kern="1200" dirty="0">
                          <a:solidFill>
                            <a:schemeClr val="bg1">
                              <a:lumMod val="75000"/>
                            </a:schemeClr>
                          </a:solidFill>
                          <a:effectLst/>
                          <a:latin typeface="+mn-lt"/>
                          <a:ea typeface="+mn-ea"/>
                          <a:cs typeface="+mn-cs"/>
                          <a:hlinkClick r:id="rId15" action="ppaction://hlinksldjump"/>
                        </a:rPr>
                        <a:t>300</a:t>
                      </a:r>
                      <a:endParaRPr lang="en-GB" sz="1600" b="1" u="none" kern="1200" dirty="0">
                        <a:solidFill>
                          <a:schemeClr val="bg1">
                            <a:lumMod val="75000"/>
                          </a:schemeClr>
                        </a:solidFill>
                        <a:effectLst/>
                        <a:latin typeface="+mn-lt"/>
                        <a:ea typeface="+mn-ea"/>
                        <a:cs typeface="+mn-cs"/>
                      </a:endParaRPr>
                    </a:p>
                  </a:txBody>
                  <a:tcPr marL="68580" marR="68580" marT="0" marB="0">
                    <a:solidFill>
                      <a:schemeClr val="bg1"/>
                    </a:solidFill>
                  </a:tcPr>
                </a:tc>
                <a:tc>
                  <a:txBody>
                    <a:bodyPr/>
                    <a:lstStyle/>
                    <a:p>
                      <a:pPr marL="0" algn="ctr" defTabSz="914400" rtl="0" eaLnBrk="1" latinLnBrk="0" hangingPunct="1">
                        <a:spcAft>
                          <a:spcPts val="0"/>
                        </a:spcAft>
                      </a:pPr>
                      <a:r>
                        <a:rPr lang="bg-BG" sz="1600" b="1" u="none" kern="1200" dirty="0">
                          <a:solidFill>
                            <a:schemeClr val="bg1">
                              <a:lumMod val="75000"/>
                            </a:schemeClr>
                          </a:solidFill>
                          <a:effectLst/>
                          <a:latin typeface="+mn-lt"/>
                          <a:ea typeface="+mn-ea"/>
                          <a:cs typeface="+mn-cs"/>
                          <a:hlinkClick r:id="rId16" action="ppaction://hlinksldjump"/>
                        </a:rPr>
                        <a:t>300</a:t>
                      </a:r>
                      <a:endParaRPr lang="en-GB" sz="1600" b="1" u="none" kern="1200" dirty="0">
                        <a:solidFill>
                          <a:schemeClr val="bg1">
                            <a:lumMod val="75000"/>
                          </a:schemeClr>
                        </a:solidFill>
                        <a:effectLst/>
                        <a:latin typeface="+mn-lt"/>
                        <a:ea typeface="+mn-ea"/>
                        <a:cs typeface="+mn-cs"/>
                      </a:endParaRPr>
                    </a:p>
                  </a:txBody>
                  <a:tcPr marL="68580" marR="68580" marT="0" marB="0">
                    <a:solidFill>
                      <a:schemeClr val="bg1"/>
                    </a:solidFill>
                  </a:tcPr>
                </a:tc>
                <a:tc>
                  <a:txBody>
                    <a:bodyPr/>
                    <a:lstStyle/>
                    <a:p>
                      <a:pPr marL="0" algn="ctr" defTabSz="914400" rtl="0" eaLnBrk="1" latinLnBrk="0" hangingPunct="1">
                        <a:spcAft>
                          <a:spcPts val="0"/>
                        </a:spcAft>
                      </a:pPr>
                      <a:r>
                        <a:rPr lang="bg-BG" sz="1600" b="1" u="none" kern="1200" dirty="0">
                          <a:solidFill>
                            <a:schemeClr val="bg1">
                              <a:lumMod val="75000"/>
                            </a:schemeClr>
                          </a:solidFill>
                          <a:effectLst/>
                          <a:latin typeface="+mn-lt"/>
                          <a:ea typeface="+mn-ea"/>
                          <a:cs typeface="+mn-cs"/>
                          <a:hlinkClick r:id="rId17" action="ppaction://hlinksldjump"/>
                        </a:rPr>
                        <a:t>300</a:t>
                      </a:r>
                      <a:endParaRPr lang="en-GB" sz="1600" b="1" u="none" kern="1200" dirty="0">
                        <a:solidFill>
                          <a:schemeClr val="bg1">
                            <a:lumMod val="75000"/>
                          </a:schemeClr>
                        </a:solidFill>
                        <a:effectLst/>
                        <a:latin typeface="+mn-lt"/>
                        <a:ea typeface="+mn-ea"/>
                        <a:cs typeface="+mn-cs"/>
                      </a:endParaRPr>
                    </a:p>
                  </a:txBody>
                  <a:tcPr marL="68580" marR="68580" marT="0" marB="0">
                    <a:solidFill>
                      <a:schemeClr val="bg1"/>
                    </a:solidFill>
                  </a:tcPr>
                </a:tc>
                <a:tc>
                  <a:txBody>
                    <a:bodyPr/>
                    <a:lstStyle/>
                    <a:p>
                      <a:pPr marL="0" algn="ctr" defTabSz="914400" rtl="0" eaLnBrk="1" latinLnBrk="0" hangingPunct="1">
                        <a:spcAft>
                          <a:spcPts val="0"/>
                        </a:spcAft>
                      </a:pPr>
                      <a:r>
                        <a:rPr lang="bg-BG" sz="1600" b="1" u="none" kern="1200" dirty="0">
                          <a:solidFill>
                            <a:schemeClr val="bg1">
                              <a:lumMod val="75000"/>
                            </a:schemeClr>
                          </a:solidFill>
                          <a:effectLst/>
                          <a:latin typeface="+mn-lt"/>
                          <a:ea typeface="+mn-ea"/>
                          <a:cs typeface="+mn-cs"/>
                          <a:hlinkClick r:id="rId18" action="ppaction://hlinksldjump"/>
                        </a:rPr>
                        <a:t>300</a:t>
                      </a:r>
                      <a:endParaRPr lang="en-GB" sz="1600" b="1" u="none" kern="1200" dirty="0">
                        <a:solidFill>
                          <a:schemeClr val="bg1">
                            <a:lumMod val="75000"/>
                          </a:schemeClr>
                        </a:solidFill>
                        <a:effectLst/>
                        <a:latin typeface="+mn-lt"/>
                        <a:ea typeface="+mn-ea"/>
                        <a:cs typeface="+mn-cs"/>
                      </a:endParaRPr>
                    </a:p>
                  </a:txBody>
                  <a:tcPr marL="68580" marR="68580" marT="0" marB="0">
                    <a:solidFill>
                      <a:schemeClr val="bg1"/>
                    </a:solidFill>
                  </a:tcPr>
                </a:tc>
                <a:tc>
                  <a:txBody>
                    <a:bodyPr/>
                    <a:lstStyle/>
                    <a:p>
                      <a:pPr marL="0" algn="ctr" defTabSz="914400" rtl="0" eaLnBrk="1" latinLnBrk="0" hangingPunct="1">
                        <a:spcAft>
                          <a:spcPts val="0"/>
                        </a:spcAft>
                      </a:pPr>
                      <a:r>
                        <a:rPr lang="bg-BG" sz="1600" b="1" u="none" kern="1200" dirty="0">
                          <a:solidFill>
                            <a:schemeClr val="bg1">
                              <a:lumMod val="75000"/>
                            </a:schemeClr>
                          </a:solidFill>
                          <a:effectLst/>
                          <a:latin typeface="+mn-lt"/>
                          <a:ea typeface="+mn-ea"/>
                          <a:cs typeface="+mn-cs"/>
                          <a:hlinkClick r:id="rId19" action="ppaction://hlinksldjump"/>
                        </a:rPr>
                        <a:t>300</a:t>
                      </a:r>
                      <a:endParaRPr lang="en-GB" sz="1600" b="1" u="none" kern="1200" dirty="0">
                        <a:solidFill>
                          <a:schemeClr val="bg1">
                            <a:lumMod val="75000"/>
                          </a:schemeClr>
                        </a:solidFill>
                        <a:effectLst/>
                        <a:latin typeface="+mn-lt"/>
                        <a:ea typeface="+mn-ea"/>
                        <a:cs typeface="+mn-cs"/>
                      </a:endParaRPr>
                    </a:p>
                  </a:txBody>
                  <a:tcPr marL="68580" marR="68580" marT="0" marB="0">
                    <a:solidFill>
                      <a:schemeClr val="bg1"/>
                    </a:solidFill>
                  </a:tcPr>
                </a:tc>
                <a:extLst>
                  <a:ext uri="{0D108BD9-81ED-4DB2-BD59-A6C34878D82A}">
                    <a16:rowId xmlns:a16="http://schemas.microsoft.com/office/drawing/2014/main" val="3901564195"/>
                  </a:ext>
                </a:extLst>
              </a:tr>
              <a:tr h="267611">
                <a:tc>
                  <a:txBody>
                    <a:bodyPr/>
                    <a:lstStyle/>
                    <a:p>
                      <a:pPr marL="0" algn="ctr" defTabSz="914400" rtl="0" eaLnBrk="1" latinLnBrk="0" hangingPunct="1">
                        <a:spcAft>
                          <a:spcPts val="0"/>
                        </a:spcAft>
                      </a:pPr>
                      <a:r>
                        <a:rPr lang="bg-BG" sz="1600" b="1" u="none" kern="1200" dirty="0">
                          <a:solidFill>
                            <a:schemeClr val="bg1">
                              <a:lumMod val="95000"/>
                            </a:schemeClr>
                          </a:solidFill>
                          <a:effectLst/>
                          <a:latin typeface="+mn-lt"/>
                          <a:ea typeface="+mn-ea"/>
                          <a:cs typeface="+mn-cs"/>
                          <a:hlinkClick r:id="rId20" action="ppaction://hlinksldjump"/>
                        </a:rPr>
                        <a:t>400</a:t>
                      </a:r>
                      <a:endParaRPr lang="en-GB" sz="1600" b="1" u="none" kern="1200" dirty="0">
                        <a:solidFill>
                          <a:schemeClr val="bg1">
                            <a:lumMod val="95000"/>
                          </a:schemeClr>
                        </a:solidFill>
                        <a:effectLst/>
                        <a:latin typeface="+mn-lt"/>
                        <a:ea typeface="+mn-ea"/>
                        <a:cs typeface="+mn-cs"/>
                      </a:endParaRPr>
                    </a:p>
                  </a:txBody>
                  <a:tcPr marL="68580" marR="68580" marT="0" marB="0">
                    <a:solidFill>
                      <a:schemeClr val="bg1"/>
                    </a:solidFill>
                  </a:tcPr>
                </a:tc>
                <a:tc>
                  <a:txBody>
                    <a:bodyPr/>
                    <a:lstStyle/>
                    <a:p>
                      <a:pPr marL="0" algn="ctr" defTabSz="914400" rtl="0" eaLnBrk="1" latinLnBrk="0" hangingPunct="1">
                        <a:spcAft>
                          <a:spcPts val="0"/>
                        </a:spcAft>
                      </a:pPr>
                      <a:r>
                        <a:rPr lang="bg-BG" sz="1600" b="1" u="none" kern="1200" dirty="0">
                          <a:solidFill>
                            <a:schemeClr val="bg1">
                              <a:lumMod val="75000"/>
                            </a:schemeClr>
                          </a:solidFill>
                          <a:effectLst/>
                          <a:latin typeface="+mn-lt"/>
                          <a:ea typeface="+mn-ea"/>
                          <a:cs typeface="+mn-cs"/>
                          <a:hlinkClick r:id="rId21" action="ppaction://hlinksldjump"/>
                        </a:rPr>
                        <a:t>400</a:t>
                      </a:r>
                      <a:endParaRPr lang="en-GB" sz="1600" b="1" u="none" kern="1200" dirty="0">
                        <a:solidFill>
                          <a:schemeClr val="bg1">
                            <a:lumMod val="75000"/>
                          </a:schemeClr>
                        </a:solidFill>
                        <a:effectLst/>
                        <a:latin typeface="+mn-lt"/>
                        <a:ea typeface="+mn-ea"/>
                        <a:cs typeface="+mn-cs"/>
                      </a:endParaRPr>
                    </a:p>
                  </a:txBody>
                  <a:tcPr marL="68580" marR="68580" marT="0" marB="0">
                    <a:solidFill>
                      <a:schemeClr val="bg1"/>
                    </a:solidFill>
                  </a:tcPr>
                </a:tc>
                <a:tc>
                  <a:txBody>
                    <a:bodyPr/>
                    <a:lstStyle/>
                    <a:p>
                      <a:pPr marL="0" algn="ctr" defTabSz="914400" rtl="0" eaLnBrk="1" latinLnBrk="0" hangingPunct="1">
                        <a:spcAft>
                          <a:spcPts val="0"/>
                        </a:spcAft>
                      </a:pPr>
                      <a:r>
                        <a:rPr lang="bg-BG" sz="1600" b="1" u="none" kern="1200" dirty="0">
                          <a:solidFill>
                            <a:schemeClr val="bg1">
                              <a:lumMod val="75000"/>
                            </a:schemeClr>
                          </a:solidFill>
                          <a:effectLst/>
                          <a:latin typeface="+mn-lt"/>
                          <a:ea typeface="+mn-ea"/>
                          <a:cs typeface="+mn-cs"/>
                          <a:hlinkClick r:id="rId22" action="ppaction://hlinksldjump"/>
                        </a:rPr>
                        <a:t>400</a:t>
                      </a:r>
                      <a:endParaRPr lang="en-GB" sz="1600" b="1" u="none" kern="1200" dirty="0">
                        <a:solidFill>
                          <a:schemeClr val="bg1">
                            <a:lumMod val="75000"/>
                          </a:schemeClr>
                        </a:solidFill>
                        <a:effectLst/>
                        <a:latin typeface="+mn-lt"/>
                        <a:ea typeface="+mn-ea"/>
                        <a:cs typeface="+mn-cs"/>
                      </a:endParaRPr>
                    </a:p>
                  </a:txBody>
                  <a:tcPr marL="68580" marR="68580" marT="0" marB="0">
                    <a:solidFill>
                      <a:schemeClr val="bg1"/>
                    </a:solidFill>
                  </a:tcPr>
                </a:tc>
                <a:tc>
                  <a:txBody>
                    <a:bodyPr/>
                    <a:lstStyle/>
                    <a:p>
                      <a:pPr marL="0" algn="ctr" defTabSz="914400" rtl="0" eaLnBrk="1" latinLnBrk="0" hangingPunct="1">
                        <a:spcAft>
                          <a:spcPts val="0"/>
                        </a:spcAft>
                      </a:pPr>
                      <a:r>
                        <a:rPr lang="bg-BG" sz="1600" b="1" u="none" kern="1200" dirty="0">
                          <a:solidFill>
                            <a:schemeClr val="bg1">
                              <a:lumMod val="75000"/>
                            </a:schemeClr>
                          </a:solidFill>
                          <a:effectLst/>
                          <a:latin typeface="+mn-lt"/>
                          <a:ea typeface="+mn-ea"/>
                          <a:cs typeface="+mn-cs"/>
                          <a:hlinkClick r:id="rId23" action="ppaction://hlinksldjump"/>
                        </a:rPr>
                        <a:t>400</a:t>
                      </a:r>
                      <a:endParaRPr lang="en-GB" sz="1600" b="1" u="none" kern="1200" dirty="0">
                        <a:solidFill>
                          <a:schemeClr val="bg1">
                            <a:lumMod val="75000"/>
                          </a:schemeClr>
                        </a:solidFill>
                        <a:effectLst/>
                        <a:latin typeface="+mn-lt"/>
                        <a:ea typeface="+mn-ea"/>
                        <a:cs typeface="+mn-cs"/>
                      </a:endParaRPr>
                    </a:p>
                  </a:txBody>
                  <a:tcPr marL="68580" marR="68580" marT="0" marB="0">
                    <a:solidFill>
                      <a:schemeClr val="bg1"/>
                    </a:solidFill>
                  </a:tcPr>
                </a:tc>
                <a:tc>
                  <a:txBody>
                    <a:bodyPr/>
                    <a:lstStyle/>
                    <a:p>
                      <a:pPr marL="0" algn="ctr" defTabSz="914400" rtl="0" eaLnBrk="1" latinLnBrk="0" hangingPunct="1">
                        <a:spcAft>
                          <a:spcPts val="0"/>
                        </a:spcAft>
                      </a:pPr>
                      <a:r>
                        <a:rPr lang="bg-BG" sz="1600" b="1" u="none" kern="1200" dirty="0">
                          <a:solidFill>
                            <a:schemeClr val="bg1">
                              <a:lumMod val="75000"/>
                            </a:schemeClr>
                          </a:solidFill>
                          <a:effectLst/>
                          <a:latin typeface="+mn-lt"/>
                          <a:ea typeface="+mn-ea"/>
                          <a:cs typeface="+mn-cs"/>
                          <a:hlinkClick r:id="rId24" action="ppaction://hlinksldjump"/>
                        </a:rPr>
                        <a:t>400</a:t>
                      </a:r>
                      <a:endParaRPr lang="en-GB" sz="1600" b="1" u="none" kern="1200" dirty="0">
                        <a:solidFill>
                          <a:schemeClr val="bg1">
                            <a:lumMod val="75000"/>
                          </a:schemeClr>
                        </a:solidFill>
                        <a:effectLst/>
                        <a:latin typeface="+mn-lt"/>
                        <a:ea typeface="+mn-ea"/>
                        <a:cs typeface="+mn-cs"/>
                      </a:endParaRPr>
                    </a:p>
                  </a:txBody>
                  <a:tcPr marL="68580" marR="68580" marT="0" marB="0">
                    <a:solidFill>
                      <a:schemeClr val="bg1"/>
                    </a:solidFill>
                  </a:tcPr>
                </a:tc>
                <a:tc>
                  <a:txBody>
                    <a:bodyPr/>
                    <a:lstStyle/>
                    <a:p>
                      <a:pPr marL="0" algn="ctr" defTabSz="914400" rtl="0" eaLnBrk="1" latinLnBrk="0" hangingPunct="1">
                        <a:spcAft>
                          <a:spcPts val="0"/>
                        </a:spcAft>
                      </a:pPr>
                      <a:r>
                        <a:rPr lang="bg-BG" sz="1600" b="1" u="none" kern="1200" dirty="0">
                          <a:solidFill>
                            <a:schemeClr val="bg1">
                              <a:lumMod val="75000"/>
                            </a:schemeClr>
                          </a:solidFill>
                          <a:effectLst/>
                          <a:latin typeface="+mn-lt"/>
                          <a:ea typeface="+mn-ea"/>
                          <a:cs typeface="+mn-cs"/>
                          <a:hlinkClick r:id="rId25" action="ppaction://hlinksldjump"/>
                        </a:rPr>
                        <a:t>400</a:t>
                      </a:r>
                      <a:endParaRPr lang="en-GB" sz="1600" b="1" u="none" kern="1200" dirty="0">
                        <a:solidFill>
                          <a:schemeClr val="bg1">
                            <a:lumMod val="75000"/>
                          </a:schemeClr>
                        </a:solidFill>
                        <a:effectLst/>
                        <a:latin typeface="+mn-lt"/>
                        <a:ea typeface="+mn-ea"/>
                        <a:cs typeface="+mn-cs"/>
                      </a:endParaRPr>
                    </a:p>
                  </a:txBody>
                  <a:tcPr marL="68580" marR="68580" marT="0" marB="0">
                    <a:solidFill>
                      <a:schemeClr val="bg1"/>
                    </a:solidFill>
                  </a:tcPr>
                </a:tc>
                <a:extLst>
                  <a:ext uri="{0D108BD9-81ED-4DB2-BD59-A6C34878D82A}">
                    <a16:rowId xmlns:a16="http://schemas.microsoft.com/office/drawing/2014/main" val="2819647559"/>
                  </a:ext>
                </a:extLst>
              </a:tr>
            </a:tbl>
          </a:graphicData>
        </a:graphic>
      </p:graphicFrame>
      <p:graphicFrame>
        <p:nvGraphicFramePr>
          <p:cNvPr id="3" name="Table 2">
            <a:extLst>
              <a:ext uri="{FF2B5EF4-FFF2-40B4-BE49-F238E27FC236}">
                <a16:creationId xmlns:a16="http://schemas.microsoft.com/office/drawing/2014/main" id="{5CCD4E8E-34FC-8609-D40B-025A724AE2E0}"/>
              </a:ext>
            </a:extLst>
          </p:cNvPr>
          <p:cNvGraphicFramePr>
            <a:graphicFrameLocks noGrp="1"/>
          </p:cNvGraphicFramePr>
          <p:nvPr>
            <p:extLst>
              <p:ext uri="{D42A27DB-BD31-4B8C-83A1-F6EECF244321}">
                <p14:modId xmlns:p14="http://schemas.microsoft.com/office/powerpoint/2010/main" val="2215374717"/>
              </p:ext>
            </p:extLst>
          </p:nvPr>
        </p:nvGraphicFramePr>
        <p:xfrm>
          <a:off x="466722" y="3931370"/>
          <a:ext cx="8897087" cy="1605666"/>
        </p:xfrm>
        <a:graphic>
          <a:graphicData uri="http://schemas.openxmlformats.org/drawingml/2006/table">
            <a:tbl>
              <a:tblPr firstRow="1" firstCol="1" lastCol="1" bandRow="1" bandCol="1">
                <a:tableStyleId>{16D9F66E-5EB9-4882-86FB-DCBF35E3C3E4}</a:tableStyleId>
              </a:tblPr>
              <a:tblGrid>
                <a:gridCol w="1362078">
                  <a:extLst>
                    <a:ext uri="{9D8B030D-6E8A-4147-A177-3AD203B41FA5}">
                      <a16:colId xmlns:a16="http://schemas.microsoft.com/office/drawing/2014/main" val="1481001424"/>
                    </a:ext>
                  </a:extLst>
                </a:gridCol>
                <a:gridCol w="1266092">
                  <a:extLst>
                    <a:ext uri="{9D8B030D-6E8A-4147-A177-3AD203B41FA5}">
                      <a16:colId xmlns:a16="http://schemas.microsoft.com/office/drawing/2014/main" val="1506110963"/>
                    </a:ext>
                  </a:extLst>
                </a:gridCol>
                <a:gridCol w="1547446">
                  <a:extLst>
                    <a:ext uri="{9D8B030D-6E8A-4147-A177-3AD203B41FA5}">
                      <a16:colId xmlns:a16="http://schemas.microsoft.com/office/drawing/2014/main" val="1120485638"/>
                    </a:ext>
                  </a:extLst>
                </a:gridCol>
                <a:gridCol w="1688124">
                  <a:extLst>
                    <a:ext uri="{9D8B030D-6E8A-4147-A177-3AD203B41FA5}">
                      <a16:colId xmlns:a16="http://schemas.microsoft.com/office/drawing/2014/main" val="1736543348"/>
                    </a:ext>
                  </a:extLst>
                </a:gridCol>
                <a:gridCol w="1547446">
                  <a:extLst>
                    <a:ext uri="{9D8B030D-6E8A-4147-A177-3AD203B41FA5}">
                      <a16:colId xmlns:a16="http://schemas.microsoft.com/office/drawing/2014/main" val="3909896527"/>
                    </a:ext>
                  </a:extLst>
                </a:gridCol>
                <a:gridCol w="1485901">
                  <a:extLst>
                    <a:ext uri="{9D8B030D-6E8A-4147-A177-3AD203B41FA5}">
                      <a16:colId xmlns:a16="http://schemas.microsoft.com/office/drawing/2014/main" val="3041833845"/>
                    </a:ext>
                  </a:extLst>
                </a:gridCol>
              </a:tblGrid>
              <a:tr h="535222">
                <a:tc>
                  <a:txBody>
                    <a:bodyPr/>
                    <a:lstStyle/>
                    <a:p>
                      <a:pPr algn="ctr">
                        <a:spcAft>
                          <a:spcPts val="0"/>
                        </a:spcAft>
                      </a:pPr>
                      <a:r>
                        <a:rPr lang="en-GB" sz="1400" b="1" u="sng" kern="1200" dirty="0">
                          <a:solidFill>
                            <a:schemeClr val="dk1"/>
                          </a:solidFill>
                          <a:effectLst/>
                        </a:rPr>
                        <a:t>DECISION-MAKING</a:t>
                      </a:r>
                      <a:endParaRPr lang="en-GB" sz="1400" b="1" u="sng" kern="1200" dirty="0">
                        <a:solidFill>
                          <a:schemeClr val="dk1"/>
                        </a:solidFill>
                        <a:effectLst/>
                        <a:latin typeface="+mn-lt"/>
                        <a:ea typeface="+mn-ea"/>
                        <a:cs typeface="+mn-cs"/>
                      </a:endParaRPr>
                    </a:p>
                  </a:txBody>
                  <a:tcPr marL="66912" marR="6691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spcAft>
                          <a:spcPts val="0"/>
                        </a:spcAft>
                      </a:pPr>
                      <a:r>
                        <a:rPr lang="en-GB" sz="1400" b="1" u="sng" kern="1200" dirty="0">
                          <a:solidFill>
                            <a:schemeClr val="dk1"/>
                          </a:solidFill>
                          <a:effectLst/>
                        </a:rPr>
                        <a:t>?</a:t>
                      </a:r>
                      <a:endParaRPr lang="en-GB" sz="1400" b="1" u="sng" kern="1200" dirty="0">
                        <a:solidFill>
                          <a:schemeClr val="dk1"/>
                        </a:solidFill>
                        <a:effectLst/>
                        <a:latin typeface="+mn-lt"/>
                        <a:ea typeface="+mn-ea"/>
                        <a:cs typeface="+mn-cs"/>
                      </a:endParaRPr>
                    </a:p>
                  </a:txBody>
                  <a:tcPr marL="66912" marR="6691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spcAft>
                          <a:spcPts val="0"/>
                        </a:spcAft>
                      </a:pPr>
                      <a:r>
                        <a:rPr lang="en-GB" sz="1400" b="1" u="sng" kern="1200" dirty="0">
                          <a:solidFill>
                            <a:schemeClr val="dk1"/>
                          </a:solidFill>
                          <a:effectLst/>
                        </a:rPr>
                        <a:t>EU COUNTRIES</a:t>
                      </a:r>
                      <a:endParaRPr lang="en-GB" sz="1400" b="1" u="sng" kern="1200" dirty="0">
                        <a:solidFill>
                          <a:schemeClr val="dk1"/>
                        </a:solidFill>
                        <a:effectLst/>
                        <a:latin typeface="+mn-lt"/>
                        <a:ea typeface="+mn-ea"/>
                        <a:cs typeface="+mn-cs"/>
                      </a:endParaRPr>
                    </a:p>
                  </a:txBody>
                  <a:tcPr marL="66912" marR="6691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spcAft>
                          <a:spcPts val="0"/>
                        </a:spcAft>
                      </a:pPr>
                      <a:r>
                        <a:rPr lang="en-GB" sz="1400" b="1" u="sng" kern="1200" dirty="0">
                          <a:solidFill>
                            <a:schemeClr val="dk1"/>
                          </a:solidFill>
                          <a:effectLst/>
                        </a:rPr>
                        <a:t>ENLARGEMENT</a:t>
                      </a:r>
                      <a:endParaRPr lang="en-GB" sz="1400" b="1" u="sng" kern="1200" dirty="0">
                        <a:solidFill>
                          <a:schemeClr val="dk1"/>
                        </a:solidFill>
                        <a:effectLst/>
                        <a:latin typeface="+mn-lt"/>
                        <a:ea typeface="+mn-ea"/>
                        <a:cs typeface="+mn-cs"/>
                      </a:endParaRPr>
                    </a:p>
                  </a:txBody>
                  <a:tcPr marL="66912" marR="6691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spcAft>
                          <a:spcPts val="0"/>
                        </a:spcAft>
                      </a:pPr>
                      <a:r>
                        <a:rPr lang="en-GB" sz="1400" b="1" u="sng" kern="1200" dirty="0">
                          <a:solidFill>
                            <a:schemeClr val="dk1"/>
                          </a:solidFill>
                          <a:effectLst/>
                        </a:rPr>
                        <a:t>PRESIDENCY</a:t>
                      </a:r>
                      <a:endParaRPr lang="en-GB" sz="1400" b="1" u="sng" kern="1200" dirty="0">
                        <a:solidFill>
                          <a:schemeClr val="dk1"/>
                        </a:solidFill>
                        <a:effectLst/>
                        <a:latin typeface="+mn-lt"/>
                        <a:ea typeface="+mn-ea"/>
                        <a:cs typeface="+mn-cs"/>
                      </a:endParaRPr>
                    </a:p>
                  </a:txBody>
                  <a:tcPr marL="66912" marR="6691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spcAft>
                          <a:spcPts val="0"/>
                        </a:spcAft>
                      </a:pPr>
                      <a:r>
                        <a:rPr lang="en-GB" sz="1400" b="1" u="sng" kern="1200" dirty="0">
                          <a:solidFill>
                            <a:schemeClr val="dk1"/>
                          </a:solidFill>
                          <a:effectLst/>
                        </a:rPr>
                        <a:t>LANGUAGES</a:t>
                      </a:r>
                      <a:endParaRPr lang="en-GB" sz="1400" b="1" u="sng" kern="1200" dirty="0">
                        <a:solidFill>
                          <a:schemeClr val="dk1"/>
                        </a:solidFill>
                        <a:effectLst/>
                        <a:latin typeface="+mn-lt"/>
                        <a:ea typeface="+mn-ea"/>
                        <a:cs typeface="+mn-cs"/>
                      </a:endParaRPr>
                    </a:p>
                  </a:txBody>
                  <a:tcPr marL="66912" marR="6691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2478233020"/>
                  </a:ext>
                </a:extLst>
              </a:tr>
              <a:tr h="267611">
                <a:tc>
                  <a:txBody>
                    <a:bodyPr/>
                    <a:lstStyle/>
                    <a:p>
                      <a:pPr algn="ctr">
                        <a:spcAft>
                          <a:spcPts val="0"/>
                        </a:spcAft>
                      </a:pPr>
                      <a:r>
                        <a:rPr lang="bg-BG" sz="1400" b="1" u="none" kern="1200" dirty="0">
                          <a:solidFill>
                            <a:schemeClr val="bg1">
                              <a:lumMod val="75000"/>
                            </a:schemeClr>
                          </a:solidFill>
                          <a:effectLst/>
                          <a:hlinkClick r:id="rId26" action="ppaction://hlinksldjump"/>
                        </a:rPr>
                        <a:t>100</a:t>
                      </a:r>
                      <a:endParaRPr lang="en-GB" sz="1400" b="1" u="none" kern="1200" dirty="0">
                        <a:solidFill>
                          <a:schemeClr val="bg1">
                            <a:lumMod val="75000"/>
                          </a:schemeClr>
                        </a:solidFill>
                        <a:effectLst/>
                        <a:latin typeface="+mn-lt"/>
                        <a:ea typeface="+mn-ea"/>
                        <a:cs typeface="+mn-cs"/>
                      </a:endParaRPr>
                    </a:p>
                  </a:txBody>
                  <a:tcPr marL="66912" marR="66912" marT="0" marB="0">
                    <a:lnT w="12700" cap="flat" cmpd="sng" algn="ctr">
                      <a:solidFill>
                        <a:schemeClr val="tx1"/>
                      </a:solidFill>
                      <a:prstDash val="solid"/>
                      <a:round/>
                      <a:headEnd type="none" w="med" len="med"/>
                      <a:tailEnd type="none" w="med" len="med"/>
                    </a:lnT>
                    <a:solidFill>
                      <a:schemeClr val="bg1"/>
                    </a:solidFill>
                  </a:tcPr>
                </a:tc>
                <a:tc>
                  <a:txBody>
                    <a:bodyPr/>
                    <a:lstStyle/>
                    <a:p>
                      <a:pPr algn="ctr">
                        <a:spcAft>
                          <a:spcPts val="0"/>
                        </a:spcAft>
                      </a:pPr>
                      <a:r>
                        <a:rPr lang="bg-BG" sz="1400" b="1" u="none" kern="1200" dirty="0">
                          <a:solidFill>
                            <a:schemeClr val="bg1">
                              <a:lumMod val="75000"/>
                            </a:schemeClr>
                          </a:solidFill>
                          <a:effectLst/>
                          <a:hlinkClick r:id="rId27" action="ppaction://hlinksldjump"/>
                        </a:rPr>
                        <a:t>100</a:t>
                      </a:r>
                      <a:endParaRPr lang="en-GB" sz="1400" b="1" u="none" kern="1200" dirty="0">
                        <a:solidFill>
                          <a:schemeClr val="bg1">
                            <a:lumMod val="75000"/>
                          </a:schemeClr>
                        </a:solidFill>
                        <a:effectLst/>
                        <a:latin typeface="+mn-lt"/>
                        <a:ea typeface="+mn-ea"/>
                        <a:cs typeface="+mn-cs"/>
                      </a:endParaRPr>
                    </a:p>
                  </a:txBody>
                  <a:tcPr marL="66912" marR="66912" marT="0" marB="0">
                    <a:lnT w="12700" cap="flat" cmpd="sng" algn="ctr">
                      <a:solidFill>
                        <a:schemeClr val="tx1"/>
                      </a:solidFill>
                      <a:prstDash val="solid"/>
                      <a:round/>
                      <a:headEnd type="none" w="med" len="med"/>
                      <a:tailEnd type="none" w="med" len="med"/>
                    </a:lnT>
                    <a:solidFill>
                      <a:schemeClr val="bg1"/>
                    </a:solidFill>
                  </a:tcPr>
                </a:tc>
                <a:tc>
                  <a:txBody>
                    <a:bodyPr/>
                    <a:lstStyle/>
                    <a:p>
                      <a:pPr algn="ctr">
                        <a:spcAft>
                          <a:spcPts val="0"/>
                        </a:spcAft>
                      </a:pPr>
                      <a:r>
                        <a:rPr lang="bg-BG" sz="1400" b="1" u="none" kern="1200" dirty="0">
                          <a:solidFill>
                            <a:schemeClr val="bg1">
                              <a:lumMod val="75000"/>
                            </a:schemeClr>
                          </a:solidFill>
                          <a:effectLst/>
                          <a:hlinkClick r:id="rId28" action="ppaction://hlinksldjump"/>
                        </a:rPr>
                        <a:t>100</a:t>
                      </a:r>
                      <a:endParaRPr lang="en-GB" sz="1400" b="1" u="none" kern="1200" dirty="0">
                        <a:solidFill>
                          <a:schemeClr val="bg1">
                            <a:lumMod val="75000"/>
                          </a:schemeClr>
                        </a:solidFill>
                        <a:effectLst/>
                        <a:latin typeface="+mn-lt"/>
                        <a:ea typeface="+mn-ea"/>
                        <a:cs typeface="+mn-cs"/>
                      </a:endParaRPr>
                    </a:p>
                  </a:txBody>
                  <a:tcPr marL="66912" marR="66912" marT="0" marB="0">
                    <a:lnT w="12700" cap="flat" cmpd="sng" algn="ctr">
                      <a:solidFill>
                        <a:schemeClr val="tx1"/>
                      </a:solidFill>
                      <a:prstDash val="solid"/>
                      <a:round/>
                      <a:headEnd type="none" w="med" len="med"/>
                      <a:tailEnd type="none" w="med" len="med"/>
                    </a:lnT>
                    <a:solidFill>
                      <a:schemeClr val="bg1"/>
                    </a:solidFill>
                  </a:tcPr>
                </a:tc>
                <a:tc>
                  <a:txBody>
                    <a:bodyPr/>
                    <a:lstStyle/>
                    <a:p>
                      <a:pPr algn="ctr">
                        <a:spcAft>
                          <a:spcPts val="0"/>
                        </a:spcAft>
                      </a:pPr>
                      <a:r>
                        <a:rPr lang="bg-BG" sz="1400" b="1" u="none" kern="1200" dirty="0">
                          <a:solidFill>
                            <a:schemeClr val="bg1">
                              <a:lumMod val="75000"/>
                            </a:schemeClr>
                          </a:solidFill>
                          <a:effectLst/>
                          <a:hlinkClick r:id="rId29" action="ppaction://hlinksldjump"/>
                        </a:rPr>
                        <a:t>100</a:t>
                      </a:r>
                      <a:endParaRPr lang="en-GB" sz="1400" b="1" u="none" kern="1200" dirty="0">
                        <a:solidFill>
                          <a:schemeClr val="bg1">
                            <a:lumMod val="75000"/>
                          </a:schemeClr>
                        </a:solidFill>
                        <a:effectLst/>
                        <a:latin typeface="+mn-lt"/>
                        <a:ea typeface="+mn-ea"/>
                        <a:cs typeface="+mn-cs"/>
                      </a:endParaRPr>
                    </a:p>
                  </a:txBody>
                  <a:tcPr marL="66912" marR="66912" marT="0" marB="0">
                    <a:lnT w="12700" cap="flat" cmpd="sng" algn="ctr">
                      <a:solidFill>
                        <a:schemeClr val="tx1"/>
                      </a:solidFill>
                      <a:prstDash val="solid"/>
                      <a:round/>
                      <a:headEnd type="none" w="med" len="med"/>
                      <a:tailEnd type="none" w="med" len="med"/>
                    </a:lnT>
                    <a:solidFill>
                      <a:schemeClr val="bg1"/>
                    </a:solidFill>
                  </a:tcPr>
                </a:tc>
                <a:tc>
                  <a:txBody>
                    <a:bodyPr/>
                    <a:lstStyle/>
                    <a:p>
                      <a:pPr algn="ctr">
                        <a:spcAft>
                          <a:spcPts val="0"/>
                        </a:spcAft>
                      </a:pPr>
                      <a:r>
                        <a:rPr lang="bg-BG" sz="1400" b="1" u="none" kern="1200" dirty="0">
                          <a:solidFill>
                            <a:schemeClr val="bg1">
                              <a:lumMod val="75000"/>
                            </a:schemeClr>
                          </a:solidFill>
                          <a:effectLst/>
                          <a:hlinkClick r:id="rId30" action="ppaction://hlinksldjump"/>
                        </a:rPr>
                        <a:t>100</a:t>
                      </a:r>
                      <a:endParaRPr lang="en-GB" sz="1400" b="1" u="none" kern="1200" dirty="0">
                        <a:solidFill>
                          <a:schemeClr val="bg1">
                            <a:lumMod val="75000"/>
                          </a:schemeClr>
                        </a:solidFill>
                        <a:effectLst/>
                        <a:latin typeface="+mn-lt"/>
                        <a:ea typeface="+mn-ea"/>
                        <a:cs typeface="+mn-cs"/>
                      </a:endParaRPr>
                    </a:p>
                  </a:txBody>
                  <a:tcPr marL="66912" marR="66912" marT="0" marB="0">
                    <a:lnT w="12700" cap="flat" cmpd="sng" algn="ctr">
                      <a:solidFill>
                        <a:schemeClr val="tx1"/>
                      </a:solidFill>
                      <a:prstDash val="solid"/>
                      <a:round/>
                      <a:headEnd type="none" w="med" len="med"/>
                      <a:tailEnd type="none" w="med" len="med"/>
                    </a:lnT>
                    <a:solidFill>
                      <a:schemeClr val="bg1"/>
                    </a:solidFill>
                  </a:tcPr>
                </a:tc>
                <a:tc>
                  <a:txBody>
                    <a:bodyPr/>
                    <a:lstStyle/>
                    <a:p>
                      <a:pPr algn="ctr">
                        <a:spcAft>
                          <a:spcPts val="0"/>
                        </a:spcAft>
                      </a:pPr>
                      <a:r>
                        <a:rPr lang="bg-BG" sz="1400" b="1" u="none" kern="1200" dirty="0">
                          <a:solidFill>
                            <a:schemeClr val="bg1">
                              <a:lumMod val="75000"/>
                            </a:schemeClr>
                          </a:solidFill>
                          <a:effectLst/>
                          <a:hlinkClick r:id="rId31" action="ppaction://hlinksldjump"/>
                        </a:rPr>
                        <a:t>100</a:t>
                      </a:r>
                      <a:endParaRPr lang="en-GB" sz="1400" b="1" u="none" kern="1200" dirty="0">
                        <a:solidFill>
                          <a:schemeClr val="bg1">
                            <a:lumMod val="75000"/>
                          </a:schemeClr>
                        </a:solidFill>
                        <a:effectLst/>
                        <a:latin typeface="+mn-lt"/>
                        <a:ea typeface="+mn-ea"/>
                        <a:cs typeface="+mn-cs"/>
                      </a:endParaRPr>
                    </a:p>
                  </a:txBody>
                  <a:tcPr marL="66912" marR="66912" marT="0" marB="0">
                    <a:lnT w="12700" cap="flat" cmpd="sng" algn="ctr">
                      <a:solidFill>
                        <a:schemeClr val="tx1"/>
                      </a:solidFill>
                      <a:prstDash val="solid"/>
                      <a:round/>
                      <a:headEnd type="none" w="med" len="med"/>
                      <a:tailEnd type="none" w="med" len="med"/>
                    </a:lnT>
                    <a:solidFill>
                      <a:schemeClr val="bg1"/>
                    </a:solidFill>
                  </a:tcPr>
                </a:tc>
                <a:extLst>
                  <a:ext uri="{0D108BD9-81ED-4DB2-BD59-A6C34878D82A}">
                    <a16:rowId xmlns:a16="http://schemas.microsoft.com/office/drawing/2014/main" val="2302271672"/>
                  </a:ext>
                </a:extLst>
              </a:tr>
              <a:tr h="267611">
                <a:tc>
                  <a:txBody>
                    <a:bodyPr/>
                    <a:lstStyle/>
                    <a:p>
                      <a:pPr algn="ctr">
                        <a:spcAft>
                          <a:spcPts val="0"/>
                        </a:spcAft>
                      </a:pPr>
                      <a:r>
                        <a:rPr lang="bg-BG" sz="1400" b="1" u="none" kern="1200" dirty="0">
                          <a:solidFill>
                            <a:schemeClr val="bg1">
                              <a:lumMod val="75000"/>
                            </a:schemeClr>
                          </a:solidFill>
                          <a:effectLst/>
                          <a:hlinkClick r:id="rId32" action="ppaction://hlinksldjump"/>
                        </a:rPr>
                        <a:t>200</a:t>
                      </a:r>
                      <a:endParaRPr lang="en-GB" sz="1400" b="1" u="none" kern="1200" dirty="0">
                        <a:solidFill>
                          <a:schemeClr val="bg1">
                            <a:lumMod val="75000"/>
                          </a:schemeClr>
                        </a:solidFill>
                        <a:effectLst/>
                        <a:latin typeface="+mn-lt"/>
                        <a:ea typeface="+mn-ea"/>
                        <a:cs typeface="+mn-cs"/>
                      </a:endParaRPr>
                    </a:p>
                  </a:txBody>
                  <a:tcPr marL="66912" marR="66912" marT="0" marB="0">
                    <a:solidFill>
                      <a:schemeClr val="bg1"/>
                    </a:solidFill>
                  </a:tcPr>
                </a:tc>
                <a:tc>
                  <a:txBody>
                    <a:bodyPr/>
                    <a:lstStyle/>
                    <a:p>
                      <a:pPr algn="ctr">
                        <a:spcAft>
                          <a:spcPts val="0"/>
                        </a:spcAft>
                      </a:pPr>
                      <a:r>
                        <a:rPr lang="bg-BG" sz="1400" b="1" u="none" kern="1200" dirty="0">
                          <a:solidFill>
                            <a:schemeClr val="bg1">
                              <a:lumMod val="75000"/>
                            </a:schemeClr>
                          </a:solidFill>
                          <a:effectLst/>
                          <a:hlinkClick r:id="rId33" action="ppaction://hlinksldjump"/>
                        </a:rPr>
                        <a:t>200</a:t>
                      </a:r>
                      <a:endParaRPr lang="en-GB" sz="1400" b="1" u="none" kern="1200" dirty="0">
                        <a:solidFill>
                          <a:schemeClr val="bg1">
                            <a:lumMod val="75000"/>
                          </a:schemeClr>
                        </a:solidFill>
                        <a:effectLst/>
                        <a:latin typeface="+mn-lt"/>
                        <a:ea typeface="+mn-ea"/>
                        <a:cs typeface="+mn-cs"/>
                      </a:endParaRPr>
                    </a:p>
                  </a:txBody>
                  <a:tcPr marL="66912" marR="66912" marT="0" marB="0">
                    <a:solidFill>
                      <a:schemeClr val="bg1"/>
                    </a:solidFill>
                  </a:tcPr>
                </a:tc>
                <a:tc>
                  <a:txBody>
                    <a:bodyPr/>
                    <a:lstStyle/>
                    <a:p>
                      <a:pPr algn="ctr">
                        <a:spcAft>
                          <a:spcPts val="0"/>
                        </a:spcAft>
                      </a:pPr>
                      <a:r>
                        <a:rPr lang="bg-BG" sz="1400" b="1" u="none" kern="1200" dirty="0">
                          <a:solidFill>
                            <a:schemeClr val="bg1">
                              <a:lumMod val="75000"/>
                            </a:schemeClr>
                          </a:solidFill>
                          <a:effectLst/>
                          <a:hlinkClick r:id="rId34" action="ppaction://hlinksldjump"/>
                        </a:rPr>
                        <a:t>200</a:t>
                      </a:r>
                      <a:endParaRPr lang="en-GB" sz="1400" b="1" u="none" kern="1200" dirty="0">
                        <a:solidFill>
                          <a:schemeClr val="bg1">
                            <a:lumMod val="75000"/>
                          </a:schemeClr>
                        </a:solidFill>
                        <a:effectLst/>
                        <a:latin typeface="+mn-lt"/>
                        <a:ea typeface="+mn-ea"/>
                        <a:cs typeface="+mn-cs"/>
                      </a:endParaRPr>
                    </a:p>
                  </a:txBody>
                  <a:tcPr marL="66912" marR="66912" marT="0" marB="0">
                    <a:solidFill>
                      <a:schemeClr val="bg1"/>
                    </a:solidFill>
                  </a:tcPr>
                </a:tc>
                <a:tc>
                  <a:txBody>
                    <a:bodyPr/>
                    <a:lstStyle/>
                    <a:p>
                      <a:pPr algn="ctr">
                        <a:spcAft>
                          <a:spcPts val="0"/>
                        </a:spcAft>
                      </a:pPr>
                      <a:r>
                        <a:rPr lang="bg-BG" sz="1400" b="1" u="none" kern="1200" dirty="0">
                          <a:solidFill>
                            <a:schemeClr val="bg1">
                              <a:lumMod val="75000"/>
                            </a:schemeClr>
                          </a:solidFill>
                          <a:effectLst/>
                          <a:hlinkClick r:id="rId35" action="ppaction://hlinksldjump"/>
                        </a:rPr>
                        <a:t>200</a:t>
                      </a:r>
                      <a:endParaRPr lang="en-GB" sz="1400" b="1" u="none" kern="1200" dirty="0">
                        <a:solidFill>
                          <a:schemeClr val="bg1">
                            <a:lumMod val="75000"/>
                          </a:schemeClr>
                        </a:solidFill>
                        <a:effectLst/>
                        <a:latin typeface="+mn-lt"/>
                        <a:ea typeface="+mn-ea"/>
                        <a:cs typeface="+mn-cs"/>
                      </a:endParaRPr>
                    </a:p>
                  </a:txBody>
                  <a:tcPr marL="66912" marR="66912" marT="0" marB="0">
                    <a:solidFill>
                      <a:schemeClr val="bg1"/>
                    </a:solidFill>
                  </a:tcPr>
                </a:tc>
                <a:tc>
                  <a:txBody>
                    <a:bodyPr/>
                    <a:lstStyle/>
                    <a:p>
                      <a:pPr algn="ctr">
                        <a:spcAft>
                          <a:spcPts val="0"/>
                        </a:spcAft>
                      </a:pPr>
                      <a:r>
                        <a:rPr lang="bg-BG" sz="1400" b="1" u="none" kern="1200" dirty="0">
                          <a:solidFill>
                            <a:schemeClr val="bg1">
                              <a:lumMod val="75000"/>
                            </a:schemeClr>
                          </a:solidFill>
                          <a:effectLst/>
                          <a:hlinkClick r:id="rId36" action="ppaction://hlinksldjump"/>
                        </a:rPr>
                        <a:t>200</a:t>
                      </a:r>
                      <a:endParaRPr lang="en-GB" sz="1400" b="1" u="none" kern="1200" dirty="0">
                        <a:solidFill>
                          <a:schemeClr val="bg1">
                            <a:lumMod val="75000"/>
                          </a:schemeClr>
                        </a:solidFill>
                        <a:effectLst/>
                        <a:latin typeface="+mn-lt"/>
                        <a:ea typeface="+mn-ea"/>
                        <a:cs typeface="+mn-cs"/>
                      </a:endParaRPr>
                    </a:p>
                  </a:txBody>
                  <a:tcPr marL="66912" marR="66912" marT="0" marB="0">
                    <a:solidFill>
                      <a:schemeClr val="bg1"/>
                    </a:solidFill>
                  </a:tcPr>
                </a:tc>
                <a:tc>
                  <a:txBody>
                    <a:bodyPr/>
                    <a:lstStyle/>
                    <a:p>
                      <a:pPr algn="ctr">
                        <a:spcAft>
                          <a:spcPts val="0"/>
                        </a:spcAft>
                      </a:pPr>
                      <a:r>
                        <a:rPr lang="bg-BG" sz="1400" b="1" u="none" kern="1200" dirty="0">
                          <a:solidFill>
                            <a:schemeClr val="bg1">
                              <a:lumMod val="75000"/>
                            </a:schemeClr>
                          </a:solidFill>
                          <a:effectLst/>
                          <a:hlinkClick r:id="rId37" action="ppaction://hlinksldjump"/>
                        </a:rPr>
                        <a:t>200</a:t>
                      </a:r>
                      <a:endParaRPr lang="en-GB" sz="1400" b="1" u="none" kern="1200" dirty="0">
                        <a:solidFill>
                          <a:schemeClr val="bg1">
                            <a:lumMod val="75000"/>
                          </a:schemeClr>
                        </a:solidFill>
                        <a:effectLst/>
                        <a:latin typeface="+mn-lt"/>
                        <a:ea typeface="+mn-ea"/>
                        <a:cs typeface="+mn-cs"/>
                      </a:endParaRPr>
                    </a:p>
                  </a:txBody>
                  <a:tcPr marL="66912" marR="66912" marT="0" marB="0">
                    <a:solidFill>
                      <a:schemeClr val="bg1"/>
                    </a:solidFill>
                  </a:tcPr>
                </a:tc>
                <a:extLst>
                  <a:ext uri="{0D108BD9-81ED-4DB2-BD59-A6C34878D82A}">
                    <a16:rowId xmlns:a16="http://schemas.microsoft.com/office/drawing/2014/main" val="1426959392"/>
                  </a:ext>
                </a:extLst>
              </a:tr>
              <a:tr h="267611">
                <a:tc>
                  <a:txBody>
                    <a:bodyPr/>
                    <a:lstStyle/>
                    <a:p>
                      <a:pPr algn="ctr">
                        <a:spcAft>
                          <a:spcPts val="0"/>
                        </a:spcAft>
                      </a:pPr>
                      <a:r>
                        <a:rPr lang="bg-BG" sz="1400" b="1" u="none" kern="1200" dirty="0">
                          <a:solidFill>
                            <a:schemeClr val="bg1">
                              <a:lumMod val="75000"/>
                            </a:schemeClr>
                          </a:solidFill>
                          <a:effectLst/>
                          <a:hlinkClick r:id="rId38" action="ppaction://hlinksldjump"/>
                        </a:rPr>
                        <a:t>300</a:t>
                      </a:r>
                      <a:endParaRPr lang="en-GB" sz="1400" b="1" u="none" kern="1200" dirty="0">
                        <a:solidFill>
                          <a:schemeClr val="bg1">
                            <a:lumMod val="75000"/>
                          </a:schemeClr>
                        </a:solidFill>
                        <a:effectLst/>
                        <a:latin typeface="+mn-lt"/>
                        <a:ea typeface="+mn-ea"/>
                        <a:cs typeface="+mn-cs"/>
                      </a:endParaRPr>
                    </a:p>
                  </a:txBody>
                  <a:tcPr marL="66912" marR="66912" marT="0" marB="0">
                    <a:solidFill>
                      <a:schemeClr val="bg1"/>
                    </a:solidFill>
                  </a:tcPr>
                </a:tc>
                <a:tc>
                  <a:txBody>
                    <a:bodyPr/>
                    <a:lstStyle/>
                    <a:p>
                      <a:pPr algn="ctr">
                        <a:spcAft>
                          <a:spcPts val="0"/>
                        </a:spcAft>
                      </a:pPr>
                      <a:r>
                        <a:rPr lang="bg-BG" sz="1400" b="1" u="none" kern="1200" dirty="0">
                          <a:solidFill>
                            <a:schemeClr val="bg1">
                              <a:lumMod val="75000"/>
                            </a:schemeClr>
                          </a:solidFill>
                          <a:effectLst/>
                          <a:hlinkClick r:id="rId39" action="ppaction://hlinksldjump"/>
                        </a:rPr>
                        <a:t>300</a:t>
                      </a:r>
                      <a:endParaRPr lang="en-GB" sz="1400" b="1" u="none" kern="1200" dirty="0">
                        <a:solidFill>
                          <a:schemeClr val="bg1">
                            <a:lumMod val="75000"/>
                          </a:schemeClr>
                        </a:solidFill>
                        <a:effectLst/>
                        <a:latin typeface="+mn-lt"/>
                        <a:ea typeface="+mn-ea"/>
                        <a:cs typeface="+mn-cs"/>
                      </a:endParaRPr>
                    </a:p>
                  </a:txBody>
                  <a:tcPr marL="66912" marR="66912" marT="0" marB="0">
                    <a:solidFill>
                      <a:schemeClr val="bg1"/>
                    </a:solidFill>
                  </a:tcPr>
                </a:tc>
                <a:tc>
                  <a:txBody>
                    <a:bodyPr/>
                    <a:lstStyle/>
                    <a:p>
                      <a:pPr algn="ctr">
                        <a:spcAft>
                          <a:spcPts val="0"/>
                        </a:spcAft>
                      </a:pPr>
                      <a:r>
                        <a:rPr lang="bg-BG" sz="1400" b="1" u="none" kern="1200" dirty="0">
                          <a:solidFill>
                            <a:schemeClr val="bg1">
                              <a:lumMod val="75000"/>
                            </a:schemeClr>
                          </a:solidFill>
                          <a:effectLst/>
                          <a:hlinkClick r:id="rId40" action="ppaction://hlinksldjump"/>
                        </a:rPr>
                        <a:t>300</a:t>
                      </a:r>
                      <a:endParaRPr lang="en-GB" sz="1400" b="1" u="none" kern="1200" dirty="0">
                        <a:solidFill>
                          <a:schemeClr val="bg1">
                            <a:lumMod val="75000"/>
                          </a:schemeClr>
                        </a:solidFill>
                        <a:effectLst/>
                        <a:latin typeface="+mn-lt"/>
                        <a:ea typeface="+mn-ea"/>
                        <a:cs typeface="+mn-cs"/>
                      </a:endParaRPr>
                    </a:p>
                  </a:txBody>
                  <a:tcPr marL="66912" marR="66912" marT="0" marB="0">
                    <a:solidFill>
                      <a:schemeClr val="bg1"/>
                    </a:solidFill>
                  </a:tcPr>
                </a:tc>
                <a:tc>
                  <a:txBody>
                    <a:bodyPr/>
                    <a:lstStyle/>
                    <a:p>
                      <a:pPr algn="ctr">
                        <a:spcAft>
                          <a:spcPts val="0"/>
                        </a:spcAft>
                      </a:pPr>
                      <a:r>
                        <a:rPr lang="bg-BG" sz="1400" b="1" u="none" kern="1200" dirty="0">
                          <a:solidFill>
                            <a:schemeClr val="bg1">
                              <a:lumMod val="75000"/>
                            </a:schemeClr>
                          </a:solidFill>
                          <a:effectLst/>
                          <a:hlinkClick r:id="rId41" action="ppaction://hlinksldjump"/>
                        </a:rPr>
                        <a:t>300</a:t>
                      </a:r>
                      <a:endParaRPr lang="en-GB" sz="1400" b="1" u="none" kern="1200" dirty="0">
                        <a:solidFill>
                          <a:schemeClr val="bg1">
                            <a:lumMod val="75000"/>
                          </a:schemeClr>
                        </a:solidFill>
                        <a:effectLst/>
                        <a:latin typeface="+mn-lt"/>
                        <a:ea typeface="+mn-ea"/>
                        <a:cs typeface="+mn-cs"/>
                      </a:endParaRPr>
                    </a:p>
                  </a:txBody>
                  <a:tcPr marL="66912" marR="66912" marT="0" marB="0">
                    <a:solidFill>
                      <a:schemeClr val="bg1"/>
                    </a:solidFill>
                  </a:tcPr>
                </a:tc>
                <a:tc>
                  <a:txBody>
                    <a:bodyPr/>
                    <a:lstStyle/>
                    <a:p>
                      <a:pPr algn="ctr">
                        <a:spcAft>
                          <a:spcPts val="0"/>
                        </a:spcAft>
                      </a:pPr>
                      <a:r>
                        <a:rPr lang="bg-BG" sz="1400" b="1" u="none" kern="1200" dirty="0">
                          <a:solidFill>
                            <a:schemeClr val="bg1">
                              <a:lumMod val="75000"/>
                            </a:schemeClr>
                          </a:solidFill>
                          <a:effectLst/>
                          <a:hlinkClick r:id="rId42" action="ppaction://hlinksldjump"/>
                        </a:rPr>
                        <a:t>300</a:t>
                      </a:r>
                      <a:endParaRPr lang="en-GB" sz="1400" b="1" u="none" kern="1200" dirty="0">
                        <a:solidFill>
                          <a:schemeClr val="bg1">
                            <a:lumMod val="75000"/>
                          </a:schemeClr>
                        </a:solidFill>
                        <a:effectLst/>
                        <a:latin typeface="+mn-lt"/>
                        <a:ea typeface="+mn-ea"/>
                        <a:cs typeface="+mn-cs"/>
                      </a:endParaRPr>
                    </a:p>
                  </a:txBody>
                  <a:tcPr marL="66912" marR="66912" marT="0" marB="0">
                    <a:solidFill>
                      <a:schemeClr val="bg1"/>
                    </a:solidFill>
                  </a:tcPr>
                </a:tc>
                <a:tc>
                  <a:txBody>
                    <a:bodyPr/>
                    <a:lstStyle/>
                    <a:p>
                      <a:pPr algn="ctr">
                        <a:spcAft>
                          <a:spcPts val="0"/>
                        </a:spcAft>
                      </a:pPr>
                      <a:r>
                        <a:rPr lang="bg-BG" sz="1400" b="1" u="none" kern="1200" dirty="0">
                          <a:solidFill>
                            <a:schemeClr val="bg1">
                              <a:lumMod val="75000"/>
                            </a:schemeClr>
                          </a:solidFill>
                          <a:effectLst/>
                          <a:hlinkClick r:id="rId43" action="ppaction://hlinksldjump"/>
                        </a:rPr>
                        <a:t>300</a:t>
                      </a:r>
                      <a:endParaRPr lang="en-GB" sz="1400" b="1" u="none" kern="1200" dirty="0">
                        <a:solidFill>
                          <a:schemeClr val="bg1">
                            <a:lumMod val="75000"/>
                          </a:schemeClr>
                        </a:solidFill>
                        <a:effectLst/>
                        <a:latin typeface="+mn-lt"/>
                        <a:ea typeface="+mn-ea"/>
                        <a:cs typeface="+mn-cs"/>
                      </a:endParaRPr>
                    </a:p>
                  </a:txBody>
                  <a:tcPr marL="66912" marR="66912" marT="0" marB="0">
                    <a:solidFill>
                      <a:schemeClr val="bg1"/>
                    </a:solidFill>
                  </a:tcPr>
                </a:tc>
                <a:extLst>
                  <a:ext uri="{0D108BD9-81ED-4DB2-BD59-A6C34878D82A}">
                    <a16:rowId xmlns:a16="http://schemas.microsoft.com/office/drawing/2014/main" val="997805842"/>
                  </a:ext>
                </a:extLst>
              </a:tr>
              <a:tr h="267611">
                <a:tc>
                  <a:txBody>
                    <a:bodyPr/>
                    <a:lstStyle/>
                    <a:p>
                      <a:pPr algn="ctr">
                        <a:spcAft>
                          <a:spcPts val="0"/>
                        </a:spcAft>
                      </a:pPr>
                      <a:r>
                        <a:rPr lang="bg-BG" sz="1400" b="1" u="none" kern="1200" dirty="0">
                          <a:solidFill>
                            <a:schemeClr val="bg1">
                              <a:lumMod val="75000"/>
                            </a:schemeClr>
                          </a:solidFill>
                          <a:effectLst/>
                          <a:hlinkClick r:id="rId44" action="ppaction://hlinksldjump"/>
                        </a:rPr>
                        <a:t>400</a:t>
                      </a:r>
                      <a:endParaRPr lang="en-GB" sz="1400" b="1" u="none" kern="1200" dirty="0">
                        <a:solidFill>
                          <a:schemeClr val="bg1">
                            <a:lumMod val="75000"/>
                          </a:schemeClr>
                        </a:solidFill>
                        <a:effectLst/>
                        <a:latin typeface="+mn-lt"/>
                        <a:ea typeface="+mn-ea"/>
                        <a:cs typeface="+mn-cs"/>
                      </a:endParaRPr>
                    </a:p>
                  </a:txBody>
                  <a:tcPr marL="66912" marR="66912" marT="0" marB="0">
                    <a:solidFill>
                      <a:schemeClr val="bg1"/>
                    </a:solidFill>
                  </a:tcPr>
                </a:tc>
                <a:tc>
                  <a:txBody>
                    <a:bodyPr/>
                    <a:lstStyle/>
                    <a:p>
                      <a:pPr algn="ctr">
                        <a:spcAft>
                          <a:spcPts val="0"/>
                        </a:spcAft>
                      </a:pPr>
                      <a:r>
                        <a:rPr lang="bg-BG" sz="1400" b="1" u="none" kern="1200" dirty="0">
                          <a:solidFill>
                            <a:schemeClr val="bg1">
                              <a:lumMod val="75000"/>
                            </a:schemeClr>
                          </a:solidFill>
                          <a:effectLst/>
                          <a:hlinkClick r:id="rId45" action="ppaction://hlinksldjump"/>
                        </a:rPr>
                        <a:t>400</a:t>
                      </a:r>
                      <a:endParaRPr lang="en-GB" sz="1400" b="1" u="none" kern="1200" dirty="0">
                        <a:solidFill>
                          <a:schemeClr val="bg1">
                            <a:lumMod val="75000"/>
                          </a:schemeClr>
                        </a:solidFill>
                        <a:effectLst/>
                        <a:latin typeface="+mn-lt"/>
                        <a:ea typeface="+mn-ea"/>
                        <a:cs typeface="+mn-cs"/>
                      </a:endParaRPr>
                    </a:p>
                  </a:txBody>
                  <a:tcPr marL="66912" marR="66912" marT="0" marB="0">
                    <a:solidFill>
                      <a:schemeClr val="bg1"/>
                    </a:solidFill>
                  </a:tcPr>
                </a:tc>
                <a:tc>
                  <a:txBody>
                    <a:bodyPr/>
                    <a:lstStyle/>
                    <a:p>
                      <a:pPr algn="ctr">
                        <a:spcAft>
                          <a:spcPts val="0"/>
                        </a:spcAft>
                      </a:pPr>
                      <a:r>
                        <a:rPr lang="bg-BG" sz="1400" b="1" u="none" kern="1200" dirty="0">
                          <a:solidFill>
                            <a:schemeClr val="bg1">
                              <a:lumMod val="75000"/>
                            </a:schemeClr>
                          </a:solidFill>
                          <a:effectLst/>
                          <a:hlinkClick r:id="rId46" action="ppaction://hlinksldjump"/>
                        </a:rPr>
                        <a:t>400</a:t>
                      </a:r>
                      <a:endParaRPr lang="en-GB" sz="1400" b="1" u="none" kern="1200" dirty="0">
                        <a:solidFill>
                          <a:schemeClr val="bg1">
                            <a:lumMod val="75000"/>
                          </a:schemeClr>
                        </a:solidFill>
                        <a:effectLst/>
                        <a:latin typeface="+mn-lt"/>
                        <a:ea typeface="+mn-ea"/>
                        <a:cs typeface="+mn-cs"/>
                      </a:endParaRPr>
                    </a:p>
                  </a:txBody>
                  <a:tcPr marL="66912" marR="66912" marT="0" marB="0">
                    <a:solidFill>
                      <a:schemeClr val="bg1"/>
                    </a:solidFill>
                  </a:tcPr>
                </a:tc>
                <a:tc>
                  <a:txBody>
                    <a:bodyPr/>
                    <a:lstStyle/>
                    <a:p>
                      <a:pPr algn="ctr">
                        <a:spcAft>
                          <a:spcPts val="0"/>
                        </a:spcAft>
                      </a:pPr>
                      <a:r>
                        <a:rPr lang="bg-BG" sz="1400" b="1" u="none" kern="1200" dirty="0">
                          <a:solidFill>
                            <a:schemeClr val="bg1">
                              <a:lumMod val="75000"/>
                            </a:schemeClr>
                          </a:solidFill>
                          <a:effectLst/>
                          <a:hlinkClick r:id="rId47" action="ppaction://hlinksldjump"/>
                        </a:rPr>
                        <a:t>400</a:t>
                      </a:r>
                      <a:endParaRPr lang="en-GB" sz="1400" b="1" u="none" kern="1200" dirty="0">
                        <a:solidFill>
                          <a:schemeClr val="bg1">
                            <a:lumMod val="75000"/>
                          </a:schemeClr>
                        </a:solidFill>
                        <a:effectLst/>
                        <a:latin typeface="+mn-lt"/>
                        <a:ea typeface="+mn-ea"/>
                        <a:cs typeface="+mn-cs"/>
                      </a:endParaRPr>
                    </a:p>
                  </a:txBody>
                  <a:tcPr marL="66912" marR="66912" marT="0" marB="0">
                    <a:solidFill>
                      <a:schemeClr val="bg1"/>
                    </a:solidFill>
                  </a:tcPr>
                </a:tc>
                <a:tc>
                  <a:txBody>
                    <a:bodyPr/>
                    <a:lstStyle/>
                    <a:p>
                      <a:pPr algn="ctr">
                        <a:spcAft>
                          <a:spcPts val="0"/>
                        </a:spcAft>
                      </a:pPr>
                      <a:r>
                        <a:rPr lang="bg-BG" sz="1400" b="1" u="none" kern="1200" dirty="0">
                          <a:solidFill>
                            <a:schemeClr val="bg1">
                              <a:lumMod val="75000"/>
                            </a:schemeClr>
                          </a:solidFill>
                          <a:effectLst/>
                          <a:hlinkClick r:id="rId48" action="ppaction://hlinksldjump"/>
                        </a:rPr>
                        <a:t>400</a:t>
                      </a:r>
                      <a:endParaRPr lang="en-GB" sz="1400" b="1" u="none" kern="1200" dirty="0">
                        <a:solidFill>
                          <a:schemeClr val="bg1">
                            <a:lumMod val="75000"/>
                          </a:schemeClr>
                        </a:solidFill>
                        <a:effectLst/>
                        <a:latin typeface="+mn-lt"/>
                        <a:ea typeface="+mn-ea"/>
                        <a:cs typeface="+mn-cs"/>
                      </a:endParaRPr>
                    </a:p>
                  </a:txBody>
                  <a:tcPr marL="66912" marR="66912" marT="0" marB="0">
                    <a:solidFill>
                      <a:schemeClr val="bg1"/>
                    </a:solidFill>
                  </a:tcPr>
                </a:tc>
                <a:tc>
                  <a:txBody>
                    <a:bodyPr/>
                    <a:lstStyle/>
                    <a:p>
                      <a:pPr algn="ctr">
                        <a:spcAft>
                          <a:spcPts val="0"/>
                        </a:spcAft>
                      </a:pPr>
                      <a:r>
                        <a:rPr lang="bg-BG" sz="1400" b="1" u="none" kern="1200" dirty="0">
                          <a:solidFill>
                            <a:schemeClr val="bg1">
                              <a:lumMod val="75000"/>
                            </a:schemeClr>
                          </a:solidFill>
                          <a:effectLst/>
                          <a:hlinkClick r:id="rId49" action="ppaction://hlinksldjump"/>
                        </a:rPr>
                        <a:t>400</a:t>
                      </a:r>
                      <a:endParaRPr lang="en-GB" sz="1400" b="1" u="none" kern="1200" dirty="0">
                        <a:solidFill>
                          <a:schemeClr val="bg1">
                            <a:lumMod val="75000"/>
                          </a:schemeClr>
                        </a:solidFill>
                        <a:effectLst/>
                        <a:latin typeface="+mn-lt"/>
                        <a:ea typeface="+mn-ea"/>
                        <a:cs typeface="+mn-cs"/>
                      </a:endParaRPr>
                    </a:p>
                  </a:txBody>
                  <a:tcPr marL="66912" marR="66912" marT="0" marB="0">
                    <a:solidFill>
                      <a:schemeClr val="bg1"/>
                    </a:solidFill>
                  </a:tcPr>
                </a:tc>
                <a:extLst>
                  <a:ext uri="{0D108BD9-81ED-4DB2-BD59-A6C34878D82A}">
                    <a16:rowId xmlns:a16="http://schemas.microsoft.com/office/drawing/2014/main" val="3889866593"/>
                  </a:ext>
                </a:extLst>
              </a:tr>
            </a:tbl>
          </a:graphicData>
        </a:graphic>
      </p:graphicFrame>
    </p:spTree>
    <p:extLst>
      <p:ext uri="{BB962C8B-B14F-4D97-AF65-F5344CB8AC3E}">
        <p14:creationId xmlns:p14="http://schemas.microsoft.com/office/powerpoint/2010/main" val="39921718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25060" y="2908823"/>
            <a:ext cx="5186805" cy="1771650"/>
          </a:xfrm>
          <a:solidFill>
            <a:schemeClr val="accent2">
              <a:lumMod val="20000"/>
              <a:lumOff val="80000"/>
              <a:alpha val="50000"/>
            </a:schemeClr>
          </a:solidFill>
        </p:spPr>
        <p:txBody>
          <a:bodyPr/>
          <a:lstStyle/>
          <a:p>
            <a:r>
              <a:rPr lang="es-ES" dirty="0"/>
              <a:t>A</a:t>
            </a:r>
          </a:p>
          <a:p>
            <a:endParaRPr lang="es-ES" sz="1200" dirty="0"/>
          </a:p>
          <a:p>
            <a:r>
              <a:rPr lang="en-GB" sz="1800" b="0" dirty="0">
                <a:solidFill>
                  <a:schemeClr val="accent6"/>
                </a:solidFill>
                <a:latin typeface="Source Sans 3" panose="020B0303030403020204" pitchFamily="34" charset="0"/>
              </a:rPr>
              <a:t>Court of Justice of the European Union</a:t>
            </a:r>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908823"/>
            <a:ext cx="5186805" cy="1771650"/>
          </a:xfrm>
          <a:solidFill>
            <a:schemeClr val="accent2">
              <a:lumMod val="20000"/>
              <a:lumOff val="80000"/>
              <a:alpha val="49580"/>
            </a:schemeClr>
          </a:solidFill>
        </p:spPr>
        <p:txBody>
          <a:bodyPr/>
          <a:lstStyle/>
          <a:p>
            <a:r>
              <a:rPr lang="es-ES" dirty="0"/>
              <a:t>B</a:t>
            </a:r>
          </a:p>
          <a:p>
            <a:pPr lvl="1"/>
            <a:endParaRPr lang="es-ES" dirty="0"/>
          </a:p>
          <a:p>
            <a:pPr lvl="1"/>
            <a:r>
              <a:rPr lang="en-GB" dirty="0"/>
              <a:t>European Economic and Social Committee</a:t>
            </a:r>
            <a:endParaRPr lang="es-ES" dirty="0"/>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582632" cy="1468465"/>
          </a:xfrm>
        </p:spPr>
        <p:txBody>
          <a:bodyPr/>
          <a:lstStyle/>
          <a:p>
            <a:pPr>
              <a:lnSpc>
                <a:spcPts val="3000"/>
              </a:lnSpc>
            </a:pPr>
            <a:r>
              <a:rPr lang="en-GB" dirty="0"/>
              <a:t>Decision making </a:t>
            </a:r>
            <a:r>
              <a:rPr lang="es-ES" dirty="0"/>
              <a:t>100</a:t>
            </a:r>
          </a:p>
          <a:p>
            <a:pPr>
              <a:lnSpc>
                <a:spcPts val="3000"/>
              </a:lnSpc>
            </a:pPr>
            <a:r>
              <a:rPr lang="es-ES" dirty="0">
                <a:solidFill>
                  <a:schemeClr val="accent2"/>
                </a:solidFill>
              </a:rPr>
              <a:t>⸺</a:t>
            </a:r>
          </a:p>
          <a:p>
            <a:r>
              <a:rPr lang="en-GB" sz="2800" dirty="0"/>
              <a:t>Which of the following is not an EU institution but an advisory body?</a:t>
            </a:r>
          </a:p>
          <a:p>
            <a:endParaRPr lang="en-GB" sz="2800" dirty="0"/>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437C4E4B-108A-472D-46B7-AA6CB2F50BF5}"/>
              </a:ext>
            </a:extLst>
          </p:cNvPr>
          <p:cNvSpPr txBox="1">
            <a:spLocks/>
          </p:cNvSpPr>
          <p:nvPr/>
        </p:nvSpPr>
        <p:spPr bwMode="auto">
          <a:xfrm>
            <a:off x="1381113" y="5196316"/>
            <a:ext cx="2909533"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n-GB" sz="3200" b="1" dirty="0">
                <a:effectLst>
                  <a:outerShdw blurRad="38100" dist="38100" dir="2700000" algn="tl">
                    <a:srgbClr val="000000">
                      <a:alpha val="43137"/>
                    </a:srgbClr>
                  </a:outerShdw>
                </a:effectLst>
                <a:hlinkClick r:id="rId4" action="ppaction://hlinksldjump"/>
              </a:rPr>
              <a:t>Find out more</a:t>
            </a:r>
            <a:endParaRPr lang="en-GB" b="1" dirty="0">
              <a:effectLst>
                <a:outerShdw blurRad="38100" dist="38100" dir="2700000" algn="tl">
                  <a:srgbClr val="000000">
                    <a:alpha val="43137"/>
                  </a:srgbClr>
                </a:outerShdw>
              </a:effectLst>
            </a:endParaRPr>
          </a:p>
        </p:txBody>
      </p:sp>
      <p:sp>
        <p:nvSpPr>
          <p:cNvPr id="3" name="Text Placeholder 11">
            <a:extLst>
              <a:ext uri="{FF2B5EF4-FFF2-40B4-BE49-F238E27FC236}">
                <a16:creationId xmlns:a16="http://schemas.microsoft.com/office/drawing/2014/main" id="{6224002A-B019-7323-EA61-998A0023857F}"/>
              </a:ext>
            </a:extLst>
          </p:cNvPr>
          <p:cNvSpPr txBox="1">
            <a:spLocks/>
          </p:cNvSpPr>
          <p:nvPr/>
        </p:nvSpPr>
        <p:spPr bwMode="auto">
          <a:xfrm>
            <a:off x="7851676" y="5196315"/>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n-GB" sz="3200" b="1" dirty="0">
                <a:effectLst>
                  <a:outerShdw blurRad="38100" dist="38100" dir="2700000" algn="tl">
                    <a:srgbClr val="000000">
                      <a:alpha val="43137"/>
                    </a:srgbClr>
                  </a:outerShdw>
                </a:effectLst>
                <a:hlinkClick r:id="rId5" action="ppaction://hlinksldjump"/>
              </a:rPr>
              <a:t>Europa Quest</a:t>
            </a:r>
            <a:endParaRPr lang="en-GB"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16243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4"/>
                                        </p:tgtEl>
                                        <p:attrNameLst>
                                          <p:attrName>fillcolor</p:attrName>
                                        </p:attrNameLst>
                                      </p:cBhvr>
                                      <p:to>
                                        <a:srgbClr val="FF0000"/>
                                      </p:to>
                                    </p:animClr>
                                    <p:set>
                                      <p:cBhvr>
                                        <p:cTn id="7" dur="2000" fill="hold"/>
                                        <p:tgtEl>
                                          <p:spTgt spid="4"/>
                                        </p:tgtEl>
                                        <p:attrNameLst>
                                          <p:attrName>fill.type</p:attrName>
                                        </p:attrNameLst>
                                      </p:cBhvr>
                                      <p:to>
                                        <p:strVal val="solid"/>
                                      </p:to>
                                    </p:set>
                                    <p:set>
                                      <p:cBhvr>
                                        <p:cTn id="8" dur="2000" fill="hold"/>
                                        <p:tgtEl>
                                          <p:spTgt spid="4"/>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5"/>
                                        </p:tgtEl>
                                        <p:attrNameLst>
                                          <p:attrName>fillcolor</p:attrName>
                                        </p:attrNameLst>
                                      </p:cBhvr>
                                      <p:to>
                                        <a:srgbClr val="92D050"/>
                                      </p:to>
                                    </p:animClr>
                                    <p:set>
                                      <p:cBhvr>
                                        <p:cTn id="11" dur="2000" fill="hold"/>
                                        <p:tgtEl>
                                          <p:spTgt spid="5"/>
                                        </p:tgtEl>
                                        <p:attrNameLst>
                                          <p:attrName>fill.type</p:attrName>
                                        </p:attrNameLst>
                                      </p:cBhvr>
                                      <p:to>
                                        <p:strVal val="solid"/>
                                      </p:to>
                                    </p:set>
                                    <p:set>
                                      <p:cBhvr>
                                        <p:cTn id="12" dur="2000" fill="hold"/>
                                        <p:tgtEl>
                                          <p:spTgt spid="5"/>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25060" y="2083278"/>
            <a:ext cx="5233549" cy="3409381"/>
          </a:xfrm>
          <a:solidFill>
            <a:schemeClr val="accent2">
              <a:lumMod val="20000"/>
              <a:lumOff val="80000"/>
              <a:alpha val="50000"/>
            </a:schemeClr>
          </a:solidFill>
        </p:spPr>
        <p:txBody>
          <a:bodyPr/>
          <a:lstStyle/>
          <a:p>
            <a:pPr>
              <a:lnSpc>
                <a:spcPct val="150000"/>
              </a:lnSpc>
            </a:pPr>
            <a:r>
              <a:rPr lang="en-GB" sz="1800" dirty="0">
                <a:solidFill>
                  <a:schemeClr val="tx2">
                    <a:lumMod val="60000"/>
                    <a:lumOff val="40000"/>
                  </a:schemeClr>
                </a:solidFill>
                <a:latin typeface="Source Sans 3" panose="020B0303030403020204" pitchFamily="34" charset="0"/>
              </a:rPr>
              <a:t>The European Economic and Social Committee is an EU advisory body comprising representatives of workers' and employers' organisations and other interest groups. </a:t>
            </a:r>
          </a:p>
          <a:p>
            <a:pPr>
              <a:lnSpc>
                <a:spcPct val="150000"/>
              </a:lnSpc>
            </a:pPr>
            <a:r>
              <a:rPr lang="en-GB" sz="1800" dirty="0">
                <a:solidFill>
                  <a:schemeClr val="tx2">
                    <a:lumMod val="60000"/>
                    <a:lumOff val="40000"/>
                  </a:schemeClr>
                </a:solidFill>
                <a:latin typeface="Source Sans 3" panose="020B0303030403020204" pitchFamily="34" charset="0"/>
              </a:rPr>
              <a:t>It issues opinions on EU matters to the European Commission, the Council of the EU and the European Parliament. </a:t>
            </a: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582632" cy="1468465"/>
          </a:xfrm>
        </p:spPr>
        <p:txBody>
          <a:bodyPr/>
          <a:lstStyle/>
          <a:p>
            <a:pPr>
              <a:lnSpc>
                <a:spcPts val="3000"/>
              </a:lnSpc>
            </a:pPr>
            <a:r>
              <a:rPr lang="en-GB" dirty="0"/>
              <a:t>Decision making </a:t>
            </a:r>
            <a:r>
              <a:rPr lang="es-ES" dirty="0"/>
              <a:t>100</a:t>
            </a:r>
          </a:p>
          <a:p>
            <a:pPr>
              <a:lnSpc>
                <a:spcPts val="3000"/>
              </a:lnSpc>
            </a:pPr>
            <a:r>
              <a:rPr lang="es-ES" dirty="0">
                <a:solidFill>
                  <a:schemeClr val="accent2"/>
                </a:solidFill>
              </a:rPr>
              <a:t>⸺</a:t>
            </a:r>
          </a:p>
          <a:p>
            <a:r>
              <a:rPr lang="es-ES" sz="2800" i="1" dirty="0" err="1"/>
              <a:t>Information</a:t>
            </a:r>
            <a:endParaRPr lang="en-GB" sz="2800" i="1" dirty="0"/>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6" name="Text Placeholder 3">
            <a:extLst>
              <a:ext uri="{FF2B5EF4-FFF2-40B4-BE49-F238E27FC236}">
                <a16:creationId xmlns:a16="http://schemas.microsoft.com/office/drawing/2014/main" id="{ABC6E06C-58FB-1671-A335-289DE9701723}"/>
              </a:ext>
            </a:extLst>
          </p:cNvPr>
          <p:cNvSpPr txBox="1">
            <a:spLocks/>
          </p:cNvSpPr>
          <p:nvPr/>
        </p:nvSpPr>
        <p:spPr>
          <a:xfrm>
            <a:off x="6254262" y="2083278"/>
            <a:ext cx="4874300" cy="3406949"/>
          </a:xfrm>
          <a:prstGeom prst="rect">
            <a:avLst/>
          </a:prstGeom>
          <a:solidFill>
            <a:schemeClr val="accent2">
              <a:lumMod val="20000"/>
              <a:lumOff val="80000"/>
              <a:alpha val="50000"/>
            </a:schemeClr>
          </a:solidFill>
        </p:spPr>
        <p:txBody>
          <a:bodyPr lIns="180000" tIns="180000" rIns="180000" bIns="180000"/>
          <a:lstStyle>
            <a:lvl1pPr marL="0" indent="0" algn="l" defTabSz="914400" rtl="0" eaLnBrk="1" latinLnBrk="0" hangingPunct="1">
              <a:lnSpc>
                <a:spcPct val="90000"/>
              </a:lnSpc>
              <a:spcBef>
                <a:spcPts val="1000"/>
              </a:spcBef>
              <a:buFont typeface="Arial" panose="020B0604020202020204" pitchFamily="34" charset="0"/>
              <a:buNone/>
              <a:tabLst/>
              <a:defRPr sz="2000" b="1" i="0" kern="1200">
                <a:solidFill>
                  <a:schemeClr val="tx2"/>
                </a:solidFill>
                <a:latin typeface="Source Sans 3 Semibold" panose="020B0303030403020204" pitchFamily="34" charset="0"/>
                <a:ea typeface="+mn-ea"/>
                <a:cs typeface="+mn-cs"/>
              </a:defRPr>
            </a:lvl1pPr>
            <a:lvl2pPr marL="0" indent="0" algn="l" defTabSz="914400" rtl="0" eaLnBrk="1" latinLnBrk="0" hangingPunct="1">
              <a:lnSpc>
                <a:spcPct val="90000"/>
              </a:lnSpc>
              <a:spcBef>
                <a:spcPts val="500"/>
              </a:spcBef>
              <a:buFont typeface="Arial" panose="020B0604020202020204" pitchFamily="34" charset="0"/>
              <a:buNone/>
              <a:tabLst/>
              <a:defRPr sz="1800" b="0" i="0" kern="1200">
                <a:solidFill>
                  <a:schemeClr val="accent6"/>
                </a:solidFill>
                <a:latin typeface="Source Sans 3" panose="020B0303030403020204" pitchFamily="34" charset="0"/>
                <a:ea typeface="+mn-ea"/>
                <a:cs typeface="+mn-cs"/>
              </a:defRPr>
            </a:lvl2pPr>
            <a:lvl3pPr marL="266700" indent="-228600" algn="l" defTabSz="914400" rtl="0" eaLnBrk="1" latinLnBrk="0" hangingPunct="1">
              <a:lnSpc>
                <a:spcPct val="90000"/>
              </a:lnSpc>
              <a:spcBef>
                <a:spcPts val="500"/>
              </a:spcBef>
              <a:buClr>
                <a:srgbClr val="1C45EF"/>
              </a:buClr>
              <a:buSzPct val="150000"/>
              <a:buFont typeface="Courier New" panose="02070309020205020404" pitchFamily="49" charset="0"/>
              <a:buChar char="o"/>
              <a:tabLst/>
              <a:defRPr sz="1800" b="0" i="0" kern="1200">
                <a:solidFill>
                  <a:schemeClr val="accent6"/>
                </a:solidFill>
                <a:latin typeface="Source Sans 3" panose="020B0303030403020204" pitchFamily="34" charset="0"/>
                <a:ea typeface="+mn-ea"/>
                <a:cs typeface="+mn-cs"/>
              </a:defRPr>
            </a:lvl3pPr>
            <a:lvl4pPr marL="533400" indent="-228600" algn="l" defTabSz="914400" rtl="0" eaLnBrk="1" latinLnBrk="0" hangingPunct="1">
              <a:lnSpc>
                <a:spcPct val="90000"/>
              </a:lnSpc>
              <a:spcBef>
                <a:spcPts val="500"/>
              </a:spcBef>
              <a:buClr>
                <a:schemeClr val="bg1">
                  <a:lumMod val="50000"/>
                </a:schemeClr>
              </a:buClr>
              <a:buFont typeface="Wingdings" pitchFamily="2" charset="2"/>
              <a:buChar char="§"/>
              <a:tabLst/>
              <a:defRPr sz="1600" b="0" i="0" kern="1200">
                <a:solidFill>
                  <a:schemeClr val="accent6"/>
                </a:solidFill>
                <a:latin typeface="Source Sans 3" panose="020B03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r>
              <a:rPr lang="en-GB" sz="1800" dirty="0">
                <a:solidFill>
                  <a:schemeClr val="tx2">
                    <a:lumMod val="60000"/>
                    <a:lumOff val="40000"/>
                  </a:schemeClr>
                </a:solidFill>
                <a:latin typeface="Source Sans 3" panose="020B0303030403020204" pitchFamily="34" charset="0"/>
              </a:rPr>
              <a:t>The Court of Justice of the European Union ensures that the law is followed in the interpretation and application of the treaties.</a:t>
            </a:r>
            <a:endParaRPr lang="es-ES" sz="1800" dirty="0">
              <a:solidFill>
                <a:schemeClr val="tx2">
                  <a:lumMod val="60000"/>
                  <a:lumOff val="40000"/>
                </a:schemeClr>
              </a:solidFill>
              <a:latin typeface="Source Sans 3" panose="020B0303030403020204" pitchFamily="34" charset="0"/>
            </a:endParaRPr>
          </a:p>
        </p:txBody>
      </p:sp>
      <p:sp>
        <p:nvSpPr>
          <p:cNvPr id="2" name="Text Placeholder 11">
            <a:extLst>
              <a:ext uri="{FF2B5EF4-FFF2-40B4-BE49-F238E27FC236}">
                <a16:creationId xmlns:a16="http://schemas.microsoft.com/office/drawing/2014/main" id="{2A0E8798-190F-13D4-7AB7-FC3BC4A50B3D}"/>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n-GB" sz="3200" b="1" dirty="0">
                <a:effectLst>
                  <a:outerShdw blurRad="38100" dist="38100" dir="2700000" algn="tl">
                    <a:srgbClr val="000000">
                      <a:alpha val="43137"/>
                    </a:srgbClr>
                  </a:outerShdw>
                </a:effectLst>
                <a:hlinkClick r:id="rId4" action="ppaction://hlinksldjump"/>
              </a:rPr>
              <a:t>Europa Quest</a:t>
            </a:r>
            <a:endParaRPr lang="en-GB"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527563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es-ES" dirty="0"/>
              <a:t>C</a:t>
            </a:r>
          </a:p>
          <a:p>
            <a:pPr lvl="1"/>
            <a:endParaRPr lang="es-ES" dirty="0"/>
          </a:p>
          <a:p>
            <a:pPr lvl="1"/>
            <a:r>
              <a:rPr lang="en-GB" sz="1800" dirty="0"/>
              <a:t>Council of Europe</a:t>
            </a:r>
            <a:endParaRPr lang="es-ES" dirty="0"/>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es-ES" dirty="0"/>
              <a:t>A</a:t>
            </a:r>
          </a:p>
          <a:p>
            <a:endParaRPr lang="es-ES" sz="1800" dirty="0"/>
          </a:p>
          <a:p>
            <a:r>
              <a:rPr lang="en-GB" sz="1800" b="0" dirty="0">
                <a:solidFill>
                  <a:schemeClr val="accent6"/>
                </a:solidFill>
                <a:latin typeface="Source Sans 3" panose="020B0303030403020204" pitchFamily="34" charset="0"/>
              </a:rPr>
              <a:t>Council of the European Union</a:t>
            </a:r>
          </a:p>
          <a:p>
            <a:endParaRPr lang="en-GB" sz="1800" b="0" dirty="0">
              <a:solidFill>
                <a:schemeClr val="accent6"/>
              </a:solidFill>
              <a:latin typeface="Source Sans 3" panose="020B0303030403020204" pitchFamily="34" charset="0"/>
            </a:endParaRP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es-ES" dirty="0"/>
              <a:t>B</a:t>
            </a:r>
          </a:p>
          <a:p>
            <a:pPr lvl="1"/>
            <a:endParaRPr lang="es-ES" dirty="0"/>
          </a:p>
          <a:p>
            <a:r>
              <a:rPr lang="en-GB" sz="1800" b="0" dirty="0">
                <a:solidFill>
                  <a:schemeClr val="accent6"/>
                </a:solidFill>
                <a:latin typeface="Source Sans 3" panose="020B0303030403020204" pitchFamily="34" charset="0"/>
              </a:rPr>
              <a:t>European Commission</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es-ES" dirty="0"/>
              <a:t>D</a:t>
            </a:r>
          </a:p>
          <a:p>
            <a:pPr lvl="1"/>
            <a:endParaRPr lang="es-ES" dirty="0"/>
          </a:p>
          <a:p>
            <a:pPr lvl="1"/>
            <a:r>
              <a:rPr lang="en-GB" dirty="0"/>
              <a:t>European Parliament</a:t>
            </a:r>
            <a:endParaRPr lang="es-ES" dirty="0"/>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en-GB" dirty="0"/>
              <a:t>Decision making </a:t>
            </a:r>
            <a:r>
              <a:rPr lang="es-ES" dirty="0"/>
              <a:t>200</a:t>
            </a:r>
          </a:p>
          <a:p>
            <a:pPr>
              <a:lnSpc>
                <a:spcPts val="3000"/>
              </a:lnSpc>
            </a:pPr>
            <a:r>
              <a:rPr lang="es-ES" dirty="0">
                <a:solidFill>
                  <a:schemeClr val="accent2"/>
                </a:solidFill>
              </a:rPr>
              <a:t>⸺</a:t>
            </a:r>
          </a:p>
          <a:p>
            <a:r>
              <a:rPr lang="en-GB" sz="2400" dirty="0"/>
              <a:t>Which of the following institutions does not have a role in the EU decision-making process?</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0407A627-E87B-B417-5FDF-DE80D31D4DF7}"/>
              </a:ext>
            </a:extLst>
          </p:cNvPr>
          <p:cNvSpPr txBox="1">
            <a:spLocks/>
          </p:cNvSpPr>
          <p:nvPr/>
        </p:nvSpPr>
        <p:spPr bwMode="auto">
          <a:xfrm>
            <a:off x="1512997" y="6010076"/>
            <a:ext cx="2909533"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n-GB" sz="3200" b="1" dirty="0">
                <a:effectLst>
                  <a:outerShdw blurRad="38100" dist="38100" dir="2700000" algn="tl">
                    <a:srgbClr val="000000">
                      <a:alpha val="43137"/>
                    </a:srgbClr>
                  </a:outerShdw>
                </a:effectLst>
                <a:hlinkClick r:id="rId4" action="ppaction://hlinksldjump"/>
              </a:rPr>
              <a:t>Find out more</a:t>
            </a:r>
            <a:endParaRPr lang="en-GB" b="1" dirty="0">
              <a:effectLst>
                <a:outerShdw blurRad="38100" dist="38100" dir="2700000" algn="tl">
                  <a:srgbClr val="000000">
                    <a:alpha val="43137"/>
                  </a:srgbClr>
                </a:outerShdw>
              </a:effectLst>
            </a:endParaRPr>
          </a:p>
        </p:txBody>
      </p:sp>
      <p:sp>
        <p:nvSpPr>
          <p:cNvPr id="8" name="Text Placeholder 11">
            <a:extLst>
              <a:ext uri="{FF2B5EF4-FFF2-40B4-BE49-F238E27FC236}">
                <a16:creationId xmlns:a16="http://schemas.microsoft.com/office/drawing/2014/main" id="{4289D5F8-991F-6AC9-BEC4-1FB6BA204BAF}"/>
              </a:ext>
            </a:extLst>
          </p:cNvPr>
          <p:cNvSpPr txBox="1">
            <a:spLocks/>
          </p:cNvSpPr>
          <p:nvPr/>
        </p:nvSpPr>
        <p:spPr bwMode="auto">
          <a:xfrm>
            <a:off x="7992011" y="6010076"/>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n-GB" sz="3200" b="1" dirty="0">
                <a:effectLst>
                  <a:outerShdw blurRad="38100" dist="38100" dir="2700000" algn="tl">
                    <a:srgbClr val="000000">
                      <a:alpha val="43137"/>
                    </a:srgbClr>
                  </a:outerShdw>
                </a:effectLst>
                <a:hlinkClick r:id="rId5" action="ppaction://hlinksldjump"/>
              </a:rPr>
              <a:t>Europa Quest</a:t>
            </a:r>
            <a:endParaRPr lang="en-GB"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052751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FF000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92D05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2827" y="2075937"/>
            <a:ext cx="5233549" cy="4125349"/>
          </a:xfrm>
          <a:solidFill>
            <a:schemeClr val="accent2">
              <a:lumMod val="20000"/>
              <a:lumOff val="80000"/>
              <a:alpha val="50000"/>
            </a:schemeClr>
          </a:solidFill>
        </p:spPr>
        <p:txBody>
          <a:bodyPr/>
          <a:lstStyle/>
          <a:p>
            <a:pPr>
              <a:lnSpc>
                <a:spcPct val="150000"/>
              </a:lnSpc>
            </a:pPr>
            <a:r>
              <a:rPr lang="en-GB" sz="1800" dirty="0">
                <a:latin typeface="Times New Roman" panose="02020603050405020304" pitchFamily="18" charset="0"/>
                <a:ea typeface="Calibri" panose="020F0502020204030204" pitchFamily="34" charset="0"/>
                <a:cs typeface="Arial" panose="020B0604020202020204" pitchFamily="34" charset="0"/>
              </a:rPr>
              <a:t>While the Council of the European Union, the European Parliament and the European Commission each play a pivotal role in the EU decision-making process, the Council of Europe is not related to the European Union. </a:t>
            </a:r>
          </a:p>
          <a:p>
            <a:pPr>
              <a:lnSpc>
                <a:spcPct val="150000"/>
              </a:lnSpc>
            </a:pPr>
            <a:r>
              <a:rPr lang="en-GB" sz="1800" dirty="0">
                <a:latin typeface="Times New Roman" panose="02020603050405020304" pitchFamily="18" charset="0"/>
                <a:ea typeface="Calibri" panose="020F0502020204030204" pitchFamily="34" charset="0"/>
                <a:cs typeface="Arial" panose="020B0604020202020204" pitchFamily="34" charset="0"/>
              </a:rPr>
              <a:t>The Council of Europe is a separate intergovernmental organisation, mainly focused on human rights, and comprises 46 member states, including all 27 EU countries. </a:t>
            </a:r>
            <a:endParaRPr lang="fr-BE" sz="1800" dirty="0">
              <a:latin typeface="Times New Roman" panose="02020603050405020304" pitchFamily="18" charset="0"/>
              <a:ea typeface="Calibri" panose="020F050202020403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582632" cy="1347609"/>
          </a:xfrm>
        </p:spPr>
        <p:txBody>
          <a:bodyPr/>
          <a:lstStyle/>
          <a:p>
            <a:pPr>
              <a:lnSpc>
                <a:spcPts val="3000"/>
              </a:lnSpc>
            </a:pPr>
            <a:r>
              <a:rPr lang="en-GB" dirty="0"/>
              <a:t>Decision making </a:t>
            </a:r>
            <a:r>
              <a:rPr lang="es-ES" dirty="0"/>
              <a:t>200</a:t>
            </a:r>
          </a:p>
          <a:p>
            <a:pPr>
              <a:lnSpc>
                <a:spcPts val="3000"/>
              </a:lnSpc>
            </a:pPr>
            <a:r>
              <a:rPr lang="es-ES" dirty="0">
                <a:solidFill>
                  <a:schemeClr val="accent2"/>
                </a:solidFill>
              </a:rPr>
              <a:t>⸺</a:t>
            </a:r>
          </a:p>
          <a:p>
            <a:r>
              <a:rPr lang="es-ES" sz="2800" i="1" dirty="0" err="1"/>
              <a:t>Information</a:t>
            </a:r>
            <a:endParaRPr lang="en-GB" sz="2800" i="1" dirty="0"/>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pic>
        <p:nvPicPr>
          <p:cNvPr id="2" name="Picture 2" descr="Map of the Council of Europe 46 member states">
            <a:extLst>
              <a:ext uri="{FF2B5EF4-FFF2-40B4-BE49-F238E27FC236}">
                <a16:creationId xmlns:a16="http://schemas.microsoft.com/office/drawing/2014/main" id="{5988D701-49E3-E87C-F0D6-8AD159DD35D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65864"/>
          <a:stretch/>
        </p:blipFill>
        <p:spPr bwMode="auto">
          <a:xfrm>
            <a:off x="6862104" y="1226035"/>
            <a:ext cx="2403523" cy="4975252"/>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11">
            <a:extLst>
              <a:ext uri="{FF2B5EF4-FFF2-40B4-BE49-F238E27FC236}">
                <a16:creationId xmlns:a16="http://schemas.microsoft.com/office/drawing/2014/main" id="{B26E8E23-0A66-581B-0B9C-17A4A548B2F3}"/>
              </a:ext>
            </a:extLst>
          </p:cNvPr>
          <p:cNvSpPr txBox="1">
            <a:spLocks/>
          </p:cNvSpPr>
          <p:nvPr/>
        </p:nvSpPr>
        <p:spPr bwMode="auto">
          <a:xfrm>
            <a:off x="9096911" y="5863148"/>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n-GB" sz="3200" b="1" dirty="0">
                <a:effectLst>
                  <a:outerShdw blurRad="38100" dist="38100" dir="2700000" algn="tl">
                    <a:srgbClr val="000000">
                      <a:alpha val="43137"/>
                    </a:srgbClr>
                  </a:outerShdw>
                </a:effectLst>
                <a:hlinkClick r:id="rId5" action="ppaction://hlinksldjump"/>
              </a:rPr>
              <a:t>Europa Quest</a:t>
            </a:r>
            <a:endParaRPr lang="en-GB"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8677702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es-ES" dirty="0"/>
              <a:t>C</a:t>
            </a:r>
          </a:p>
          <a:p>
            <a:pPr lvl="1"/>
            <a:endParaRPr lang="es-ES" dirty="0"/>
          </a:p>
          <a:p>
            <a:pPr lvl="1"/>
            <a:r>
              <a:rPr lang="en-GB" dirty="0"/>
              <a:t>their constituency</a:t>
            </a:r>
            <a:endParaRPr lang="es-ES" dirty="0"/>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es-ES" dirty="0"/>
              <a:t>A</a:t>
            </a:r>
          </a:p>
          <a:p>
            <a:endParaRPr lang="es-ES" sz="1800" dirty="0"/>
          </a:p>
          <a:p>
            <a:r>
              <a:rPr lang="en-GB" sz="1800" b="0" dirty="0">
                <a:solidFill>
                  <a:schemeClr val="accent6"/>
                </a:solidFill>
                <a:latin typeface="Source Sans 3" panose="020B0303030403020204" pitchFamily="34" charset="0"/>
              </a:rPr>
              <a:t>their political party/group</a:t>
            </a: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es-ES" dirty="0"/>
              <a:t>B</a:t>
            </a:r>
          </a:p>
          <a:p>
            <a:pPr lvl="1"/>
            <a:endParaRPr lang="es-ES" dirty="0"/>
          </a:p>
          <a:p>
            <a:r>
              <a:rPr lang="en-GB" sz="1800" b="0" dirty="0">
                <a:solidFill>
                  <a:schemeClr val="accent6"/>
                </a:solidFill>
                <a:latin typeface="Source Sans 3" panose="020B0303030403020204" pitchFamily="34" charset="0"/>
              </a:rPr>
              <a:t>their country</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es-ES" dirty="0"/>
              <a:t>D</a:t>
            </a:r>
          </a:p>
          <a:p>
            <a:pPr lvl="1"/>
            <a:endParaRPr lang="es-ES" dirty="0"/>
          </a:p>
          <a:p>
            <a:pPr lvl="1"/>
            <a:r>
              <a:rPr lang="en-GB" dirty="0"/>
              <a:t>the European Union</a:t>
            </a:r>
            <a:endParaRPr lang="es-ES" dirty="0"/>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en-GB" dirty="0"/>
              <a:t>Decision making </a:t>
            </a:r>
            <a:r>
              <a:rPr lang="es-ES" dirty="0"/>
              <a:t>300</a:t>
            </a:r>
          </a:p>
          <a:p>
            <a:pPr>
              <a:lnSpc>
                <a:spcPts val="3000"/>
              </a:lnSpc>
            </a:pPr>
            <a:r>
              <a:rPr lang="es-ES" dirty="0">
                <a:solidFill>
                  <a:schemeClr val="accent2"/>
                </a:solidFill>
              </a:rPr>
              <a:t>⸺</a:t>
            </a:r>
          </a:p>
          <a:p>
            <a:r>
              <a:rPr lang="en-GB" sz="2400" dirty="0"/>
              <a:t>The EU Commissioners represent the interests of:</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CB16D5B9-1738-140C-C8B3-6AC0FF1168CE}"/>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n-GB" sz="3200" b="1" dirty="0">
                <a:effectLst>
                  <a:outerShdw blurRad="38100" dist="38100" dir="2700000" algn="tl">
                    <a:srgbClr val="000000">
                      <a:alpha val="43137"/>
                    </a:srgbClr>
                  </a:outerShdw>
                </a:effectLst>
                <a:hlinkClick r:id="rId4" action="ppaction://hlinksldjump"/>
              </a:rPr>
              <a:t>Europa Quest</a:t>
            </a:r>
            <a:endParaRPr lang="en-GB"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573751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FF000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FF000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92D05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3"/>
            <a:ext cx="10648046" cy="2045949"/>
          </a:xfrm>
          <a:solidFill>
            <a:schemeClr val="accent2">
              <a:lumMod val="20000"/>
              <a:lumOff val="80000"/>
              <a:alpha val="50000"/>
            </a:schemeClr>
          </a:solidFill>
        </p:spPr>
        <p:txBody>
          <a:bodyPr/>
          <a:lstStyle/>
          <a:p>
            <a:endParaRPr lang="en-GB" sz="4000" dirty="0"/>
          </a:p>
          <a:p>
            <a:r>
              <a:rPr lang="en-GB" sz="4000" dirty="0"/>
              <a:t>What is </a:t>
            </a:r>
            <a:r>
              <a:rPr lang="en-GB" sz="4000" dirty="0" err="1"/>
              <a:t>Coreper</a:t>
            </a:r>
            <a:r>
              <a:rPr lang="en-GB" sz="4000" dirty="0"/>
              <a:t>?</a:t>
            </a:r>
          </a:p>
          <a:p>
            <a:endParaRPr lang="es-ES" sz="1800" b="0" dirty="0">
              <a:solidFill>
                <a:schemeClr val="accent6"/>
              </a:solidFill>
              <a:latin typeface="Source Sans 3" panose="020B0303030403020204" pitchFamily="34" charset="0"/>
            </a:endParaRP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en-GB" dirty="0"/>
              <a:t>Decision making</a:t>
            </a:r>
            <a:r>
              <a:rPr lang="es-ES" dirty="0"/>
              <a:t> 400</a:t>
            </a:r>
          </a:p>
          <a:p>
            <a:pPr>
              <a:lnSpc>
                <a:spcPts val="3000"/>
              </a:lnSpc>
            </a:pPr>
            <a:r>
              <a:rPr lang="es-ES" dirty="0">
                <a:solidFill>
                  <a:schemeClr val="accent2"/>
                </a:solidFill>
              </a:rPr>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19" name="Text Placeholder 11">
            <a:extLst>
              <a:ext uri="{FF2B5EF4-FFF2-40B4-BE49-F238E27FC236}">
                <a16:creationId xmlns:a16="http://schemas.microsoft.com/office/drawing/2014/main" id="{07E865E0-D33C-5976-9D79-D837ADF81104}"/>
              </a:ext>
            </a:extLst>
          </p:cNvPr>
          <p:cNvSpPr txBox="1">
            <a:spLocks/>
          </p:cNvSpPr>
          <p:nvPr/>
        </p:nvSpPr>
        <p:spPr bwMode="auto">
          <a:xfrm>
            <a:off x="1015991" y="4212053"/>
            <a:ext cx="9221617" cy="907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pPr marL="285750" indent="-285750">
              <a:buFont typeface="Wingdings" panose="05000000000000000000" pitchFamily="2" charset="2"/>
              <a:buChar char="ü"/>
            </a:pPr>
            <a:r>
              <a:rPr lang="en-US" dirty="0" err="1">
                <a:solidFill>
                  <a:srgbClr val="00B050"/>
                </a:solidFill>
                <a:latin typeface="Open Sans" panose="020B0606030504020204" pitchFamily="34" charset="0"/>
              </a:rPr>
              <a:t>Coreper</a:t>
            </a:r>
            <a:r>
              <a:rPr lang="en-US" dirty="0">
                <a:solidFill>
                  <a:srgbClr val="00B050"/>
                </a:solidFill>
                <a:latin typeface="Open Sans" panose="020B0606030504020204" pitchFamily="34" charset="0"/>
              </a:rPr>
              <a:t> stands for 'Committee of Permanent Representatives of the Governments of the Member States’. Its main tasks are to</a:t>
            </a:r>
            <a:r>
              <a:rPr lang="en-GB" dirty="0">
                <a:solidFill>
                  <a:srgbClr val="00B050"/>
                </a:solidFill>
                <a:latin typeface="Open Sans" panose="020B0606030504020204" pitchFamily="34" charset="0"/>
              </a:rPr>
              <a:t>:</a:t>
            </a:r>
            <a:endParaRPr lang="en-US" dirty="0">
              <a:solidFill>
                <a:srgbClr val="00B050"/>
              </a:solidFill>
              <a:latin typeface="Open Sans" panose="020B0606030504020204" pitchFamily="34" charset="0"/>
            </a:endParaRPr>
          </a:p>
          <a:p>
            <a:pPr marL="285750" indent="-285750">
              <a:buFont typeface="Wingdings" panose="05000000000000000000" pitchFamily="2" charset="2"/>
              <a:buChar char="Ø"/>
            </a:pPr>
            <a:r>
              <a:rPr lang="en-US" dirty="0">
                <a:solidFill>
                  <a:srgbClr val="00B050"/>
                </a:solidFill>
              </a:rPr>
              <a:t>coordinate and prepare the work of the various Council configurations</a:t>
            </a:r>
          </a:p>
          <a:p>
            <a:pPr marL="285750" indent="-285750">
              <a:buFont typeface="Wingdings" panose="05000000000000000000" pitchFamily="2" charset="2"/>
              <a:buChar char="Ø"/>
            </a:pPr>
            <a:r>
              <a:rPr lang="en-US" dirty="0">
                <a:solidFill>
                  <a:srgbClr val="00B050"/>
                </a:solidFill>
              </a:rPr>
              <a:t>ensure consistency in the EU's policies</a:t>
            </a:r>
          </a:p>
          <a:p>
            <a:pPr marL="285750" indent="-285750">
              <a:buFont typeface="Wingdings" panose="05000000000000000000" pitchFamily="2" charset="2"/>
              <a:buChar char="Ø"/>
            </a:pPr>
            <a:r>
              <a:rPr lang="en-US" dirty="0">
                <a:solidFill>
                  <a:srgbClr val="00B050"/>
                </a:solidFill>
              </a:rPr>
              <a:t>work out agreements and compromises which are then submitted for adoption by the Council</a:t>
            </a:r>
          </a:p>
        </p:txBody>
      </p:sp>
      <p:sp>
        <p:nvSpPr>
          <p:cNvPr id="2" name="Text Placeholder 11">
            <a:extLst>
              <a:ext uri="{FF2B5EF4-FFF2-40B4-BE49-F238E27FC236}">
                <a16:creationId xmlns:a16="http://schemas.microsoft.com/office/drawing/2014/main" id="{AFF120A7-6F91-4293-A44C-A9EB114006DF}"/>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n-GB" sz="3200" b="1" dirty="0">
                <a:effectLst>
                  <a:outerShdw blurRad="38100" dist="38100" dir="2700000" algn="tl">
                    <a:srgbClr val="000000">
                      <a:alpha val="43137"/>
                    </a:srgbClr>
                  </a:outerShdw>
                </a:effectLst>
                <a:hlinkClick r:id="rId4" action="ppaction://hlinksldjump"/>
              </a:rPr>
              <a:t>Europa Quest</a:t>
            </a:r>
            <a:endParaRPr lang="en-GB"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545333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 calcmode="lin" valueType="num">
                                      <p:cBhvr>
                                        <p:cTn id="7" dur="1000" fill="hold"/>
                                        <p:tgtEl>
                                          <p:spTgt spid="19">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9">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19">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19">
                                            <p:txEl>
                                              <p:pRg st="0" end="0"/>
                                            </p:txEl>
                                          </p:spTgt>
                                        </p:tgtEl>
                                      </p:cBhvr>
                                    </p:animEffect>
                                  </p:childTnLst>
                                </p:cTn>
                              </p:par>
                            </p:childTnLst>
                          </p:cTn>
                        </p:par>
                        <p:par>
                          <p:cTn id="11" fill="hold">
                            <p:stCondLst>
                              <p:cond delay="1000"/>
                            </p:stCondLst>
                            <p:childTnLst>
                              <p:par>
                                <p:cTn id="12" presetID="31" presetClass="entr" presetSubtype="0" fill="hold" grpId="0" nodeType="afterEffect">
                                  <p:stCondLst>
                                    <p:cond delay="0"/>
                                  </p:stCondLst>
                                  <p:childTnLst>
                                    <p:set>
                                      <p:cBhvr>
                                        <p:cTn id="13" dur="1" fill="hold">
                                          <p:stCondLst>
                                            <p:cond delay="0"/>
                                          </p:stCondLst>
                                        </p:cTn>
                                        <p:tgtEl>
                                          <p:spTgt spid="19">
                                            <p:txEl>
                                              <p:pRg st="1" end="1"/>
                                            </p:txEl>
                                          </p:spTgt>
                                        </p:tgtEl>
                                        <p:attrNameLst>
                                          <p:attrName>style.visibility</p:attrName>
                                        </p:attrNameLst>
                                      </p:cBhvr>
                                      <p:to>
                                        <p:strVal val="visible"/>
                                      </p:to>
                                    </p:set>
                                    <p:anim calcmode="lin" valueType="num">
                                      <p:cBhvr>
                                        <p:cTn id="14" dur="1000" fill="hold"/>
                                        <p:tgtEl>
                                          <p:spTgt spid="19">
                                            <p:txEl>
                                              <p:pRg st="1" end="1"/>
                                            </p:txEl>
                                          </p:spTgt>
                                        </p:tgtEl>
                                        <p:attrNameLst>
                                          <p:attrName>ppt_w</p:attrName>
                                        </p:attrNameLst>
                                      </p:cBhvr>
                                      <p:tavLst>
                                        <p:tav tm="0">
                                          <p:val>
                                            <p:fltVal val="0"/>
                                          </p:val>
                                        </p:tav>
                                        <p:tav tm="100000">
                                          <p:val>
                                            <p:strVal val="#ppt_w"/>
                                          </p:val>
                                        </p:tav>
                                      </p:tavLst>
                                    </p:anim>
                                    <p:anim calcmode="lin" valueType="num">
                                      <p:cBhvr>
                                        <p:cTn id="15" dur="1000" fill="hold"/>
                                        <p:tgtEl>
                                          <p:spTgt spid="19">
                                            <p:txEl>
                                              <p:pRg st="1" end="1"/>
                                            </p:txEl>
                                          </p:spTgt>
                                        </p:tgtEl>
                                        <p:attrNameLst>
                                          <p:attrName>ppt_h</p:attrName>
                                        </p:attrNameLst>
                                      </p:cBhvr>
                                      <p:tavLst>
                                        <p:tav tm="0">
                                          <p:val>
                                            <p:fltVal val="0"/>
                                          </p:val>
                                        </p:tav>
                                        <p:tav tm="100000">
                                          <p:val>
                                            <p:strVal val="#ppt_h"/>
                                          </p:val>
                                        </p:tav>
                                      </p:tavLst>
                                    </p:anim>
                                    <p:anim calcmode="lin" valueType="num">
                                      <p:cBhvr>
                                        <p:cTn id="16" dur="1000" fill="hold"/>
                                        <p:tgtEl>
                                          <p:spTgt spid="19">
                                            <p:txEl>
                                              <p:pRg st="1" end="1"/>
                                            </p:txEl>
                                          </p:spTgt>
                                        </p:tgtEl>
                                        <p:attrNameLst>
                                          <p:attrName>style.rotation</p:attrName>
                                        </p:attrNameLst>
                                      </p:cBhvr>
                                      <p:tavLst>
                                        <p:tav tm="0">
                                          <p:val>
                                            <p:fltVal val="90"/>
                                          </p:val>
                                        </p:tav>
                                        <p:tav tm="100000">
                                          <p:val>
                                            <p:fltVal val="0"/>
                                          </p:val>
                                        </p:tav>
                                      </p:tavLst>
                                    </p:anim>
                                    <p:animEffect transition="in" filter="fade">
                                      <p:cBhvr>
                                        <p:cTn id="17" dur="1000"/>
                                        <p:tgtEl>
                                          <p:spTgt spid="19">
                                            <p:txEl>
                                              <p:pRg st="1" end="1"/>
                                            </p:txEl>
                                          </p:spTgt>
                                        </p:tgtEl>
                                      </p:cBhvr>
                                    </p:animEffect>
                                  </p:childTnLst>
                                </p:cTn>
                              </p:par>
                              <p:par>
                                <p:cTn id="18" presetID="31" presetClass="entr" presetSubtype="0" fill="hold" grpId="0" nodeType="withEffect">
                                  <p:stCondLst>
                                    <p:cond delay="0"/>
                                  </p:stCondLst>
                                  <p:childTnLst>
                                    <p:set>
                                      <p:cBhvr>
                                        <p:cTn id="19" dur="1" fill="hold">
                                          <p:stCondLst>
                                            <p:cond delay="0"/>
                                          </p:stCondLst>
                                        </p:cTn>
                                        <p:tgtEl>
                                          <p:spTgt spid="19">
                                            <p:txEl>
                                              <p:pRg st="2" end="2"/>
                                            </p:txEl>
                                          </p:spTgt>
                                        </p:tgtEl>
                                        <p:attrNameLst>
                                          <p:attrName>style.visibility</p:attrName>
                                        </p:attrNameLst>
                                      </p:cBhvr>
                                      <p:to>
                                        <p:strVal val="visible"/>
                                      </p:to>
                                    </p:set>
                                    <p:anim calcmode="lin" valueType="num">
                                      <p:cBhvr>
                                        <p:cTn id="20" dur="1000" fill="hold"/>
                                        <p:tgtEl>
                                          <p:spTgt spid="19">
                                            <p:txEl>
                                              <p:pRg st="2" end="2"/>
                                            </p:txEl>
                                          </p:spTgt>
                                        </p:tgtEl>
                                        <p:attrNameLst>
                                          <p:attrName>ppt_w</p:attrName>
                                        </p:attrNameLst>
                                      </p:cBhvr>
                                      <p:tavLst>
                                        <p:tav tm="0">
                                          <p:val>
                                            <p:fltVal val="0"/>
                                          </p:val>
                                        </p:tav>
                                        <p:tav tm="100000">
                                          <p:val>
                                            <p:strVal val="#ppt_w"/>
                                          </p:val>
                                        </p:tav>
                                      </p:tavLst>
                                    </p:anim>
                                    <p:anim calcmode="lin" valueType="num">
                                      <p:cBhvr>
                                        <p:cTn id="21" dur="1000" fill="hold"/>
                                        <p:tgtEl>
                                          <p:spTgt spid="19">
                                            <p:txEl>
                                              <p:pRg st="2" end="2"/>
                                            </p:txEl>
                                          </p:spTgt>
                                        </p:tgtEl>
                                        <p:attrNameLst>
                                          <p:attrName>ppt_h</p:attrName>
                                        </p:attrNameLst>
                                      </p:cBhvr>
                                      <p:tavLst>
                                        <p:tav tm="0">
                                          <p:val>
                                            <p:fltVal val="0"/>
                                          </p:val>
                                        </p:tav>
                                        <p:tav tm="100000">
                                          <p:val>
                                            <p:strVal val="#ppt_h"/>
                                          </p:val>
                                        </p:tav>
                                      </p:tavLst>
                                    </p:anim>
                                    <p:anim calcmode="lin" valueType="num">
                                      <p:cBhvr>
                                        <p:cTn id="22" dur="1000" fill="hold"/>
                                        <p:tgtEl>
                                          <p:spTgt spid="19">
                                            <p:txEl>
                                              <p:pRg st="2" end="2"/>
                                            </p:txEl>
                                          </p:spTgt>
                                        </p:tgtEl>
                                        <p:attrNameLst>
                                          <p:attrName>style.rotation</p:attrName>
                                        </p:attrNameLst>
                                      </p:cBhvr>
                                      <p:tavLst>
                                        <p:tav tm="0">
                                          <p:val>
                                            <p:fltVal val="90"/>
                                          </p:val>
                                        </p:tav>
                                        <p:tav tm="100000">
                                          <p:val>
                                            <p:fltVal val="0"/>
                                          </p:val>
                                        </p:tav>
                                      </p:tavLst>
                                    </p:anim>
                                    <p:animEffect transition="in" filter="fade">
                                      <p:cBhvr>
                                        <p:cTn id="23" dur="1000"/>
                                        <p:tgtEl>
                                          <p:spTgt spid="19">
                                            <p:txEl>
                                              <p:pRg st="2" end="2"/>
                                            </p:txEl>
                                          </p:spTgt>
                                        </p:tgtEl>
                                      </p:cBhvr>
                                    </p:animEffect>
                                  </p:childTnLst>
                                </p:cTn>
                              </p:par>
                              <p:par>
                                <p:cTn id="24" presetID="31" presetClass="entr" presetSubtype="0" fill="hold" grpId="0" nodeType="withEffect">
                                  <p:stCondLst>
                                    <p:cond delay="0"/>
                                  </p:stCondLst>
                                  <p:childTnLst>
                                    <p:set>
                                      <p:cBhvr>
                                        <p:cTn id="25" dur="1" fill="hold">
                                          <p:stCondLst>
                                            <p:cond delay="0"/>
                                          </p:stCondLst>
                                        </p:cTn>
                                        <p:tgtEl>
                                          <p:spTgt spid="19">
                                            <p:txEl>
                                              <p:pRg st="3" end="3"/>
                                            </p:txEl>
                                          </p:spTgt>
                                        </p:tgtEl>
                                        <p:attrNameLst>
                                          <p:attrName>style.visibility</p:attrName>
                                        </p:attrNameLst>
                                      </p:cBhvr>
                                      <p:to>
                                        <p:strVal val="visible"/>
                                      </p:to>
                                    </p:set>
                                    <p:anim calcmode="lin" valueType="num">
                                      <p:cBhvr>
                                        <p:cTn id="26" dur="1000" fill="hold"/>
                                        <p:tgtEl>
                                          <p:spTgt spid="19">
                                            <p:txEl>
                                              <p:pRg st="3" end="3"/>
                                            </p:txEl>
                                          </p:spTgt>
                                        </p:tgtEl>
                                        <p:attrNameLst>
                                          <p:attrName>ppt_w</p:attrName>
                                        </p:attrNameLst>
                                      </p:cBhvr>
                                      <p:tavLst>
                                        <p:tav tm="0">
                                          <p:val>
                                            <p:fltVal val="0"/>
                                          </p:val>
                                        </p:tav>
                                        <p:tav tm="100000">
                                          <p:val>
                                            <p:strVal val="#ppt_w"/>
                                          </p:val>
                                        </p:tav>
                                      </p:tavLst>
                                    </p:anim>
                                    <p:anim calcmode="lin" valueType="num">
                                      <p:cBhvr>
                                        <p:cTn id="27" dur="1000" fill="hold"/>
                                        <p:tgtEl>
                                          <p:spTgt spid="19">
                                            <p:txEl>
                                              <p:pRg st="3" end="3"/>
                                            </p:txEl>
                                          </p:spTgt>
                                        </p:tgtEl>
                                        <p:attrNameLst>
                                          <p:attrName>ppt_h</p:attrName>
                                        </p:attrNameLst>
                                      </p:cBhvr>
                                      <p:tavLst>
                                        <p:tav tm="0">
                                          <p:val>
                                            <p:fltVal val="0"/>
                                          </p:val>
                                        </p:tav>
                                        <p:tav tm="100000">
                                          <p:val>
                                            <p:strVal val="#ppt_h"/>
                                          </p:val>
                                        </p:tav>
                                      </p:tavLst>
                                    </p:anim>
                                    <p:anim calcmode="lin" valueType="num">
                                      <p:cBhvr>
                                        <p:cTn id="28" dur="1000" fill="hold"/>
                                        <p:tgtEl>
                                          <p:spTgt spid="19">
                                            <p:txEl>
                                              <p:pRg st="3" end="3"/>
                                            </p:txEl>
                                          </p:spTgt>
                                        </p:tgtEl>
                                        <p:attrNameLst>
                                          <p:attrName>style.rotation</p:attrName>
                                        </p:attrNameLst>
                                      </p:cBhvr>
                                      <p:tavLst>
                                        <p:tav tm="0">
                                          <p:val>
                                            <p:fltVal val="90"/>
                                          </p:val>
                                        </p:tav>
                                        <p:tav tm="100000">
                                          <p:val>
                                            <p:fltVal val="0"/>
                                          </p:val>
                                        </p:tav>
                                      </p:tavLst>
                                    </p:anim>
                                    <p:animEffect transition="in" filter="fade">
                                      <p:cBhvr>
                                        <p:cTn id="29" dur="1000"/>
                                        <p:tgtEl>
                                          <p:spTgt spid="1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uiExpand="1"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25060" y="2908823"/>
            <a:ext cx="5186805" cy="1771650"/>
          </a:xfrm>
          <a:solidFill>
            <a:schemeClr val="accent2">
              <a:lumMod val="20000"/>
              <a:lumOff val="80000"/>
              <a:alpha val="50000"/>
            </a:schemeClr>
          </a:solidFill>
        </p:spPr>
        <p:txBody>
          <a:bodyPr/>
          <a:lstStyle/>
          <a:p>
            <a:r>
              <a:rPr lang="es-ES" dirty="0"/>
              <a:t>A</a:t>
            </a:r>
          </a:p>
          <a:p>
            <a:endParaRPr lang="es-ES" sz="1200" dirty="0"/>
          </a:p>
          <a:p>
            <a:pPr>
              <a:lnSpc>
                <a:spcPct val="150000"/>
              </a:lnSpc>
            </a:pPr>
            <a:r>
              <a:rPr lang="en-GB" sz="1800" b="0" dirty="0">
                <a:solidFill>
                  <a:schemeClr val="accent6"/>
                </a:solidFill>
                <a:latin typeface="Source Sans 3" panose="020B0303030403020204" pitchFamily="34" charset="0"/>
              </a:rPr>
              <a:t>goods, services, people and capital</a:t>
            </a: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908823"/>
            <a:ext cx="5186805" cy="1771650"/>
          </a:xfrm>
          <a:solidFill>
            <a:schemeClr val="accent2">
              <a:lumMod val="20000"/>
              <a:lumOff val="80000"/>
              <a:alpha val="49580"/>
            </a:schemeClr>
          </a:solidFill>
        </p:spPr>
        <p:txBody>
          <a:bodyPr/>
          <a:lstStyle/>
          <a:p>
            <a:r>
              <a:rPr lang="es-ES" dirty="0"/>
              <a:t>B</a:t>
            </a:r>
          </a:p>
          <a:p>
            <a:pPr lvl="1"/>
            <a:endParaRPr lang="es-ES" dirty="0"/>
          </a:p>
          <a:p>
            <a:pPr lvl="1"/>
            <a:r>
              <a:rPr lang="en-GB" dirty="0"/>
              <a:t>goods, services, people and animals</a:t>
            </a:r>
            <a:endParaRPr lang="es-ES" dirty="0"/>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582632" cy="1468465"/>
          </a:xfrm>
        </p:spPr>
        <p:txBody>
          <a:bodyPr/>
          <a:lstStyle/>
          <a:p>
            <a:pPr>
              <a:lnSpc>
                <a:spcPts val="3000"/>
              </a:lnSpc>
            </a:pPr>
            <a:r>
              <a:rPr lang="en-GB" dirty="0"/>
              <a:t>? </a:t>
            </a:r>
            <a:r>
              <a:rPr lang="es-ES" dirty="0"/>
              <a:t>100</a:t>
            </a:r>
          </a:p>
          <a:p>
            <a:pPr>
              <a:lnSpc>
                <a:spcPts val="3000"/>
              </a:lnSpc>
            </a:pPr>
            <a:r>
              <a:rPr lang="es-ES" dirty="0">
                <a:solidFill>
                  <a:schemeClr val="accent2"/>
                </a:solidFill>
              </a:rPr>
              <a:t>⸺</a:t>
            </a:r>
          </a:p>
          <a:p>
            <a:r>
              <a:rPr lang="en-GB" sz="2800" dirty="0"/>
              <a:t>The four freedoms of movement in the EU are:</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AD3ABE4E-5036-8396-B8E9-8A90FA375CA8}"/>
              </a:ext>
            </a:extLst>
          </p:cNvPr>
          <p:cNvSpPr txBox="1">
            <a:spLocks/>
          </p:cNvSpPr>
          <p:nvPr/>
        </p:nvSpPr>
        <p:spPr bwMode="auto">
          <a:xfrm>
            <a:off x="7992011" y="5671940"/>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n-GB" sz="3200" b="1" dirty="0">
                <a:effectLst>
                  <a:outerShdw blurRad="38100" dist="38100" dir="2700000" algn="tl">
                    <a:srgbClr val="000000">
                      <a:alpha val="43137"/>
                    </a:srgbClr>
                  </a:outerShdw>
                </a:effectLst>
                <a:hlinkClick r:id="rId4" action="ppaction://hlinksldjump"/>
              </a:rPr>
              <a:t>Europa Quest</a:t>
            </a:r>
            <a:endParaRPr lang="en-GB"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139589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4"/>
                                        </p:tgtEl>
                                        <p:attrNameLst>
                                          <p:attrName>fillcolor</p:attrName>
                                        </p:attrNameLst>
                                      </p:cBhvr>
                                      <p:to>
                                        <a:srgbClr val="92D050"/>
                                      </p:to>
                                    </p:animClr>
                                    <p:set>
                                      <p:cBhvr>
                                        <p:cTn id="7" dur="2000" fill="hold"/>
                                        <p:tgtEl>
                                          <p:spTgt spid="4"/>
                                        </p:tgtEl>
                                        <p:attrNameLst>
                                          <p:attrName>fill.type</p:attrName>
                                        </p:attrNameLst>
                                      </p:cBhvr>
                                      <p:to>
                                        <p:strVal val="solid"/>
                                      </p:to>
                                    </p:set>
                                    <p:set>
                                      <p:cBhvr>
                                        <p:cTn id="8" dur="2000" fill="hold"/>
                                        <p:tgtEl>
                                          <p:spTgt spid="4"/>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5"/>
                                        </p:tgtEl>
                                        <p:attrNameLst>
                                          <p:attrName>fillcolor</p:attrName>
                                        </p:attrNameLst>
                                      </p:cBhvr>
                                      <p:to>
                                        <a:srgbClr val="FF0000"/>
                                      </p:to>
                                    </p:animClr>
                                    <p:set>
                                      <p:cBhvr>
                                        <p:cTn id="11" dur="2000" fill="hold"/>
                                        <p:tgtEl>
                                          <p:spTgt spid="5"/>
                                        </p:tgtEl>
                                        <p:attrNameLst>
                                          <p:attrName>fill.type</p:attrName>
                                        </p:attrNameLst>
                                      </p:cBhvr>
                                      <p:to>
                                        <p:strVal val="solid"/>
                                      </p:to>
                                    </p:set>
                                    <p:set>
                                      <p:cBhvr>
                                        <p:cTn id="12" dur="2000" fill="hold"/>
                                        <p:tgtEl>
                                          <p:spTgt spid="5"/>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es-ES" dirty="0"/>
              <a:t>C</a:t>
            </a:r>
          </a:p>
          <a:p>
            <a:pPr lvl="1"/>
            <a:endParaRPr lang="es-ES" dirty="0"/>
          </a:p>
          <a:p>
            <a:pPr lvl="1"/>
            <a:r>
              <a:rPr lang="en-GB" dirty="0"/>
              <a:t>Wolfgang Amadeus Mozart</a:t>
            </a:r>
            <a:endParaRPr lang="es-ES" dirty="0"/>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es-ES" dirty="0"/>
              <a:t>A</a:t>
            </a:r>
          </a:p>
          <a:p>
            <a:endParaRPr lang="es-ES" sz="1800" dirty="0"/>
          </a:p>
          <a:p>
            <a:r>
              <a:rPr lang="en-GB" sz="1800" b="0" dirty="0">
                <a:solidFill>
                  <a:schemeClr val="accent6"/>
                </a:solidFill>
                <a:latin typeface="Source Sans 3" panose="020B0303030403020204" pitchFamily="34" charset="0"/>
              </a:rPr>
              <a:t>Giuseppe Verdi</a:t>
            </a:r>
          </a:p>
          <a:p>
            <a:endParaRPr lang="en-GB" sz="1800" b="0" dirty="0">
              <a:solidFill>
                <a:schemeClr val="accent6"/>
              </a:solidFill>
              <a:latin typeface="Source Sans 3" panose="020B0303030403020204" pitchFamily="34" charset="0"/>
            </a:endParaRP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es-ES" dirty="0"/>
              <a:t>B</a:t>
            </a:r>
          </a:p>
          <a:p>
            <a:pPr lvl="1"/>
            <a:endParaRPr lang="es-ES" dirty="0"/>
          </a:p>
          <a:p>
            <a:r>
              <a:rPr lang="en-GB" sz="1800" b="0" dirty="0">
                <a:solidFill>
                  <a:schemeClr val="accent6"/>
                </a:solidFill>
                <a:latin typeface="Source Sans 3" panose="020B0303030403020204" pitchFamily="34" charset="0"/>
              </a:rPr>
              <a:t>Johan Sebastian Bach</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es-ES" dirty="0"/>
              <a:t>D</a:t>
            </a:r>
          </a:p>
          <a:p>
            <a:pPr lvl="1"/>
            <a:endParaRPr lang="es-ES" dirty="0"/>
          </a:p>
          <a:p>
            <a:pPr lvl="1"/>
            <a:r>
              <a:rPr lang="en-GB" dirty="0"/>
              <a:t>Antonio Vivaldi</a:t>
            </a:r>
            <a:endParaRPr lang="es-ES" dirty="0"/>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es-ES" dirty="0"/>
              <a:t>? 200</a:t>
            </a:r>
          </a:p>
          <a:p>
            <a:pPr>
              <a:lnSpc>
                <a:spcPts val="3000"/>
              </a:lnSpc>
            </a:pPr>
            <a:r>
              <a:rPr lang="es-ES" dirty="0">
                <a:solidFill>
                  <a:schemeClr val="accent2"/>
                </a:solidFill>
              </a:rPr>
              <a:t>⸺</a:t>
            </a:r>
          </a:p>
          <a:p>
            <a:r>
              <a:rPr lang="en-GB" sz="2400" dirty="0"/>
              <a:t>Which </a:t>
            </a:r>
            <a:r>
              <a:rPr lang="en-US" sz="2400" dirty="0"/>
              <a:t>Italian composer is best known for his work ‘The Four Seasons’ and is considered one of the greatest Baroque composers?</a:t>
            </a:r>
            <a:endParaRPr lang="en-GB" sz="2400" dirty="0"/>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C1196603-B9C8-611D-3306-61B51CE177DF}"/>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n-GB" sz="3200" b="1" dirty="0">
                <a:effectLst>
                  <a:outerShdw blurRad="38100" dist="38100" dir="2700000" algn="tl">
                    <a:srgbClr val="000000">
                      <a:alpha val="43137"/>
                    </a:srgbClr>
                  </a:outerShdw>
                </a:effectLst>
                <a:hlinkClick r:id="rId4" action="ppaction://hlinksldjump"/>
              </a:rPr>
              <a:t>Europa Quest</a:t>
            </a:r>
            <a:endParaRPr lang="en-GB"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194592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FF000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FF000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92D05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es-ES" dirty="0"/>
              <a:t>C</a:t>
            </a:r>
          </a:p>
          <a:p>
            <a:pPr lvl="1"/>
            <a:endParaRPr lang="es-ES" dirty="0"/>
          </a:p>
          <a:p>
            <a:pPr lvl="1"/>
            <a:r>
              <a:rPr lang="en-GB" dirty="0"/>
              <a:t>2</a:t>
            </a:r>
            <a:endParaRPr lang="es-ES" dirty="0"/>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es-ES" dirty="0"/>
              <a:t>A</a:t>
            </a:r>
          </a:p>
          <a:p>
            <a:endParaRPr lang="es-ES" sz="1800" dirty="0"/>
          </a:p>
          <a:p>
            <a:r>
              <a:rPr lang="en-GB" sz="1800" b="0" dirty="0">
                <a:solidFill>
                  <a:schemeClr val="accent6"/>
                </a:solidFill>
                <a:latin typeface="Source Sans 3" panose="020B0303030403020204" pitchFamily="34" charset="0"/>
              </a:rPr>
              <a:t>0</a:t>
            </a:r>
          </a:p>
          <a:p>
            <a:endParaRPr lang="en-GB" sz="1800" b="0" dirty="0">
              <a:solidFill>
                <a:schemeClr val="accent6"/>
              </a:solidFill>
              <a:latin typeface="Source Sans 3" panose="020B0303030403020204" pitchFamily="34" charset="0"/>
            </a:endParaRP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es-ES" dirty="0"/>
              <a:t>B</a:t>
            </a:r>
          </a:p>
          <a:p>
            <a:pPr lvl="1"/>
            <a:endParaRPr lang="es-ES" dirty="0"/>
          </a:p>
          <a:p>
            <a:r>
              <a:rPr lang="en-GB" sz="1800" b="0" dirty="0">
                <a:solidFill>
                  <a:schemeClr val="accent6"/>
                </a:solidFill>
                <a:latin typeface="Source Sans 3" panose="020B0303030403020204" pitchFamily="34" charset="0"/>
              </a:rPr>
              <a:t>1</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es-ES" dirty="0"/>
              <a:t>D</a:t>
            </a:r>
          </a:p>
          <a:p>
            <a:pPr lvl="1"/>
            <a:endParaRPr lang="es-ES" dirty="0"/>
          </a:p>
          <a:p>
            <a:pPr lvl="1"/>
            <a:r>
              <a:rPr lang="en-GB" dirty="0"/>
              <a:t>3</a:t>
            </a:r>
            <a:endParaRPr lang="es-ES" dirty="0"/>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es-ES" dirty="0"/>
              <a:t>? 300</a:t>
            </a:r>
          </a:p>
          <a:p>
            <a:pPr>
              <a:lnSpc>
                <a:spcPts val="3000"/>
              </a:lnSpc>
            </a:pPr>
            <a:r>
              <a:rPr lang="es-ES" dirty="0">
                <a:solidFill>
                  <a:schemeClr val="accent2"/>
                </a:solidFill>
              </a:rPr>
              <a:t>⸺</a:t>
            </a:r>
          </a:p>
          <a:p>
            <a:r>
              <a:rPr lang="en-GB" sz="2400" dirty="0"/>
              <a:t>How many EU countries have black in their flags? </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3"/>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4"/>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211AF3F8-D3D0-EDD9-9DEA-37142FED164E}"/>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n-GB" sz="3200" b="1" dirty="0">
                <a:effectLst>
                  <a:outerShdw blurRad="38100" dist="38100" dir="2700000" algn="tl">
                    <a:srgbClr val="000000">
                      <a:alpha val="43137"/>
                    </a:srgbClr>
                  </a:outerShdw>
                </a:effectLst>
                <a:hlinkClick r:id="rId5" action="ppaction://hlinksldjump"/>
              </a:rPr>
              <a:t>Europa Quest</a:t>
            </a:r>
            <a:endParaRPr lang="en-GB"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508026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FF000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FF000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92D05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3"/>
            <a:ext cx="10648046" cy="2045949"/>
          </a:xfrm>
          <a:solidFill>
            <a:schemeClr val="accent2">
              <a:lumMod val="20000"/>
              <a:lumOff val="80000"/>
              <a:alpha val="50000"/>
            </a:schemeClr>
          </a:solidFill>
        </p:spPr>
        <p:txBody>
          <a:bodyPr/>
          <a:lstStyle/>
          <a:p>
            <a:endParaRPr lang="en-GB" sz="4000" dirty="0"/>
          </a:p>
          <a:p>
            <a:r>
              <a:rPr lang="en-GB" sz="4000" dirty="0"/>
              <a:t>What is subsidiarity?</a:t>
            </a:r>
          </a:p>
          <a:p>
            <a:endParaRPr lang="es-ES" sz="1800" b="0" dirty="0">
              <a:solidFill>
                <a:schemeClr val="accent6"/>
              </a:solidFill>
              <a:latin typeface="Source Sans 3" panose="020B0303030403020204" pitchFamily="34" charset="0"/>
            </a:endParaRP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es-ES" dirty="0"/>
              <a:t>? 400</a:t>
            </a:r>
          </a:p>
          <a:p>
            <a:pPr>
              <a:lnSpc>
                <a:spcPts val="3000"/>
              </a:lnSpc>
            </a:pPr>
            <a:r>
              <a:rPr lang="es-ES" dirty="0">
                <a:solidFill>
                  <a:schemeClr val="accent2"/>
                </a:solidFill>
              </a:rPr>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19" name="Text Placeholder 11">
            <a:extLst>
              <a:ext uri="{FF2B5EF4-FFF2-40B4-BE49-F238E27FC236}">
                <a16:creationId xmlns:a16="http://schemas.microsoft.com/office/drawing/2014/main" id="{07E865E0-D33C-5976-9D79-D837ADF81104}"/>
              </a:ext>
            </a:extLst>
          </p:cNvPr>
          <p:cNvSpPr txBox="1">
            <a:spLocks/>
          </p:cNvSpPr>
          <p:nvPr/>
        </p:nvSpPr>
        <p:spPr bwMode="auto">
          <a:xfrm>
            <a:off x="1015991" y="4212053"/>
            <a:ext cx="9221617" cy="1132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n-US" dirty="0">
                <a:solidFill>
                  <a:srgbClr val="00B050"/>
                </a:solidFill>
                <a:latin typeface="Arial" panose="020B0604020202020204" pitchFamily="34" charset="0"/>
              </a:rPr>
              <a:t>The principle of </a:t>
            </a:r>
            <a:r>
              <a:rPr lang="en-US" b="1" dirty="0">
                <a:solidFill>
                  <a:srgbClr val="00B050"/>
                </a:solidFill>
                <a:latin typeface="Arial" panose="020B0604020202020204" pitchFamily="34" charset="0"/>
              </a:rPr>
              <a:t>subsidiarity</a:t>
            </a:r>
            <a:r>
              <a:rPr lang="en-US" dirty="0">
                <a:solidFill>
                  <a:srgbClr val="00B050"/>
                </a:solidFill>
                <a:latin typeface="Arial" panose="020B0604020202020204" pitchFamily="34" charset="0"/>
              </a:rPr>
              <a:t> is defined in Article 5(3) of the Treaty on European Union. It aims to ensure that decisions are taken at the closest possible level to citizens, with checks being conducted to verify that action at EU level is justified in light of the possibilities available at national, regional or local level.</a:t>
            </a:r>
            <a:endParaRPr lang="en-150" dirty="0">
              <a:solidFill>
                <a:srgbClr val="00B050"/>
              </a:solidFill>
            </a:endParaRPr>
          </a:p>
        </p:txBody>
      </p:sp>
      <p:sp>
        <p:nvSpPr>
          <p:cNvPr id="2" name="Text Placeholder 11">
            <a:extLst>
              <a:ext uri="{FF2B5EF4-FFF2-40B4-BE49-F238E27FC236}">
                <a16:creationId xmlns:a16="http://schemas.microsoft.com/office/drawing/2014/main" id="{E061D45C-585F-5AAF-A49D-D81D97AA69F9}"/>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n-GB" sz="3200" b="1" dirty="0">
                <a:effectLst>
                  <a:outerShdw blurRad="38100" dist="38100" dir="2700000" algn="tl">
                    <a:srgbClr val="000000">
                      <a:alpha val="43137"/>
                    </a:srgbClr>
                  </a:outerShdw>
                </a:effectLst>
                <a:hlinkClick r:id="rId4" action="ppaction://hlinksldjump"/>
              </a:rPr>
              <a:t>Europa Quest</a:t>
            </a:r>
            <a:endParaRPr lang="en-GB"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824630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 calcmode="lin" valueType="num">
                                      <p:cBhvr>
                                        <p:cTn id="7" dur="1000" fill="hold"/>
                                        <p:tgtEl>
                                          <p:spTgt spid="19">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9">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19">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25060" y="2908823"/>
            <a:ext cx="5186805" cy="1771650"/>
          </a:xfrm>
          <a:solidFill>
            <a:schemeClr val="accent2">
              <a:lumMod val="20000"/>
              <a:lumOff val="80000"/>
              <a:alpha val="50000"/>
            </a:schemeClr>
          </a:solidFill>
        </p:spPr>
        <p:txBody>
          <a:bodyPr/>
          <a:lstStyle/>
          <a:p>
            <a:r>
              <a:rPr lang="es-ES" dirty="0"/>
              <a:t>A</a:t>
            </a:r>
          </a:p>
          <a:p>
            <a:endParaRPr lang="es-ES" dirty="0"/>
          </a:p>
          <a:p>
            <a:r>
              <a:rPr lang="es-ES" sz="3200" b="0" dirty="0">
                <a:solidFill>
                  <a:schemeClr val="accent6"/>
                </a:solidFill>
                <a:latin typeface="Source Sans 3" panose="020B0303030403020204" pitchFamily="34" charset="0"/>
              </a:rPr>
              <a:t>2012</a:t>
            </a: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908823"/>
            <a:ext cx="5186805" cy="1771650"/>
          </a:xfrm>
          <a:solidFill>
            <a:schemeClr val="accent2">
              <a:lumMod val="20000"/>
              <a:lumOff val="80000"/>
              <a:alpha val="49580"/>
            </a:schemeClr>
          </a:solidFill>
        </p:spPr>
        <p:txBody>
          <a:bodyPr/>
          <a:lstStyle/>
          <a:p>
            <a:r>
              <a:rPr lang="es-ES" dirty="0"/>
              <a:t>B</a:t>
            </a:r>
          </a:p>
          <a:p>
            <a:pPr lvl="1"/>
            <a:endParaRPr lang="es-ES" dirty="0"/>
          </a:p>
          <a:p>
            <a:pPr lvl="1"/>
            <a:r>
              <a:rPr lang="es-ES" sz="3200" dirty="0"/>
              <a:t>1957</a:t>
            </a:r>
          </a:p>
          <a:p>
            <a:endParaRPr lang="es-ES" dirty="0"/>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es-ES" dirty="0" err="1"/>
              <a:t>History</a:t>
            </a:r>
            <a:r>
              <a:rPr lang="es-ES" dirty="0"/>
              <a:t> 100</a:t>
            </a:r>
          </a:p>
          <a:p>
            <a:pPr>
              <a:lnSpc>
                <a:spcPts val="3000"/>
              </a:lnSpc>
            </a:pPr>
            <a:r>
              <a:rPr lang="es-ES" dirty="0">
                <a:solidFill>
                  <a:schemeClr val="accent2"/>
                </a:solidFill>
              </a:rPr>
              <a:t>⸺</a:t>
            </a:r>
          </a:p>
          <a:p>
            <a:r>
              <a:rPr lang="en-GB" sz="2800" dirty="0"/>
              <a:t>The European Union was awarded the Nobel Peace Prize in:</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10" name="Text Placeholder 11">
            <a:extLst>
              <a:ext uri="{FF2B5EF4-FFF2-40B4-BE49-F238E27FC236}">
                <a16:creationId xmlns:a16="http://schemas.microsoft.com/office/drawing/2014/main" id="{356140B1-CDCC-705B-AAFC-3BBD645F5B6B}"/>
              </a:ext>
            </a:extLst>
          </p:cNvPr>
          <p:cNvSpPr txBox="1">
            <a:spLocks/>
          </p:cNvSpPr>
          <p:nvPr/>
        </p:nvSpPr>
        <p:spPr bwMode="auto">
          <a:xfrm>
            <a:off x="7721600" y="5070628"/>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n-GB" sz="3200" b="1" dirty="0">
                <a:effectLst>
                  <a:outerShdw blurRad="38100" dist="38100" dir="2700000" algn="tl">
                    <a:srgbClr val="000000">
                      <a:alpha val="43137"/>
                    </a:srgbClr>
                  </a:outerShdw>
                </a:effectLst>
                <a:hlinkClick r:id="rId4" action="ppaction://hlinksldjump"/>
              </a:rPr>
              <a:t>Europa Quest</a:t>
            </a:r>
            <a:endParaRPr lang="en-GB"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018927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4"/>
                                        </p:tgtEl>
                                        <p:attrNameLst>
                                          <p:attrName>fillcolor</p:attrName>
                                        </p:attrNameLst>
                                      </p:cBhvr>
                                      <p:to>
                                        <a:srgbClr val="92D050"/>
                                      </p:to>
                                    </p:animClr>
                                    <p:set>
                                      <p:cBhvr>
                                        <p:cTn id="7" dur="2000" fill="hold"/>
                                        <p:tgtEl>
                                          <p:spTgt spid="4"/>
                                        </p:tgtEl>
                                        <p:attrNameLst>
                                          <p:attrName>fill.type</p:attrName>
                                        </p:attrNameLst>
                                      </p:cBhvr>
                                      <p:to>
                                        <p:strVal val="solid"/>
                                      </p:to>
                                    </p:set>
                                    <p:set>
                                      <p:cBhvr>
                                        <p:cTn id="8" dur="2000" fill="hold"/>
                                        <p:tgtEl>
                                          <p:spTgt spid="4"/>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5"/>
                                        </p:tgtEl>
                                        <p:attrNameLst>
                                          <p:attrName>fillcolor</p:attrName>
                                        </p:attrNameLst>
                                      </p:cBhvr>
                                      <p:to>
                                        <a:srgbClr val="FF0000"/>
                                      </p:to>
                                    </p:animClr>
                                    <p:set>
                                      <p:cBhvr>
                                        <p:cTn id="11" dur="2000" fill="hold"/>
                                        <p:tgtEl>
                                          <p:spTgt spid="5"/>
                                        </p:tgtEl>
                                        <p:attrNameLst>
                                          <p:attrName>fill.type</p:attrName>
                                        </p:attrNameLst>
                                      </p:cBhvr>
                                      <p:to>
                                        <p:strVal val="solid"/>
                                      </p:to>
                                    </p:set>
                                    <p:set>
                                      <p:cBhvr>
                                        <p:cTn id="12" dur="2000" fill="hold"/>
                                        <p:tgtEl>
                                          <p:spTgt spid="5"/>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25060" y="2908823"/>
            <a:ext cx="5186805" cy="1771650"/>
          </a:xfrm>
          <a:solidFill>
            <a:schemeClr val="accent2">
              <a:lumMod val="20000"/>
              <a:lumOff val="80000"/>
              <a:alpha val="50000"/>
            </a:schemeClr>
          </a:solidFill>
        </p:spPr>
        <p:txBody>
          <a:bodyPr/>
          <a:lstStyle/>
          <a:p>
            <a:r>
              <a:rPr lang="es-ES" dirty="0"/>
              <a:t>A</a:t>
            </a:r>
          </a:p>
          <a:p>
            <a:endParaRPr lang="es-ES" sz="1200" dirty="0"/>
          </a:p>
          <a:p>
            <a:pPr>
              <a:lnSpc>
                <a:spcPct val="150000"/>
              </a:lnSpc>
            </a:pPr>
            <a:r>
              <a:rPr lang="en-GB" sz="1800" b="0" dirty="0">
                <a:solidFill>
                  <a:schemeClr val="accent6"/>
                </a:solidFill>
                <a:latin typeface="Source Sans 3" panose="020B0303030403020204" pitchFamily="34" charset="0"/>
              </a:rPr>
              <a:t>Red Sea</a:t>
            </a: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908823"/>
            <a:ext cx="5186805" cy="1771650"/>
          </a:xfrm>
          <a:solidFill>
            <a:schemeClr val="accent2">
              <a:lumMod val="20000"/>
              <a:lumOff val="80000"/>
              <a:alpha val="49580"/>
            </a:schemeClr>
          </a:solidFill>
        </p:spPr>
        <p:txBody>
          <a:bodyPr/>
          <a:lstStyle/>
          <a:p>
            <a:r>
              <a:rPr lang="es-ES" dirty="0"/>
              <a:t>B</a:t>
            </a:r>
          </a:p>
          <a:p>
            <a:pPr lvl="1"/>
            <a:endParaRPr lang="es-ES" dirty="0"/>
          </a:p>
          <a:p>
            <a:pPr lvl="1"/>
            <a:r>
              <a:rPr lang="en-GB" dirty="0"/>
              <a:t>Black Sea</a:t>
            </a:r>
            <a:endParaRPr lang="es-ES" dirty="0"/>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582632" cy="1468465"/>
          </a:xfrm>
        </p:spPr>
        <p:txBody>
          <a:bodyPr/>
          <a:lstStyle/>
          <a:p>
            <a:pPr>
              <a:lnSpc>
                <a:spcPts val="3000"/>
              </a:lnSpc>
            </a:pPr>
            <a:r>
              <a:rPr lang="en-GB" dirty="0"/>
              <a:t>EU countries </a:t>
            </a:r>
            <a:r>
              <a:rPr lang="es-ES" dirty="0"/>
              <a:t>100</a:t>
            </a:r>
          </a:p>
          <a:p>
            <a:pPr>
              <a:lnSpc>
                <a:spcPts val="3000"/>
              </a:lnSpc>
            </a:pPr>
            <a:r>
              <a:rPr lang="es-ES" dirty="0">
                <a:solidFill>
                  <a:schemeClr val="accent2"/>
                </a:solidFill>
              </a:rPr>
              <a:t>⸺</a:t>
            </a:r>
          </a:p>
          <a:p>
            <a:r>
              <a:rPr lang="en-GB" sz="2800" dirty="0"/>
              <a:t>Bulgaria has a coastline on which sea?</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D080C724-094D-8AC2-6DD5-57CE442005CA}"/>
              </a:ext>
            </a:extLst>
          </p:cNvPr>
          <p:cNvSpPr txBox="1">
            <a:spLocks/>
          </p:cNvSpPr>
          <p:nvPr/>
        </p:nvSpPr>
        <p:spPr bwMode="auto">
          <a:xfrm>
            <a:off x="7992011" y="5613263"/>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n-GB" sz="3200" b="1" dirty="0">
                <a:effectLst>
                  <a:outerShdw blurRad="38100" dist="38100" dir="2700000" algn="tl">
                    <a:srgbClr val="000000">
                      <a:alpha val="43137"/>
                    </a:srgbClr>
                  </a:outerShdw>
                </a:effectLst>
                <a:hlinkClick r:id="rId4" action="ppaction://hlinksldjump"/>
              </a:rPr>
              <a:t>Europa Quest</a:t>
            </a:r>
            <a:endParaRPr lang="en-GB"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903737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4"/>
                                        </p:tgtEl>
                                        <p:attrNameLst>
                                          <p:attrName>fillcolor</p:attrName>
                                        </p:attrNameLst>
                                      </p:cBhvr>
                                      <p:to>
                                        <a:srgbClr val="FF0000"/>
                                      </p:to>
                                    </p:animClr>
                                    <p:set>
                                      <p:cBhvr>
                                        <p:cTn id="7" dur="2000" fill="hold"/>
                                        <p:tgtEl>
                                          <p:spTgt spid="4"/>
                                        </p:tgtEl>
                                        <p:attrNameLst>
                                          <p:attrName>fill.type</p:attrName>
                                        </p:attrNameLst>
                                      </p:cBhvr>
                                      <p:to>
                                        <p:strVal val="solid"/>
                                      </p:to>
                                    </p:set>
                                    <p:set>
                                      <p:cBhvr>
                                        <p:cTn id="8" dur="2000" fill="hold"/>
                                        <p:tgtEl>
                                          <p:spTgt spid="4"/>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5"/>
                                        </p:tgtEl>
                                        <p:attrNameLst>
                                          <p:attrName>fillcolor</p:attrName>
                                        </p:attrNameLst>
                                      </p:cBhvr>
                                      <p:to>
                                        <a:srgbClr val="92D050"/>
                                      </p:to>
                                    </p:animClr>
                                    <p:set>
                                      <p:cBhvr>
                                        <p:cTn id="11" dur="2000" fill="hold"/>
                                        <p:tgtEl>
                                          <p:spTgt spid="5"/>
                                        </p:tgtEl>
                                        <p:attrNameLst>
                                          <p:attrName>fill.type</p:attrName>
                                        </p:attrNameLst>
                                      </p:cBhvr>
                                      <p:to>
                                        <p:strVal val="solid"/>
                                      </p:to>
                                    </p:set>
                                    <p:set>
                                      <p:cBhvr>
                                        <p:cTn id="12" dur="2000" fill="hold"/>
                                        <p:tgtEl>
                                          <p:spTgt spid="5"/>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es-ES" dirty="0"/>
              <a:t>C</a:t>
            </a:r>
          </a:p>
          <a:p>
            <a:pPr lvl="1"/>
            <a:endParaRPr lang="es-ES" dirty="0"/>
          </a:p>
          <a:p>
            <a:pPr lvl="1"/>
            <a:r>
              <a:rPr lang="en-GB" dirty="0"/>
              <a:t>Denmark</a:t>
            </a:r>
            <a:endParaRPr lang="es-ES" dirty="0"/>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es-ES" dirty="0"/>
              <a:t>A</a:t>
            </a:r>
          </a:p>
          <a:p>
            <a:endParaRPr lang="es-ES" sz="1800" dirty="0"/>
          </a:p>
          <a:p>
            <a:r>
              <a:rPr lang="en-GB" sz="1800" b="0" dirty="0">
                <a:solidFill>
                  <a:schemeClr val="accent6"/>
                </a:solidFill>
                <a:latin typeface="Source Sans 3" panose="020B0303030403020204" pitchFamily="34" charset="0"/>
              </a:rPr>
              <a:t>Luxembourg</a:t>
            </a:r>
          </a:p>
          <a:p>
            <a:endParaRPr lang="en-GB" sz="1800" b="0" dirty="0">
              <a:solidFill>
                <a:schemeClr val="accent6"/>
              </a:solidFill>
              <a:latin typeface="Source Sans 3" panose="020B0303030403020204" pitchFamily="34" charset="0"/>
            </a:endParaRP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es-ES" dirty="0"/>
              <a:t>B</a:t>
            </a:r>
          </a:p>
          <a:p>
            <a:pPr lvl="1"/>
            <a:endParaRPr lang="es-ES" dirty="0"/>
          </a:p>
          <a:p>
            <a:r>
              <a:rPr lang="en-GB" sz="1800" b="0" dirty="0">
                <a:solidFill>
                  <a:schemeClr val="accent6"/>
                </a:solidFill>
                <a:latin typeface="Source Sans 3" panose="020B0303030403020204" pitchFamily="34" charset="0"/>
              </a:rPr>
              <a:t>France</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es-ES" dirty="0"/>
              <a:t>D</a:t>
            </a:r>
          </a:p>
          <a:p>
            <a:pPr lvl="1"/>
            <a:endParaRPr lang="es-ES" dirty="0"/>
          </a:p>
          <a:p>
            <a:pPr lvl="1"/>
            <a:r>
              <a:rPr lang="en-GB" dirty="0"/>
              <a:t>Cyprus</a:t>
            </a:r>
            <a:endParaRPr lang="es-ES" dirty="0"/>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es-ES" dirty="0"/>
              <a:t>EU </a:t>
            </a:r>
            <a:r>
              <a:rPr lang="es-ES" dirty="0" err="1"/>
              <a:t>countries</a:t>
            </a:r>
            <a:r>
              <a:rPr lang="es-ES" dirty="0"/>
              <a:t> 200</a:t>
            </a:r>
          </a:p>
          <a:p>
            <a:pPr>
              <a:lnSpc>
                <a:spcPts val="3000"/>
              </a:lnSpc>
            </a:pPr>
            <a:r>
              <a:rPr lang="es-ES" dirty="0">
                <a:solidFill>
                  <a:schemeClr val="accent2"/>
                </a:solidFill>
              </a:rPr>
              <a:t>⸺</a:t>
            </a:r>
          </a:p>
          <a:p>
            <a:r>
              <a:rPr lang="en-GB" sz="2400" dirty="0"/>
              <a:t>The Schengen agreement is named after a town in which country?</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8A2AB3C7-934E-10E1-55DC-A51EC74950EE}"/>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n-GB" sz="3200" b="1" dirty="0">
                <a:effectLst>
                  <a:outerShdw blurRad="38100" dist="38100" dir="2700000" algn="tl">
                    <a:srgbClr val="000000">
                      <a:alpha val="43137"/>
                    </a:srgbClr>
                  </a:outerShdw>
                </a:effectLst>
                <a:hlinkClick r:id="rId4" action="ppaction://hlinksldjump"/>
              </a:rPr>
              <a:t>Europa Quest</a:t>
            </a:r>
            <a:endParaRPr lang="en-GB"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846116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FF000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92D05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FF000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es-ES" dirty="0"/>
              <a:t>C</a:t>
            </a:r>
          </a:p>
          <a:p>
            <a:pPr lvl="1"/>
            <a:endParaRPr lang="es-ES" dirty="0"/>
          </a:p>
          <a:p>
            <a:pPr lvl="1"/>
            <a:r>
              <a:rPr lang="en-GB" dirty="0"/>
              <a:t>Finland</a:t>
            </a:r>
            <a:endParaRPr lang="es-ES" dirty="0"/>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es-ES" dirty="0"/>
              <a:t>A</a:t>
            </a:r>
          </a:p>
          <a:p>
            <a:endParaRPr lang="es-ES" sz="1800" dirty="0"/>
          </a:p>
          <a:p>
            <a:r>
              <a:rPr lang="en-GB" sz="1800" b="0" dirty="0">
                <a:solidFill>
                  <a:schemeClr val="accent6"/>
                </a:solidFill>
                <a:latin typeface="Source Sans 3" panose="020B0303030403020204" pitchFamily="34" charset="0"/>
              </a:rPr>
              <a:t>Lithuania</a:t>
            </a:r>
          </a:p>
          <a:p>
            <a:endParaRPr lang="en-GB" sz="1800" b="0" dirty="0">
              <a:solidFill>
                <a:schemeClr val="accent6"/>
              </a:solidFill>
              <a:latin typeface="Source Sans 3" panose="020B0303030403020204" pitchFamily="34" charset="0"/>
            </a:endParaRP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es-ES" dirty="0"/>
              <a:t>B</a:t>
            </a:r>
          </a:p>
          <a:p>
            <a:pPr lvl="1"/>
            <a:endParaRPr lang="es-ES" dirty="0"/>
          </a:p>
          <a:p>
            <a:r>
              <a:rPr lang="en-GB" sz="1800" b="0" dirty="0">
                <a:solidFill>
                  <a:schemeClr val="accent6"/>
                </a:solidFill>
                <a:latin typeface="Source Sans 3" panose="020B0303030403020204" pitchFamily="34" charset="0"/>
              </a:rPr>
              <a:t>Estonia</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es-ES" dirty="0"/>
              <a:t>D</a:t>
            </a:r>
          </a:p>
          <a:p>
            <a:pPr lvl="1"/>
            <a:endParaRPr lang="es-ES" dirty="0"/>
          </a:p>
          <a:p>
            <a:pPr lvl="1"/>
            <a:r>
              <a:rPr lang="en-GB" dirty="0"/>
              <a:t>Latvia</a:t>
            </a:r>
            <a:endParaRPr lang="es-ES" dirty="0"/>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es-ES" dirty="0"/>
              <a:t>EU </a:t>
            </a:r>
            <a:r>
              <a:rPr lang="es-ES" dirty="0" err="1"/>
              <a:t>countries</a:t>
            </a:r>
            <a:r>
              <a:rPr lang="es-ES" dirty="0"/>
              <a:t> 300</a:t>
            </a:r>
          </a:p>
          <a:p>
            <a:pPr>
              <a:lnSpc>
                <a:spcPts val="3000"/>
              </a:lnSpc>
            </a:pPr>
            <a:r>
              <a:rPr lang="es-ES" dirty="0">
                <a:solidFill>
                  <a:schemeClr val="accent2"/>
                </a:solidFill>
              </a:rPr>
              <a:t>⸺</a:t>
            </a:r>
          </a:p>
          <a:p>
            <a:r>
              <a:rPr lang="en-GB" sz="2400" dirty="0"/>
              <a:t>The capital of which country is </a:t>
            </a:r>
            <a:r>
              <a:rPr lang="en-GB" sz="2400" u="sng" dirty="0"/>
              <a:t>not</a:t>
            </a:r>
            <a:r>
              <a:rPr lang="en-GB" sz="2400" dirty="0"/>
              <a:t> a coastal city?</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F5C80674-5B04-DAA5-3B70-D2C47B3C0714}"/>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n-GB" sz="3200" b="1" dirty="0">
                <a:effectLst>
                  <a:outerShdw blurRad="38100" dist="38100" dir="2700000" algn="tl">
                    <a:srgbClr val="000000">
                      <a:alpha val="43137"/>
                    </a:srgbClr>
                  </a:outerShdw>
                </a:effectLst>
                <a:hlinkClick r:id="rId4" action="ppaction://hlinksldjump"/>
              </a:rPr>
              <a:t>Europa Quest</a:t>
            </a:r>
            <a:endParaRPr lang="en-GB"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007882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FF000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92D05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FF000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3"/>
            <a:ext cx="10648046" cy="2045949"/>
          </a:xfrm>
          <a:solidFill>
            <a:schemeClr val="accent2">
              <a:lumMod val="20000"/>
              <a:lumOff val="80000"/>
              <a:alpha val="50000"/>
            </a:schemeClr>
          </a:solidFill>
        </p:spPr>
        <p:txBody>
          <a:bodyPr/>
          <a:lstStyle/>
          <a:p>
            <a:r>
              <a:rPr lang="en-GB" sz="4000" dirty="0"/>
              <a:t>Which EU country is the only one that is a permanent member of the UN Security Council?</a:t>
            </a:r>
          </a:p>
          <a:p>
            <a:endParaRPr lang="es-ES" sz="1800" b="0" dirty="0">
              <a:solidFill>
                <a:schemeClr val="accent6"/>
              </a:solidFill>
              <a:latin typeface="Source Sans 3" panose="020B0303030403020204" pitchFamily="34" charset="0"/>
            </a:endParaRP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es-ES" dirty="0"/>
              <a:t>? 400</a:t>
            </a:r>
          </a:p>
          <a:p>
            <a:pPr>
              <a:lnSpc>
                <a:spcPts val="3000"/>
              </a:lnSpc>
            </a:pPr>
            <a:r>
              <a:rPr lang="es-ES" dirty="0">
                <a:solidFill>
                  <a:schemeClr val="accent2"/>
                </a:solidFill>
              </a:rPr>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19" name="Text Placeholder 11">
            <a:extLst>
              <a:ext uri="{FF2B5EF4-FFF2-40B4-BE49-F238E27FC236}">
                <a16:creationId xmlns:a16="http://schemas.microsoft.com/office/drawing/2014/main" id="{07E865E0-D33C-5976-9D79-D837ADF81104}"/>
              </a:ext>
            </a:extLst>
          </p:cNvPr>
          <p:cNvSpPr txBox="1">
            <a:spLocks/>
          </p:cNvSpPr>
          <p:nvPr/>
        </p:nvSpPr>
        <p:spPr bwMode="auto">
          <a:xfrm>
            <a:off x="3842238" y="4212053"/>
            <a:ext cx="6395370" cy="907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n-US" sz="4800" dirty="0">
                <a:solidFill>
                  <a:srgbClr val="00B050"/>
                </a:solidFill>
                <a:latin typeface="Arial" panose="020B0604020202020204" pitchFamily="34" charset="0"/>
              </a:rPr>
              <a:t>France</a:t>
            </a:r>
            <a:endParaRPr lang="en-150" sz="4800" dirty="0">
              <a:solidFill>
                <a:srgbClr val="00B050"/>
              </a:solidFill>
            </a:endParaRPr>
          </a:p>
        </p:txBody>
      </p:sp>
      <p:sp>
        <p:nvSpPr>
          <p:cNvPr id="2" name="Text Placeholder 11">
            <a:extLst>
              <a:ext uri="{FF2B5EF4-FFF2-40B4-BE49-F238E27FC236}">
                <a16:creationId xmlns:a16="http://schemas.microsoft.com/office/drawing/2014/main" id="{DAA4130E-5F60-5A4B-A413-B633FE319504}"/>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n-GB" sz="3200" b="1" dirty="0">
                <a:effectLst>
                  <a:outerShdw blurRad="38100" dist="38100" dir="2700000" algn="tl">
                    <a:srgbClr val="000000">
                      <a:alpha val="43137"/>
                    </a:srgbClr>
                  </a:outerShdw>
                </a:effectLst>
                <a:hlinkClick r:id="rId4" action="ppaction://hlinksldjump"/>
              </a:rPr>
              <a:t>Europa Quest</a:t>
            </a:r>
            <a:endParaRPr lang="en-GB"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509886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 calcmode="lin" valueType="num">
                                      <p:cBhvr>
                                        <p:cTn id="7" dur="1000" fill="hold"/>
                                        <p:tgtEl>
                                          <p:spTgt spid="19">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9">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19">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uiExpand="1"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25060" y="2908823"/>
            <a:ext cx="5186805" cy="1771650"/>
          </a:xfrm>
          <a:solidFill>
            <a:schemeClr val="accent2">
              <a:lumMod val="20000"/>
              <a:lumOff val="80000"/>
              <a:alpha val="50000"/>
            </a:schemeClr>
          </a:solidFill>
        </p:spPr>
        <p:txBody>
          <a:bodyPr/>
          <a:lstStyle/>
          <a:p>
            <a:r>
              <a:rPr lang="es-ES" dirty="0"/>
              <a:t>A</a:t>
            </a:r>
          </a:p>
          <a:p>
            <a:endParaRPr lang="es-ES" sz="1200" dirty="0"/>
          </a:p>
          <a:p>
            <a:pPr>
              <a:lnSpc>
                <a:spcPct val="150000"/>
              </a:lnSpc>
            </a:pPr>
            <a:r>
              <a:rPr lang="en-GB" sz="1800" b="0" dirty="0">
                <a:solidFill>
                  <a:schemeClr val="accent6"/>
                </a:solidFill>
                <a:latin typeface="Source Sans 3" panose="020B0303030403020204" pitchFamily="34" charset="0"/>
              </a:rPr>
              <a:t>2</a:t>
            </a: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908823"/>
            <a:ext cx="5186805" cy="1771650"/>
          </a:xfrm>
          <a:solidFill>
            <a:schemeClr val="accent2">
              <a:lumMod val="20000"/>
              <a:lumOff val="80000"/>
              <a:alpha val="49580"/>
            </a:schemeClr>
          </a:solidFill>
        </p:spPr>
        <p:txBody>
          <a:bodyPr/>
          <a:lstStyle/>
          <a:p>
            <a:r>
              <a:rPr lang="es-ES" dirty="0"/>
              <a:t>B</a:t>
            </a:r>
          </a:p>
          <a:p>
            <a:pPr lvl="1"/>
            <a:endParaRPr lang="es-ES" dirty="0"/>
          </a:p>
          <a:p>
            <a:pPr lvl="1"/>
            <a:r>
              <a:rPr lang="en-GB" dirty="0"/>
              <a:t>3</a:t>
            </a:r>
            <a:endParaRPr lang="es-ES" dirty="0"/>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582632" cy="1468465"/>
          </a:xfrm>
        </p:spPr>
        <p:txBody>
          <a:bodyPr/>
          <a:lstStyle/>
          <a:p>
            <a:pPr>
              <a:lnSpc>
                <a:spcPts val="3000"/>
              </a:lnSpc>
            </a:pPr>
            <a:r>
              <a:rPr lang="en-GB" dirty="0"/>
              <a:t>Enlargement </a:t>
            </a:r>
            <a:r>
              <a:rPr lang="es-ES" dirty="0"/>
              <a:t>100</a:t>
            </a:r>
          </a:p>
          <a:p>
            <a:pPr>
              <a:lnSpc>
                <a:spcPts val="3000"/>
              </a:lnSpc>
            </a:pPr>
            <a:r>
              <a:rPr lang="es-ES" dirty="0">
                <a:solidFill>
                  <a:schemeClr val="accent2"/>
                </a:solidFill>
              </a:rPr>
              <a:t>⸺</a:t>
            </a:r>
          </a:p>
          <a:p>
            <a:r>
              <a:rPr lang="en-GB" sz="2800" dirty="0"/>
              <a:t>How many countries joined the EU in the 1990s?</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3"/>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4"/>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BA66EDE1-3074-5419-A026-57699DA5A279}"/>
              </a:ext>
            </a:extLst>
          </p:cNvPr>
          <p:cNvSpPr txBox="1">
            <a:spLocks/>
          </p:cNvSpPr>
          <p:nvPr/>
        </p:nvSpPr>
        <p:spPr bwMode="auto">
          <a:xfrm>
            <a:off x="1960685" y="4954888"/>
            <a:ext cx="6898703" cy="907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n-US" sz="2000" dirty="0">
                <a:solidFill>
                  <a:srgbClr val="00B050"/>
                </a:solidFill>
                <a:latin typeface="Arial" panose="020B0604020202020204" pitchFamily="34" charset="0"/>
              </a:rPr>
              <a:t>Austria, Finland &amp; Sweden</a:t>
            </a:r>
            <a:endParaRPr lang="en-150" sz="2000" dirty="0">
              <a:solidFill>
                <a:srgbClr val="00B050"/>
              </a:solidFill>
            </a:endParaRPr>
          </a:p>
        </p:txBody>
      </p:sp>
      <p:sp>
        <p:nvSpPr>
          <p:cNvPr id="3" name="Text Placeholder 11">
            <a:extLst>
              <a:ext uri="{FF2B5EF4-FFF2-40B4-BE49-F238E27FC236}">
                <a16:creationId xmlns:a16="http://schemas.microsoft.com/office/drawing/2014/main" id="{330FA14A-CB67-C779-F2D5-A5FE03E62BA4}"/>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n-GB" sz="3200" b="1" dirty="0">
                <a:effectLst>
                  <a:outerShdw blurRad="38100" dist="38100" dir="2700000" algn="tl">
                    <a:srgbClr val="000000">
                      <a:alpha val="43137"/>
                    </a:srgbClr>
                  </a:outerShdw>
                </a:effectLst>
                <a:hlinkClick r:id="rId5" action="ppaction://hlinksldjump"/>
              </a:rPr>
              <a:t>Europa Quest</a:t>
            </a:r>
            <a:endParaRPr lang="en-GB"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828917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4"/>
                                        </p:tgtEl>
                                        <p:attrNameLst>
                                          <p:attrName>fillcolor</p:attrName>
                                        </p:attrNameLst>
                                      </p:cBhvr>
                                      <p:to>
                                        <a:srgbClr val="FF0000"/>
                                      </p:to>
                                    </p:animClr>
                                    <p:set>
                                      <p:cBhvr>
                                        <p:cTn id="7" dur="2000" fill="hold"/>
                                        <p:tgtEl>
                                          <p:spTgt spid="4"/>
                                        </p:tgtEl>
                                        <p:attrNameLst>
                                          <p:attrName>fill.type</p:attrName>
                                        </p:attrNameLst>
                                      </p:cBhvr>
                                      <p:to>
                                        <p:strVal val="solid"/>
                                      </p:to>
                                    </p:set>
                                    <p:set>
                                      <p:cBhvr>
                                        <p:cTn id="8" dur="2000" fill="hold"/>
                                        <p:tgtEl>
                                          <p:spTgt spid="4"/>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5"/>
                                        </p:tgtEl>
                                        <p:attrNameLst>
                                          <p:attrName>fillcolor</p:attrName>
                                        </p:attrNameLst>
                                      </p:cBhvr>
                                      <p:to>
                                        <a:srgbClr val="92D050"/>
                                      </p:to>
                                    </p:animClr>
                                    <p:set>
                                      <p:cBhvr>
                                        <p:cTn id="11" dur="2000" fill="hold"/>
                                        <p:tgtEl>
                                          <p:spTgt spid="5"/>
                                        </p:tgtEl>
                                        <p:attrNameLst>
                                          <p:attrName>fill.type</p:attrName>
                                        </p:attrNameLst>
                                      </p:cBhvr>
                                      <p:to>
                                        <p:strVal val="solid"/>
                                      </p:to>
                                    </p:set>
                                    <p:set>
                                      <p:cBhvr>
                                        <p:cTn id="12" dur="2000" fill="hold"/>
                                        <p:tgtEl>
                                          <p:spTgt spid="5"/>
                                        </p:tgtEl>
                                        <p:attrNameLst>
                                          <p:attrName>fill.on</p:attrName>
                                        </p:attrNameLst>
                                      </p:cBhvr>
                                      <p:to>
                                        <p:strVal val="true"/>
                                      </p:to>
                                    </p:set>
                                  </p:childTnLst>
                                </p:cTn>
                              </p:par>
                              <p:par>
                                <p:cTn id="13" presetID="31" presetClass="entr" presetSubtype="0" fill="hold" grpId="0" nodeType="withEffect">
                                  <p:stCondLst>
                                    <p:cond delay="0"/>
                                  </p:stCondLst>
                                  <p:childTnLst>
                                    <p:set>
                                      <p:cBhvr>
                                        <p:cTn id="14" dur="1" fill="hold">
                                          <p:stCondLst>
                                            <p:cond delay="0"/>
                                          </p:stCondLst>
                                        </p:cTn>
                                        <p:tgtEl>
                                          <p:spTgt spid="2">
                                            <p:txEl>
                                              <p:pRg st="0" end="0"/>
                                            </p:txEl>
                                          </p:spTgt>
                                        </p:tgtEl>
                                        <p:attrNameLst>
                                          <p:attrName>style.visibility</p:attrName>
                                        </p:attrNameLst>
                                      </p:cBhvr>
                                      <p:to>
                                        <p:strVal val="visible"/>
                                      </p:to>
                                    </p:set>
                                    <p:anim calcmode="lin" valueType="num">
                                      <p:cBhvr>
                                        <p:cTn id="15" dur="1000" fill="hold"/>
                                        <p:tgtEl>
                                          <p:spTgt spid="2">
                                            <p:txEl>
                                              <p:pRg st="0" end="0"/>
                                            </p:txEl>
                                          </p:spTgt>
                                        </p:tgtEl>
                                        <p:attrNameLst>
                                          <p:attrName>ppt_w</p:attrName>
                                        </p:attrNameLst>
                                      </p:cBhvr>
                                      <p:tavLst>
                                        <p:tav tm="0">
                                          <p:val>
                                            <p:fltVal val="0"/>
                                          </p:val>
                                        </p:tav>
                                        <p:tav tm="100000">
                                          <p:val>
                                            <p:strVal val="#ppt_w"/>
                                          </p:val>
                                        </p:tav>
                                      </p:tavLst>
                                    </p:anim>
                                    <p:anim calcmode="lin" valueType="num">
                                      <p:cBhvr>
                                        <p:cTn id="16" dur="1000" fill="hold"/>
                                        <p:tgtEl>
                                          <p:spTgt spid="2">
                                            <p:txEl>
                                              <p:pRg st="0" end="0"/>
                                            </p:txEl>
                                          </p:spTgt>
                                        </p:tgtEl>
                                        <p:attrNameLst>
                                          <p:attrName>ppt_h</p:attrName>
                                        </p:attrNameLst>
                                      </p:cBhvr>
                                      <p:tavLst>
                                        <p:tav tm="0">
                                          <p:val>
                                            <p:fltVal val="0"/>
                                          </p:val>
                                        </p:tav>
                                        <p:tav tm="100000">
                                          <p:val>
                                            <p:strVal val="#ppt_h"/>
                                          </p:val>
                                        </p:tav>
                                      </p:tavLst>
                                    </p:anim>
                                    <p:anim calcmode="lin" valueType="num">
                                      <p:cBhvr>
                                        <p:cTn id="17" dur="1000" fill="hold"/>
                                        <p:tgtEl>
                                          <p:spTgt spid="2">
                                            <p:txEl>
                                              <p:pRg st="0" end="0"/>
                                            </p:txEl>
                                          </p:spTgt>
                                        </p:tgtEl>
                                        <p:attrNameLst>
                                          <p:attrName>style.rotation</p:attrName>
                                        </p:attrNameLst>
                                      </p:cBhvr>
                                      <p:tavLst>
                                        <p:tav tm="0">
                                          <p:val>
                                            <p:fltVal val="90"/>
                                          </p:val>
                                        </p:tav>
                                        <p:tav tm="100000">
                                          <p:val>
                                            <p:fltVal val="0"/>
                                          </p:val>
                                        </p:tav>
                                      </p:tavLst>
                                    </p:anim>
                                    <p:animEffect transition="in" filter="fade">
                                      <p:cBhvr>
                                        <p:cTn id="18" dur="10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es-ES" dirty="0"/>
              <a:t>C</a:t>
            </a:r>
          </a:p>
          <a:p>
            <a:pPr lvl="1"/>
            <a:endParaRPr lang="es-ES" dirty="0"/>
          </a:p>
          <a:p>
            <a:pPr lvl="1"/>
            <a:r>
              <a:rPr lang="en-GB" dirty="0"/>
              <a:t>EU enlargement committee</a:t>
            </a:r>
            <a:endParaRPr lang="es-ES" dirty="0"/>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es-ES" dirty="0"/>
              <a:t>A</a:t>
            </a:r>
          </a:p>
          <a:p>
            <a:endParaRPr lang="es-ES" sz="1800" dirty="0"/>
          </a:p>
          <a:p>
            <a:r>
              <a:rPr lang="en-GB" sz="1800" b="0" dirty="0">
                <a:solidFill>
                  <a:schemeClr val="accent6"/>
                </a:solidFill>
                <a:latin typeface="Source Sans 3" panose="020B0303030403020204" pitchFamily="34" charset="0"/>
              </a:rPr>
              <a:t>European Parliament</a:t>
            </a:r>
          </a:p>
          <a:p>
            <a:endParaRPr lang="en-GB" sz="1800" b="0" dirty="0">
              <a:solidFill>
                <a:schemeClr val="accent6"/>
              </a:solidFill>
              <a:latin typeface="Source Sans 3" panose="020B0303030403020204" pitchFamily="34" charset="0"/>
            </a:endParaRP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es-ES" dirty="0"/>
              <a:t>B</a:t>
            </a:r>
          </a:p>
          <a:p>
            <a:pPr lvl="1"/>
            <a:endParaRPr lang="es-ES" dirty="0"/>
          </a:p>
          <a:p>
            <a:r>
              <a:rPr lang="en-GB" sz="1800" b="0" dirty="0">
                <a:solidFill>
                  <a:schemeClr val="accent6"/>
                </a:solidFill>
                <a:latin typeface="Source Sans 3" panose="020B0303030403020204" pitchFamily="34" charset="0"/>
              </a:rPr>
              <a:t>Council of the EU</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es-ES" dirty="0"/>
              <a:t>D</a:t>
            </a:r>
          </a:p>
          <a:p>
            <a:pPr lvl="1"/>
            <a:endParaRPr lang="es-ES" dirty="0"/>
          </a:p>
          <a:p>
            <a:pPr lvl="1"/>
            <a:r>
              <a:rPr lang="en-GB" dirty="0"/>
              <a:t>European Commission</a:t>
            </a:r>
            <a:endParaRPr lang="es-ES" dirty="0"/>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es-ES" dirty="0" err="1"/>
              <a:t>Enlargement</a:t>
            </a:r>
            <a:r>
              <a:rPr lang="es-ES" dirty="0"/>
              <a:t> 200</a:t>
            </a:r>
          </a:p>
          <a:p>
            <a:pPr>
              <a:lnSpc>
                <a:spcPts val="3000"/>
              </a:lnSpc>
            </a:pPr>
            <a:r>
              <a:rPr lang="es-ES" dirty="0">
                <a:solidFill>
                  <a:schemeClr val="accent2"/>
                </a:solidFill>
              </a:rPr>
              <a:t>⸺</a:t>
            </a:r>
          </a:p>
          <a:p>
            <a:r>
              <a:rPr lang="en-GB" sz="2400" dirty="0"/>
              <a:t>Which EU institution handles membership negotiations, monitors candidate countries’ progress and reports to the other institutions?</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14F499E0-80FF-046B-6E22-79802775F57A}"/>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n-GB" sz="3200" b="1" dirty="0">
                <a:effectLst>
                  <a:outerShdw blurRad="38100" dist="38100" dir="2700000" algn="tl">
                    <a:srgbClr val="000000">
                      <a:alpha val="43137"/>
                    </a:srgbClr>
                  </a:outerShdw>
                </a:effectLst>
                <a:hlinkClick r:id="rId4" action="ppaction://hlinksldjump"/>
              </a:rPr>
              <a:t>Europa Quest</a:t>
            </a:r>
            <a:endParaRPr lang="en-GB"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146621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FF000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FF000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92D05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es-ES" dirty="0"/>
              <a:t>C</a:t>
            </a:r>
          </a:p>
          <a:p>
            <a:pPr lvl="1"/>
            <a:endParaRPr lang="es-ES" dirty="0"/>
          </a:p>
          <a:p>
            <a:pPr lvl="1"/>
            <a:r>
              <a:rPr lang="en-GB" dirty="0"/>
              <a:t>Functioning market economy and capacity to cope with competition and market forces in the EU</a:t>
            </a:r>
            <a:endParaRPr lang="es-ES" dirty="0"/>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es-ES" dirty="0"/>
              <a:t>A</a:t>
            </a:r>
          </a:p>
          <a:p>
            <a:endParaRPr lang="es-ES" sz="1800" dirty="0"/>
          </a:p>
          <a:p>
            <a:r>
              <a:rPr lang="en-GB" sz="1800" b="0" dirty="0">
                <a:solidFill>
                  <a:schemeClr val="accent6"/>
                </a:solidFill>
                <a:latin typeface="Source Sans 3" panose="020B0303030403020204" pitchFamily="34" charset="0"/>
              </a:rPr>
              <a:t>Commitment to work with the other member states for improvement of the EU legislation</a:t>
            </a: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es-ES" dirty="0"/>
              <a:t>B</a:t>
            </a:r>
          </a:p>
          <a:p>
            <a:pPr lvl="1"/>
            <a:endParaRPr lang="es-ES" dirty="0"/>
          </a:p>
          <a:p>
            <a:r>
              <a:rPr lang="en-GB" sz="1800" b="0" dirty="0">
                <a:solidFill>
                  <a:schemeClr val="accent6"/>
                </a:solidFill>
                <a:latin typeface="Source Sans 3" panose="020B0303030403020204" pitchFamily="34" charset="0"/>
              </a:rPr>
              <a:t>Stable institutions guaranteeing democracy, the rule of law, human rights and protection of minorities</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es-ES" dirty="0"/>
              <a:t>D</a:t>
            </a:r>
          </a:p>
          <a:p>
            <a:pPr lvl="1"/>
            <a:endParaRPr lang="es-ES" dirty="0"/>
          </a:p>
          <a:p>
            <a:pPr lvl="1"/>
            <a:r>
              <a:rPr lang="en-GB" dirty="0"/>
              <a:t>Ability to take on and effectively implement the obligations of membership</a:t>
            </a:r>
            <a:endParaRPr lang="es-ES" dirty="0"/>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es-ES" dirty="0" err="1"/>
              <a:t>Enlargement</a:t>
            </a:r>
            <a:r>
              <a:rPr lang="es-ES" dirty="0"/>
              <a:t> 300</a:t>
            </a:r>
          </a:p>
          <a:p>
            <a:pPr>
              <a:lnSpc>
                <a:spcPts val="3000"/>
              </a:lnSpc>
            </a:pPr>
            <a:r>
              <a:rPr lang="es-ES" dirty="0">
                <a:solidFill>
                  <a:schemeClr val="accent2"/>
                </a:solidFill>
              </a:rPr>
              <a:t>⸺</a:t>
            </a:r>
          </a:p>
          <a:p>
            <a:r>
              <a:rPr lang="en-GB" sz="2400" dirty="0"/>
              <a:t>Which of the following is </a:t>
            </a:r>
            <a:r>
              <a:rPr lang="en-GB" sz="2400" u="sng" dirty="0"/>
              <a:t>not</a:t>
            </a:r>
            <a:r>
              <a:rPr lang="en-GB" sz="2400" dirty="0"/>
              <a:t> a criterion for joining the EU?</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23E07DB5-EB35-8E01-B360-0A6041985EC0}"/>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n-GB" sz="3200" b="1" dirty="0">
                <a:effectLst>
                  <a:outerShdw blurRad="38100" dist="38100" dir="2700000" algn="tl">
                    <a:srgbClr val="000000">
                      <a:alpha val="43137"/>
                    </a:srgbClr>
                  </a:outerShdw>
                </a:effectLst>
                <a:hlinkClick r:id="rId4" action="ppaction://hlinksldjump"/>
              </a:rPr>
              <a:t>Europa Quest</a:t>
            </a:r>
            <a:endParaRPr lang="en-GB"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868057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FF000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92D05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FF000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3"/>
            <a:ext cx="10648046" cy="2045949"/>
          </a:xfrm>
          <a:solidFill>
            <a:schemeClr val="accent2">
              <a:lumMod val="20000"/>
              <a:lumOff val="80000"/>
              <a:alpha val="50000"/>
            </a:schemeClr>
          </a:solidFill>
        </p:spPr>
        <p:txBody>
          <a:bodyPr/>
          <a:lstStyle/>
          <a:p>
            <a:r>
              <a:rPr lang="en-GB" sz="4000" dirty="0"/>
              <a:t>Name at least six candidate countries</a:t>
            </a:r>
          </a:p>
          <a:p>
            <a:endParaRPr lang="es-ES" sz="1800" b="0" dirty="0">
              <a:solidFill>
                <a:schemeClr val="accent6"/>
              </a:solidFill>
              <a:latin typeface="Source Sans 3" panose="020B0303030403020204" pitchFamily="34" charset="0"/>
            </a:endParaRP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es-ES" dirty="0" err="1"/>
              <a:t>Enlargement</a:t>
            </a:r>
            <a:r>
              <a:rPr lang="es-ES" dirty="0"/>
              <a:t> 400</a:t>
            </a:r>
          </a:p>
          <a:p>
            <a:pPr>
              <a:lnSpc>
                <a:spcPts val="3000"/>
              </a:lnSpc>
            </a:pPr>
            <a:r>
              <a:rPr lang="es-ES" dirty="0">
                <a:solidFill>
                  <a:schemeClr val="accent2"/>
                </a:solidFill>
              </a:rPr>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19" name="Text Placeholder 11">
            <a:extLst>
              <a:ext uri="{FF2B5EF4-FFF2-40B4-BE49-F238E27FC236}">
                <a16:creationId xmlns:a16="http://schemas.microsoft.com/office/drawing/2014/main" id="{07E865E0-D33C-5976-9D79-D837ADF81104}"/>
              </a:ext>
            </a:extLst>
          </p:cNvPr>
          <p:cNvSpPr txBox="1">
            <a:spLocks/>
          </p:cNvSpPr>
          <p:nvPr/>
        </p:nvSpPr>
        <p:spPr bwMode="auto">
          <a:xfrm>
            <a:off x="1951892" y="4212053"/>
            <a:ext cx="8285716" cy="907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2"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n-GB" sz="2400" dirty="0">
                <a:solidFill>
                  <a:srgbClr val="00B050"/>
                </a:solidFill>
              </a:rPr>
              <a:t>Serbia</a:t>
            </a:r>
          </a:p>
          <a:p>
            <a:r>
              <a:rPr lang="en-GB" sz="2400" dirty="0">
                <a:solidFill>
                  <a:srgbClr val="00B050"/>
                </a:solidFill>
              </a:rPr>
              <a:t>Montenegro</a:t>
            </a:r>
          </a:p>
          <a:p>
            <a:r>
              <a:rPr lang="en-GB" sz="2400" dirty="0">
                <a:solidFill>
                  <a:srgbClr val="00B050"/>
                </a:solidFill>
              </a:rPr>
              <a:t>Türkiye</a:t>
            </a:r>
          </a:p>
          <a:p>
            <a:r>
              <a:rPr lang="en-GB" sz="2400" dirty="0">
                <a:solidFill>
                  <a:srgbClr val="00B050"/>
                </a:solidFill>
              </a:rPr>
              <a:t>North Macedonia</a:t>
            </a:r>
          </a:p>
          <a:p>
            <a:r>
              <a:rPr lang="en-GB" sz="2400" dirty="0">
                <a:solidFill>
                  <a:srgbClr val="00B050"/>
                </a:solidFill>
              </a:rPr>
              <a:t>Albania</a:t>
            </a:r>
          </a:p>
          <a:p>
            <a:r>
              <a:rPr lang="en-GB" sz="2400" dirty="0">
                <a:solidFill>
                  <a:srgbClr val="00B050"/>
                </a:solidFill>
              </a:rPr>
              <a:t>Moldova</a:t>
            </a:r>
          </a:p>
          <a:p>
            <a:r>
              <a:rPr lang="en-GB" sz="2400" dirty="0">
                <a:solidFill>
                  <a:srgbClr val="00B050"/>
                </a:solidFill>
              </a:rPr>
              <a:t>Ukraine</a:t>
            </a:r>
          </a:p>
          <a:p>
            <a:r>
              <a:rPr lang="en-GB" sz="2400" dirty="0">
                <a:solidFill>
                  <a:srgbClr val="00B050"/>
                </a:solidFill>
              </a:rPr>
              <a:t>Bosnia and Herzegovina</a:t>
            </a:r>
          </a:p>
          <a:p>
            <a:r>
              <a:rPr lang="en-GB" sz="2400" dirty="0">
                <a:solidFill>
                  <a:srgbClr val="00B050"/>
                </a:solidFill>
              </a:rPr>
              <a:t>Georgia</a:t>
            </a:r>
            <a:endParaRPr lang="en-GB" sz="4800" dirty="0">
              <a:solidFill>
                <a:srgbClr val="00B050"/>
              </a:solidFill>
            </a:endParaRPr>
          </a:p>
        </p:txBody>
      </p:sp>
      <p:sp>
        <p:nvSpPr>
          <p:cNvPr id="2" name="Text Placeholder 11">
            <a:extLst>
              <a:ext uri="{FF2B5EF4-FFF2-40B4-BE49-F238E27FC236}">
                <a16:creationId xmlns:a16="http://schemas.microsoft.com/office/drawing/2014/main" id="{BDE44312-6003-6C0E-0CB8-CBA385506C99}"/>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n-GB" sz="3200" b="1" dirty="0">
                <a:effectLst>
                  <a:outerShdw blurRad="38100" dist="38100" dir="2700000" algn="tl">
                    <a:srgbClr val="000000">
                      <a:alpha val="43137"/>
                    </a:srgbClr>
                  </a:outerShdw>
                </a:effectLst>
                <a:hlinkClick r:id="rId4" action="ppaction://hlinksldjump"/>
              </a:rPr>
              <a:t>Europa Quest</a:t>
            </a:r>
            <a:endParaRPr lang="en-GB"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686560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 calcmode="lin" valueType="num">
                                      <p:cBhvr>
                                        <p:cTn id="7" dur="1000" fill="hold"/>
                                        <p:tgtEl>
                                          <p:spTgt spid="19">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9">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19">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19">
                                            <p:txEl>
                                              <p:pRg st="0" end="0"/>
                                            </p:txEl>
                                          </p:spTgt>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19">
                                            <p:txEl>
                                              <p:pRg st="1" end="1"/>
                                            </p:txEl>
                                          </p:spTgt>
                                        </p:tgtEl>
                                        <p:attrNameLst>
                                          <p:attrName>style.visibility</p:attrName>
                                        </p:attrNameLst>
                                      </p:cBhvr>
                                      <p:to>
                                        <p:strVal val="visible"/>
                                      </p:to>
                                    </p:set>
                                    <p:anim calcmode="lin" valueType="num">
                                      <p:cBhvr>
                                        <p:cTn id="13" dur="1000" fill="hold"/>
                                        <p:tgtEl>
                                          <p:spTgt spid="19">
                                            <p:txEl>
                                              <p:pRg st="1" end="1"/>
                                            </p:txEl>
                                          </p:spTgt>
                                        </p:tgtEl>
                                        <p:attrNameLst>
                                          <p:attrName>ppt_w</p:attrName>
                                        </p:attrNameLst>
                                      </p:cBhvr>
                                      <p:tavLst>
                                        <p:tav tm="0">
                                          <p:val>
                                            <p:fltVal val="0"/>
                                          </p:val>
                                        </p:tav>
                                        <p:tav tm="100000">
                                          <p:val>
                                            <p:strVal val="#ppt_w"/>
                                          </p:val>
                                        </p:tav>
                                      </p:tavLst>
                                    </p:anim>
                                    <p:anim calcmode="lin" valueType="num">
                                      <p:cBhvr>
                                        <p:cTn id="14" dur="1000" fill="hold"/>
                                        <p:tgtEl>
                                          <p:spTgt spid="19">
                                            <p:txEl>
                                              <p:pRg st="1" end="1"/>
                                            </p:txEl>
                                          </p:spTgt>
                                        </p:tgtEl>
                                        <p:attrNameLst>
                                          <p:attrName>ppt_h</p:attrName>
                                        </p:attrNameLst>
                                      </p:cBhvr>
                                      <p:tavLst>
                                        <p:tav tm="0">
                                          <p:val>
                                            <p:fltVal val="0"/>
                                          </p:val>
                                        </p:tav>
                                        <p:tav tm="100000">
                                          <p:val>
                                            <p:strVal val="#ppt_h"/>
                                          </p:val>
                                        </p:tav>
                                      </p:tavLst>
                                    </p:anim>
                                    <p:anim calcmode="lin" valueType="num">
                                      <p:cBhvr>
                                        <p:cTn id="15" dur="1000" fill="hold"/>
                                        <p:tgtEl>
                                          <p:spTgt spid="19">
                                            <p:txEl>
                                              <p:pRg st="1" end="1"/>
                                            </p:txEl>
                                          </p:spTgt>
                                        </p:tgtEl>
                                        <p:attrNameLst>
                                          <p:attrName>style.rotation</p:attrName>
                                        </p:attrNameLst>
                                      </p:cBhvr>
                                      <p:tavLst>
                                        <p:tav tm="0">
                                          <p:val>
                                            <p:fltVal val="90"/>
                                          </p:val>
                                        </p:tav>
                                        <p:tav tm="100000">
                                          <p:val>
                                            <p:fltVal val="0"/>
                                          </p:val>
                                        </p:tav>
                                      </p:tavLst>
                                    </p:anim>
                                    <p:animEffect transition="in" filter="fade">
                                      <p:cBhvr>
                                        <p:cTn id="16" dur="1000"/>
                                        <p:tgtEl>
                                          <p:spTgt spid="19">
                                            <p:txEl>
                                              <p:pRg st="1" end="1"/>
                                            </p:txEl>
                                          </p:spTgt>
                                        </p:tgtEl>
                                      </p:cBhvr>
                                    </p:animEffect>
                                  </p:childTnLst>
                                </p:cTn>
                              </p:par>
                              <p:par>
                                <p:cTn id="17" presetID="31" presetClass="entr" presetSubtype="0" fill="hold" grpId="0" nodeType="withEffect">
                                  <p:stCondLst>
                                    <p:cond delay="0"/>
                                  </p:stCondLst>
                                  <p:childTnLst>
                                    <p:set>
                                      <p:cBhvr>
                                        <p:cTn id="18" dur="1" fill="hold">
                                          <p:stCondLst>
                                            <p:cond delay="0"/>
                                          </p:stCondLst>
                                        </p:cTn>
                                        <p:tgtEl>
                                          <p:spTgt spid="19">
                                            <p:txEl>
                                              <p:pRg st="2" end="2"/>
                                            </p:txEl>
                                          </p:spTgt>
                                        </p:tgtEl>
                                        <p:attrNameLst>
                                          <p:attrName>style.visibility</p:attrName>
                                        </p:attrNameLst>
                                      </p:cBhvr>
                                      <p:to>
                                        <p:strVal val="visible"/>
                                      </p:to>
                                    </p:set>
                                    <p:anim calcmode="lin" valueType="num">
                                      <p:cBhvr>
                                        <p:cTn id="19" dur="1000" fill="hold"/>
                                        <p:tgtEl>
                                          <p:spTgt spid="19">
                                            <p:txEl>
                                              <p:pRg st="2" end="2"/>
                                            </p:txEl>
                                          </p:spTgt>
                                        </p:tgtEl>
                                        <p:attrNameLst>
                                          <p:attrName>ppt_w</p:attrName>
                                        </p:attrNameLst>
                                      </p:cBhvr>
                                      <p:tavLst>
                                        <p:tav tm="0">
                                          <p:val>
                                            <p:fltVal val="0"/>
                                          </p:val>
                                        </p:tav>
                                        <p:tav tm="100000">
                                          <p:val>
                                            <p:strVal val="#ppt_w"/>
                                          </p:val>
                                        </p:tav>
                                      </p:tavLst>
                                    </p:anim>
                                    <p:anim calcmode="lin" valueType="num">
                                      <p:cBhvr>
                                        <p:cTn id="20" dur="1000" fill="hold"/>
                                        <p:tgtEl>
                                          <p:spTgt spid="19">
                                            <p:txEl>
                                              <p:pRg st="2" end="2"/>
                                            </p:txEl>
                                          </p:spTgt>
                                        </p:tgtEl>
                                        <p:attrNameLst>
                                          <p:attrName>ppt_h</p:attrName>
                                        </p:attrNameLst>
                                      </p:cBhvr>
                                      <p:tavLst>
                                        <p:tav tm="0">
                                          <p:val>
                                            <p:fltVal val="0"/>
                                          </p:val>
                                        </p:tav>
                                        <p:tav tm="100000">
                                          <p:val>
                                            <p:strVal val="#ppt_h"/>
                                          </p:val>
                                        </p:tav>
                                      </p:tavLst>
                                    </p:anim>
                                    <p:anim calcmode="lin" valueType="num">
                                      <p:cBhvr>
                                        <p:cTn id="21" dur="1000" fill="hold"/>
                                        <p:tgtEl>
                                          <p:spTgt spid="19">
                                            <p:txEl>
                                              <p:pRg st="2" end="2"/>
                                            </p:txEl>
                                          </p:spTgt>
                                        </p:tgtEl>
                                        <p:attrNameLst>
                                          <p:attrName>style.rotation</p:attrName>
                                        </p:attrNameLst>
                                      </p:cBhvr>
                                      <p:tavLst>
                                        <p:tav tm="0">
                                          <p:val>
                                            <p:fltVal val="90"/>
                                          </p:val>
                                        </p:tav>
                                        <p:tav tm="100000">
                                          <p:val>
                                            <p:fltVal val="0"/>
                                          </p:val>
                                        </p:tav>
                                      </p:tavLst>
                                    </p:anim>
                                    <p:animEffect transition="in" filter="fade">
                                      <p:cBhvr>
                                        <p:cTn id="22" dur="1000"/>
                                        <p:tgtEl>
                                          <p:spTgt spid="19">
                                            <p:txEl>
                                              <p:pRg st="2" end="2"/>
                                            </p:txEl>
                                          </p:spTgt>
                                        </p:tgtEl>
                                      </p:cBhvr>
                                    </p:animEffect>
                                  </p:childTnLst>
                                </p:cTn>
                              </p:par>
                              <p:par>
                                <p:cTn id="23" presetID="31" presetClass="entr" presetSubtype="0" fill="hold" grpId="0" nodeType="withEffect">
                                  <p:stCondLst>
                                    <p:cond delay="0"/>
                                  </p:stCondLst>
                                  <p:childTnLst>
                                    <p:set>
                                      <p:cBhvr>
                                        <p:cTn id="24" dur="1" fill="hold">
                                          <p:stCondLst>
                                            <p:cond delay="0"/>
                                          </p:stCondLst>
                                        </p:cTn>
                                        <p:tgtEl>
                                          <p:spTgt spid="19">
                                            <p:txEl>
                                              <p:pRg st="3" end="3"/>
                                            </p:txEl>
                                          </p:spTgt>
                                        </p:tgtEl>
                                        <p:attrNameLst>
                                          <p:attrName>style.visibility</p:attrName>
                                        </p:attrNameLst>
                                      </p:cBhvr>
                                      <p:to>
                                        <p:strVal val="visible"/>
                                      </p:to>
                                    </p:set>
                                    <p:anim calcmode="lin" valueType="num">
                                      <p:cBhvr>
                                        <p:cTn id="25" dur="1000" fill="hold"/>
                                        <p:tgtEl>
                                          <p:spTgt spid="19">
                                            <p:txEl>
                                              <p:pRg st="3" end="3"/>
                                            </p:txEl>
                                          </p:spTgt>
                                        </p:tgtEl>
                                        <p:attrNameLst>
                                          <p:attrName>ppt_w</p:attrName>
                                        </p:attrNameLst>
                                      </p:cBhvr>
                                      <p:tavLst>
                                        <p:tav tm="0">
                                          <p:val>
                                            <p:fltVal val="0"/>
                                          </p:val>
                                        </p:tav>
                                        <p:tav tm="100000">
                                          <p:val>
                                            <p:strVal val="#ppt_w"/>
                                          </p:val>
                                        </p:tav>
                                      </p:tavLst>
                                    </p:anim>
                                    <p:anim calcmode="lin" valueType="num">
                                      <p:cBhvr>
                                        <p:cTn id="26" dur="1000" fill="hold"/>
                                        <p:tgtEl>
                                          <p:spTgt spid="19">
                                            <p:txEl>
                                              <p:pRg st="3" end="3"/>
                                            </p:txEl>
                                          </p:spTgt>
                                        </p:tgtEl>
                                        <p:attrNameLst>
                                          <p:attrName>ppt_h</p:attrName>
                                        </p:attrNameLst>
                                      </p:cBhvr>
                                      <p:tavLst>
                                        <p:tav tm="0">
                                          <p:val>
                                            <p:fltVal val="0"/>
                                          </p:val>
                                        </p:tav>
                                        <p:tav tm="100000">
                                          <p:val>
                                            <p:strVal val="#ppt_h"/>
                                          </p:val>
                                        </p:tav>
                                      </p:tavLst>
                                    </p:anim>
                                    <p:anim calcmode="lin" valueType="num">
                                      <p:cBhvr>
                                        <p:cTn id="27" dur="1000" fill="hold"/>
                                        <p:tgtEl>
                                          <p:spTgt spid="19">
                                            <p:txEl>
                                              <p:pRg st="3" end="3"/>
                                            </p:txEl>
                                          </p:spTgt>
                                        </p:tgtEl>
                                        <p:attrNameLst>
                                          <p:attrName>style.rotation</p:attrName>
                                        </p:attrNameLst>
                                      </p:cBhvr>
                                      <p:tavLst>
                                        <p:tav tm="0">
                                          <p:val>
                                            <p:fltVal val="90"/>
                                          </p:val>
                                        </p:tav>
                                        <p:tav tm="100000">
                                          <p:val>
                                            <p:fltVal val="0"/>
                                          </p:val>
                                        </p:tav>
                                      </p:tavLst>
                                    </p:anim>
                                    <p:animEffect transition="in" filter="fade">
                                      <p:cBhvr>
                                        <p:cTn id="28" dur="1000"/>
                                        <p:tgtEl>
                                          <p:spTgt spid="19">
                                            <p:txEl>
                                              <p:pRg st="3" end="3"/>
                                            </p:txEl>
                                          </p:spTgt>
                                        </p:tgtEl>
                                      </p:cBhvr>
                                    </p:animEffect>
                                  </p:childTnLst>
                                </p:cTn>
                              </p:par>
                              <p:par>
                                <p:cTn id="29" presetID="31" presetClass="entr" presetSubtype="0" fill="hold" grpId="0" nodeType="withEffect">
                                  <p:stCondLst>
                                    <p:cond delay="0"/>
                                  </p:stCondLst>
                                  <p:childTnLst>
                                    <p:set>
                                      <p:cBhvr>
                                        <p:cTn id="30" dur="1" fill="hold">
                                          <p:stCondLst>
                                            <p:cond delay="0"/>
                                          </p:stCondLst>
                                        </p:cTn>
                                        <p:tgtEl>
                                          <p:spTgt spid="19">
                                            <p:txEl>
                                              <p:pRg st="4" end="4"/>
                                            </p:txEl>
                                          </p:spTgt>
                                        </p:tgtEl>
                                        <p:attrNameLst>
                                          <p:attrName>style.visibility</p:attrName>
                                        </p:attrNameLst>
                                      </p:cBhvr>
                                      <p:to>
                                        <p:strVal val="visible"/>
                                      </p:to>
                                    </p:set>
                                    <p:anim calcmode="lin" valueType="num">
                                      <p:cBhvr>
                                        <p:cTn id="31" dur="1000" fill="hold"/>
                                        <p:tgtEl>
                                          <p:spTgt spid="19">
                                            <p:txEl>
                                              <p:pRg st="4" end="4"/>
                                            </p:txEl>
                                          </p:spTgt>
                                        </p:tgtEl>
                                        <p:attrNameLst>
                                          <p:attrName>ppt_w</p:attrName>
                                        </p:attrNameLst>
                                      </p:cBhvr>
                                      <p:tavLst>
                                        <p:tav tm="0">
                                          <p:val>
                                            <p:fltVal val="0"/>
                                          </p:val>
                                        </p:tav>
                                        <p:tav tm="100000">
                                          <p:val>
                                            <p:strVal val="#ppt_w"/>
                                          </p:val>
                                        </p:tav>
                                      </p:tavLst>
                                    </p:anim>
                                    <p:anim calcmode="lin" valueType="num">
                                      <p:cBhvr>
                                        <p:cTn id="32" dur="1000" fill="hold"/>
                                        <p:tgtEl>
                                          <p:spTgt spid="19">
                                            <p:txEl>
                                              <p:pRg st="4" end="4"/>
                                            </p:txEl>
                                          </p:spTgt>
                                        </p:tgtEl>
                                        <p:attrNameLst>
                                          <p:attrName>ppt_h</p:attrName>
                                        </p:attrNameLst>
                                      </p:cBhvr>
                                      <p:tavLst>
                                        <p:tav tm="0">
                                          <p:val>
                                            <p:fltVal val="0"/>
                                          </p:val>
                                        </p:tav>
                                        <p:tav tm="100000">
                                          <p:val>
                                            <p:strVal val="#ppt_h"/>
                                          </p:val>
                                        </p:tav>
                                      </p:tavLst>
                                    </p:anim>
                                    <p:anim calcmode="lin" valueType="num">
                                      <p:cBhvr>
                                        <p:cTn id="33" dur="1000" fill="hold"/>
                                        <p:tgtEl>
                                          <p:spTgt spid="19">
                                            <p:txEl>
                                              <p:pRg st="4" end="4"/>
                                            </p:txEl>
                                          </p:spTgt>
                                        </p:tgtEl>
                                        <p:attrNameLst>
                                          <p:attrName>style.rotation</p:attrName>
                                        </p:attrNameLst>
                                      </p:cBhvr>
                                      <p:tavLst>
                                        <p:tav tm="0">
                                          <p:val>
                                            <p:fltVal val="90"/>
                                          </p:val>
                                        </p:tav>
                                        <p:tav tm="100000">
                                          <p:val>
                                            <p:fltVal val="0"/>
                                          </p:val>
                                        </p:tav>
                                      </p:tavLst>
                                    </p:anim>
                                    <p:animEffect transition="in" filter="fade">
                                      <p:cBhvr>
                                        <p:cTn id="34" dur="1000"/>
                                        <p:tgtEl>
                                          <p:spTgt spid="19">
                                            <p:txEl>
                                              <p:pRg st="4" end="4"/>
                                            </p:txEl>
                                          </p:spTgt>
                                        </p:tgtEl>
                                      </p:cBhvr>
                                    </p:animEffect>
                                  </p:childTnLst>
                                </p:cTn>
                              </p:par>
                              <p:par>
                                <p:cTn id="35" presetID="31" presetClass="entr" presetSubtype="0" fill="hold" grpId="0" nodeType="withEffect">
                                  <p:stCondLst>
                                    <p:cond delay="0"/>
                                  </p:stCondLst>
                                  <p:childTnLst>
                                    <p:set>
                                      <p:cBhvr>
                                        <p:cTn id="36" dur="1" fill="hold">
                                          <p:stCondLst>
                                            <p:cond delay="0"/>
                                          </p:stCondLst>
                                        </p:cTn>
                                        <p:tgtEl>
                                          <p:spTgt spid="19">
                                            <p:txEl>
                                              <p:pRg st="5" end="5"/>
                                            </p:txEl>
                                          </p:spTgt>
                                        </p:tgtEl>
                                        <p:attrNameLst>
                                          <p:attrName>style.visibility</p:attrName>
                                        </p:attrNameLst>
                                      </p:cBhvr>
                                      <p:to>
                                        <p:strVal val="visible"/>
                                      </p:to>
                                    </p:set>
                                    <p:anim calcmode="lin" valueType="num">
                                      <p:cBhvr>
                                        <p:cTn id="37" dur="1000" fill="hold"/>
                                        <p:tgtEl>
                                          <p:spTgt spid="19">
                                            <p:txEl>
                                              <p:pRg st="5" end="5"/>
                                            </p:txEl>
                                          </p:spTgt>
                                        </p:tgtEl>
                                        <p:attrNameLst>
                                          <p:attrName>ppt_w</p:attrName>
                                        </p:attrNameLst>
                                      </p:cBhvr>
                                      <p:tavLst>
                                        <p:tav tm="0">
                                          <p:val>
                                            <p:fltVal val="0"/>
                                          </p:val>
                                        </p:tav>
                                        <p:tav tm="100000">
                                          <p:val>
                                            <p:strVal val="#ppt_w"/>
                                          </p:val>
                                        </p:tav>
                                      </p:tavLst>
                                    </p:anim>
                                    <p:anim calcmode="lin" valueType="num">
                                      <p:cBhvr>
                                        <p:cTn id="38" dur="1000" fill="hold"/>
                                        <p:tgtEl>
                                          <p:spTgt spid="19">
                                            <p:txEl>
                                              <p:pRg st="5" end="5"/>
                                            </p:txEl>
                                          </p:spTgt>
                                        </p:tgtEl>
                                        <p:attrNameLst>
                                          <p:attrName>ppt_h</p:attrName>
                                        </p:attrNameLst>
                                      </p:cBhvr>
                                      <p:tavLst>
                                        <p:tav tm="0">
                                          <p:val>
                                            <p:fltVal val="0"/>
                                          </p:val>
                                        </p:tav>
                                        <p:tav tm="100000">
                                          <p:val>
                                            <p:strVal val="#ppt_h"/>
                                          </p:val>
                                        </p:tav>
                                      </p:tavLst>
                                    </p:anim>
                                    <p:anim calcmode="lin" valueType="num">
                                      <p:cBhvr>
                                        <p:cTn id="39" dur="1000" fill="hold"/>
                                        <p:tgtEl>
                                          <p:spTgt spid="19">
                                            <p:txEl>
                                              <p:pRg st="5" end="5"/>
                                            </p:txEl>
                                          </p:spTgt>
                                        </p:tgtEl>
                                        <p:attrNameLst>
                                          <p:attrName>style.rotation</p:attrName>
                                        </p:attrNameLst>
                                      </p:cBhvr>
                                      <p:tavLst>
                                        <p:tav tm="0">
                                          <p:val>
                                            <p:fltVal val="90"/>
                                          </p:val>
                                        </p:tav>
                                        <p:tav tm="100000">
                                          <p:val>
                                            <p:fltVal val="0"/>
                                          </p:val>
                                        </p:tav>
                                      </p:tavLst>
                                    </p:anim>
                                    <p:animEffect transition="in" filter="fade">
                                      <p:cBhvr>
                                        <p:cTn id="40" dur="1000"/>
                                        <p:tgtEl>
                                          <p:spTgt spid="19">
                                            <p:txEl>
                                              <p:pRg st="5" end="5"/>
                                            </p:txEl>
                                          </p:spTgt>
                                        </p:tgtEl>
                                      </p:cBhvr>
                                    </p:animEffect>
                                  </p:childTnLst>
                                </p:cTn>
                              </p:par>
                              <p:par>
                                <p:cTn id="41" presetID="31" presetClass="entr" presetSubtype="0" fill="hold" grpId="0" nodeType="withEffect">
                                  <p:stCondLst>
                                    <p:cond delay="0"/>
                                  </p:stCondLst>
                                  <p:childTnLst>
                                    <p:set>
                                      <p:cBhvr>
                                        <p:cTn id="42" dur="1" fill="hold">
                                          <p:stCondLst>
                                            <p:cond delay="0"/>
                                          </p:stCondLst>
                                        </p:cTn>
                                        <p:tgtEl>
                                          <p:spTgt spid="19">
                                            <p:txEl>
                                              <p:pRg st="6" end="6"/>
                                            </p:txEl>
                                          </p:spTgt>
                                        </p:tgtEl>
                                        <p:attrNameLst>
                                          <p:attrName>style.visibility</p:attrName>
                                        </p:attrNameLst>
                                      </p:cBhvr>
                                      <p:to>
                                        <p:strVal val="visible"/>
                                      </p:to>
                                    </p:set>
                                    <p:anim calcmode="lin" valueType="num">
                                      <p:cBhvr>
                                        <p:cTn id="43" dur="1000" fill="hold"/>
                                        <p:tgtEl>
                                          <p:spTgt spid="19">
                                            <p:txEl>
                                              <p:pRg st="6" end="6"/>
                                            </p:txEl>
                                          </p:spTgt>
                                        </p:tgtEl>
                                        <p:attrNameLst>
                                          <p:attrName>ppt_w</p:attrName>
                                        </p:attrNameLst>
                                      </p:cBhvr>
                                      <p:tavLst>
                                        <p:tav tm="0">
                                          <p:val>
                                            <p:fltVal val="0"/>
                                          </p:val>
                                        </p:tav>
                                        <p:tav tm="100000">
                                          <p:val>
                                            <p:strVal val="#ppt_w"/>
                                          </p:val>
                                        </p:tav>
                                      </p:tavLst>
                                    </p:anim>
                                    <p:anim calcmode="lin" valueType="num">
                                      <p:cBhvr>
                                        <p:cTn id="44" dur="1000" fill="hold"/>
                                        <p:tgtEl>
                                          <p:spTgt spid="19">
                                            <p:txEl>
                                              <p:pRg st="6" end="6"/>
                                            </p:txEl>
                                          </p:spTgt>
                                        </p:tgtEl>
                                        <p:attrNameLst>
                                          <p:attrName>ppt_h</p:attrName>
                                        </p:attrNameLst>
                                      </p:cBhvr>
                                      <p:tavLst>
                                        <p:tav tm="0">
                                          <p:val>
                                            <p:fltVal val="0"/>
                                          </p:val>
                                        </p:tav>
                                        <p:tav tm="100000">
                                          <p:val>
                                            <p:strVal val="#ppt_h"/>
                                          </p:val>
                                        </p:tav>
                                      </p:tavLst>
                                    </p:anim>
                                    <p:anim calcmode="lin" valueType="num">
                                      <p:cBhvr>
                                        <p:cTn id="45" dur="1000" fill="hold"/>
                                        <p:tgtEl>
                                          <p:spTgt spid="19">
                                            <p:txEl>
                                              <p:pRg st="6" end="6"/>
                                            </p:txEl>
                                          </p:spTgt>
                                        </p:tgtEl>
                                        <p:attrNameLst>
                                          <p:attrName>style.rotation</p:attrName>
                                        </p:attrNameLst>
                                      </p:cBhvr>
                                      <p:tavLst>
                                        <p:tav tm="0">
                                          <p:val>
                                            <p:fltVal val="90"/>
                                          </p:val>
                                        </p:tav>
                                        <p:tav tm="100000">
                                          <p:val>
                                            <p:fltVal val="0"/>
                                          </p:val>
                                        </p:tav>
                                      </p:tavLst>
                                    </p:anim>
                                    <p:animEffect transition="in" filter="fade">
                                      <p:cBhvr>
                                        <p:cTn id="46" dur="1000"/>
                                        <p:tgtEl>
                                          <p:spTgt spid="19">
                                            <p:txEl>
                                              <p:pRg st="6" end="6"/>
                                            </p:txEl>
                                          </p:spTgt>
                                        </p:tgtEl>
                                      </p:cBhvr>
                                    </p:animEffect>
                                  </p:childTnLst>
                                </p:cTn>
                              </p:par>
                              <p:par>
                                <p:cTn id="47" presetID="31" presetClass="entr" presetSubtype="0" fill="hold" grpId="0" nodeType="withEffect">
                                  <p:stCondLst>
                                    <p:cond delay="0"/>
                                  </p:stCondLst>
                                  <p:childTnLst>
                                    <p:set>
                                      <p:cBhvr>
                                        <p:cTn id="48" dur="1" fill="hold">
                                          <p:stCondLst>
                                            <p:cond delay="0"/>
                                          </p:stCondLst>
                                        </p:cTn>
                                        <p:tgtEl>
                                          <p:spTgt spid="19">
                                            <p:txEl>
                                              <p:pRg st="7" end="7"/>
                                            </p:txEl>
                                          </p:spTgt>
                                        </p:tgtEl>
                                        <p:attrNameLst>
                                          <p:attrName>style.visibility</p:attrName>
                                        </p:attrNameLst>
                                      </p:cBhvr>
                                      <p:to>
                                        <p:strVal val="visible"/>
                                      </p:to>
                                    </p:set>
                                    <p:anim calcmode="lin" valueType="num">
                                      <p:cBhvr>
                                        <p:cTn id="49" dur="1000" fill="hold"/>
                                        <p:tgtEl>
                                          <p:spTgt spid="19">
                                            <p:txEl>
                                              <p:pRg st="7" end="7"/>
                                            </p:txEl>
                                          </p:spTgt>
                                        </p:tgtEl>
                                        <p:attrNameLst>
                                          <p:attrName>ppt_w</p:attrName>
                                        </p:attrNameLst>
                                      </p:cBhvr>
                                      <p:tavLst>
                                        <p:tav tm="0">
                                          <p:val>
                                            <p:fltVal val="0"/>
                                          </p:val>
                                        </p:tav>
                                        <p:tav tm="100000">
                                          <p:val>
                                            <p:strVal val="#ppt_w"/>
                                          </p:val>
                                        </p:tav>
                                      </p:tavLst>
                                    </p:anim>
                                    <p:anim calcmode="lin" valueType="num">
                                      <p:cBhvr>
                                        <p:cTn id="50" dur="1000" fill="hold"/>
                                        <p:tgtEl>
                                          <p:spTgt spid="19">
                                            <p:txEl>
                                              <p:pRg st="7" end="7"/>
                                            </p:txEl>
                                          </p:spTgt>
                                        </p:tgtEl>
                                        <p:attrNameLst>
                                          <p:attrName>ppt_h</p:attrName>
                                        </p:attrNameLst>
                                      </p:cBhvr>
                                      <p:tavLst>
                                        <p:tav tm="0">
                                          <p:val>
                                            <p:fltVal val="0"/>
                                          </p:val>
                                        </p:tav>
                                        <p:tav tm="100000">
                                          <p:val>
                                            <p:strVal val="#ppt_h"/>
                                          </p:val>
                                        </p:tav>
                                      </p:tavLst>
                                    </p:anim>
                                    <p:anim calcmode="lin" valueType="num">
                                      <p:cBhvr>
                                        <p:cTn id="51" dur="1000" fill="hold"/>
                                        <p:tgtEl>
                                          <p:spTgt spid="19">
                                            <p:txEl>
                                              <p:pRg st="7" end="7"/>
                                            </p:txEl>
                                          </p:spTgt>
                                        </p:tgtEl>
                                        <p:attrNameLst>
                                          <p:attrName>style.rotation</p:attrName>
                                        </p:attrNameLst>
                                      </p:cBhvr>
                                      <p:tavLst>
                                        <p:tav tm="0">
                                          <p:val>
                                            <p:fltVal val="90"/>
                                          </p:val>
                                        </p:tav>
                                        <p:tav tm="100000">
                                          <p:val>
                                            <p:fltVal val="0"/>
                                          </p:val>
                                        </p:tav>
                                      </p:tavLst>
                                    </p:anim>
                                    <p:animEffect transition="in" filter="fade">
                                      <p:cBhvr>
                                        <p:cTn id="52" dur="1000"/>
                                        <p:tgtEl>
                                          <p:spTgt spid="19">
                                            <p:txEl>
                                              <p:pRg st="7" end="7"/>
                                            </p:txEl>
                                          </p:spTgt>
                                        </p:tgtEl>
                                      </p:cBhvr>
                                    </p:animEffect>
                                  </p:childTnLst>
                                </p:cTn>
                              </p:par>
                              <p:par>
                                <p:cTn id="53" presetID="31" presetClass="entr" presetSubtype="0" fill="hold" grpId="0" nodeType="withEffect">
                                  <p:stCondLst>
                                    <p:cond delay="0"/>
                                  </p:stCondLst>
                                  <p:childTnLst>
                                    <p:set>
                                      <p:cBhvr>
                                        <p:cTn id="54" dur="1" fill="hold">
                                          <p:stCondLst>
                                            <p:cond delay="0"/>
                                          </p:stCondLst>
                                        </p:cTn>
                                        <p:tgtEl>
                                          <p:spTgt spid="19">
                                            <p:txEl>
                                              <p:pRg st="8" end="8"/>
                                            </p:txEl>
                                          </p:spTgt>
                                        </p:tgtEl>
                                        <p:attrNameLst>
                                          <p:attrName>style.visibility</p:attrName>
                                        </p:attrNameLst>
                                      </p:cBhvr>
                                      <p:to>
                                        <p:strVal val="visible"/>
                                      </p:to>
                                    </p:set>
                                    <p:anim calcmode="lin" valueType="num">
                                      <p:cBhvr>
                                        <p:cTn id="55" dur="1000" fill="hold"/>
                                        <p:tgtEl>
                                          <p:spTgt spid="19">
                                            <p:txEl>
                                              <p:pRg st="8" end="8"/>
                                            </p:txEl>
                                          </p:spTgt>
                                        </p:tgtEl>
                                        <p:attrNameLst>
                                          <p:attrName>ppt_w</p:attrName>
                                        </p:attrNameLst>
                                      </p:cBhvr>
                                      <p:tavLst>
                                        <p:tav tm="0">
                                          <p:val>
                                            <p:fltVal val="0"/>
                                          </p:val>
                                        </p:tav>
                                        <p:tav tm="100000">
                                          <p:val>
                                            <p:strVal val="#ppt_w"/>
                                          </p:val>
                                        </p:tav>
                                      </p:tavLst>
                                    </p:anim>
                                    <p:anim calcmode="lin" valueType="num">
                                      <p:cBhvr>
                                        <p:cTn id="56" dur="1000" fill="hold"/>
                                        <p:tgtEl>
                                          <p:spTgt spid="19">
                                            <p:txEl>
                                              <p:pRg st="8" end="8"/>
                                            </p:txEl>
                                          </p:spTgt>
                                        </p:tgtEl>
                                        <p:attrNameLst>
                                          <p:attrName>ppt_h</p:attrName>
                                        </p:attrNameLst>
                                      </p:cBhvr>
                                      <p:tavLst>
                                        <p:tav tm="0">
                                          <p:val>
                                            <p:fltVal val="0"/>
                                          </p:val>
                                        </p:tav>
                                        <p:tav tm="100000">
                                          <p:val>
                                            <p:strVal val="#ppt_h"/>
                                          </p:val>
                                        </p:tav>
                                      </p:tavLst>
                                    </p:anim>
                                    <p:anim calcmode="lin" valueType="num">
                                      <p:cBhvr>
                                        <p:cTn id="57" dur="1000" fill="hold"/>
                                        <p:tgtEl>
                                          <p:spTgt spid="19">
                                            <p:txEl>
                                              <p:pRg st="8" end="8"/>
                                            </p:txEl>
                                          </p:spTgt>
                                        </p:tgtEl>
                                        <p:attrNameLst>
                                          <p:attrName>style.rotation</p:attrName>
                                        </p:attrNameLst>
                                      </p:cBhvr>
                                      <p:tavLst>
                                        <p:tav tm="0">
                                          <p:val>
                                            <p:fltVal val="90"/>
                                          </p:val>
                                        </p:tav>
                                        <p:tav tm="100000">
                                          <p:val>
                                            <p:fltVal val="0"/>
                                          </p:val>
                                        </p:tav>
                                      </p:tavLst>
                                    </p:anim>
                                    <p:animEffect transition="in" filter="fade">
                                      <p:cBhvr>
                                        <p:cTn id="58" dur="1000"/>
                                        <p:tgtEl>
                                          <p:spTgt spid="19">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uiExpand="1"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25060" y="2908823"/>
            <a:ext cx="5186805" cy="1771650"/>
          </a:xfrm>
          <a:solidFill>
            <a:schemeClr val="accent2">
              <a:lumMod val="20000"/>
              <a:lumOff val="80000"/>
              <a:alpha val="50000"/>
            </a:schemeClr>
          </a:solidFill>
        </p:spPr>
        <p:txBody>
          <a:bodyPr/>
          <a:lstStyle/>
          <a:p>
            <a:r>
              <a:rPr lang="es-ES" dirty="0"/>
              <a:t>A</a:t>
            </a:r>
          </a:p>
          <a:p>
            <a:endParaRPr lang="es-ES" sz="1200" dirty="0"/>
          </a:p>
          <a:p>
            <a:pPr>
              <a:lnSpc>
                <a:spcPct val="150000"/>
              </a:lnSpc>
            </a:pPr>
            <a:r>
              <a:rPr lang="en-GB" sz="1800" b="0" dirty="0">
                <a:solidFill>
                  <a:schemeClr val="accent6"/>
                </a:solidFill>
                <a:latin typeface="Source Sans 3" panose="020B0303030403020204" pitchFamily="34" charset="0"/>
              </a:rPr>
              <a:t>between each meeting</a:t>
            </a: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908823"/>
            <a:ext cx="5186805" cy="1771650"/>
          </a:xfrm>
          <a:solidFill>
            <a:schemeClr val="accent2">
              <a:lumMod val="20000"/>
              <a:lumOff val="80000"/>
              <a:alpha val="49580"/>
            </a:schemeClr>
          </a:solidFill>
        </p:spPr>
        <p:txBody>
          <a:bodyPr/>
          <a:lstStyle/>
          <a:p>
            <a:r>
              <a:rPr lang="es-ES" dirty="0"/>
              <a:t>B</a:t>
            </a:r>
          </a:p>
          <a:p>
            <a:pPr lvl="1"/>
            <a:endParaRPr lang="es-ES" dirty="0"/>
          </a:p>
          <a:p>
            <a:pPr lvl="1"/>
            <a:r>
              <a:rPr lang="en-GB" dirty="0"/>
              <a:t>every six months</a:t>
            </a:r>
            <a:endParaRPr lang="es-ES" dirty="0"/>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582632" cy="1468465"/>
          </a:xfrm>
        </p:spPr>
        <p:txBody>
          <a:bodyPr/>
          <a:lstStyle/>
          <a:p>
            <a:pPr>
              <a:lnSpc>
                <a:spcPts val="3000"/>
              </a:lnSpc>
            </a:pPr>
            <a:r>
              <a:rPr lang="en-GB" dirty="0"/>
              <a:t>Presidency </a:t>
            </a:r>
            <a:r>
              <a:rPr lang="es-ES" dirty="0"/>
              <a:t>100</a:t>
            </a:r>
          </a:p>
          <a:p>
            <a:pPr>
              <a:lnSpc>
                <a:spcPts val="3000"/>
              </a:lnSpc>
            </a:pPr>
            <a:r>
              <a:rPr lang="es-ES" dirty="0">
                <a:solidFill>
                  <a:schemeClr val="accent2"/>
                </a:solidFill>
              </a:rPr>
              <a:t>⸺</a:t>
            </a:r>
          </a:p>
          <a:p>
            <a:r>
              <a:rPr lang="en-GB" sz="2800" dirty="0"/>
              <a:t>The presidency of the Council of the EU rotates:</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3"/>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4"/>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50AB9637-3D19-C214-D4AB-C42909FCE005}"/>
              </a:ext>
            </a:extLst>
          </p:cNvPr>
          <p:cNvSpPr txBox="1">
            <a:spLocks/>
          </p:cNvSpPr>
          <p:nvPr/>
        </p:nvSpPr>
        <p:spPr bwMode="auto">
          <a:xfrm>
            <a:off x="8080911" y="5590034"/>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n-GB" sz="3200" b="1" dirty="0">
                <a:effectLst>
                  <a:outerShdw blurRad="38100" dist="38100" dir="2700000" algn="tl">
                    <a:srgbClr val="000000">
                      <a:alpha val="43137"/>
                    </a:srgbClr>
                  </a:outerShdw>
                </a:effectLst>
                <a:hlinkClick r:id="rId5" action="ppaction://hlinksldjump"/>
              </a:rPr>
              <a:t>Europa Quest</a:t>
            </a:r>
            <a:endParaRPr lang="en-GB"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712729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4"/>
                                        </p:tgtEl>
                                        <p:attrNameLst>
                                          <p:attrName>fillcolor</p:attrName>
                                        </p:attrNameLst>
                                      </p:cBhvr>
                                      <p:to>
                                        <a:srgbClr val="FF0000"/>
                                      </p:to>
                                    </p:animClr>
                                    <p:set>
                                      <p:cBhvr>
                                        <p:cTn id="7" dur="2000" fill="hold"/>
                                        <p:tgtEl>
                                          <p:spTgt spid="4"/>
                                        </p:tgtEl>
                                        <p:attrNameLst>
                                          <p:attrName>fill.type</p:attrName>
                                        </p:attrNameLst>
                                      </p:cBhvr>
                                      <p:to>
                                        <p:strVal val="solid"/>
                                      </p:to>
                                    </p:set>
                                    <p:set>
                                      <p:cBhvr>
                                        <p:cTn id="8" dur="2000" fill="hold"/>
                                        <p:tgtEl>
                                          <p:spTgt spid="4"/>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5"/>
                                        </p:tgtEl>
                                        <p:attrNameLst>
                                          <p:attrName>fillcolor</p:attrName>
                                        </p:attrNameLst>
                                      </p:cBhvr>
                                      <p:to>
                                        <a:srgbClr val="92D050"/>
                                      </p:to>
                                    </p:animClr>
                                    <p:set>
                                      <p:cBhvr>
                                        <p:cTn id="11" dur="2000" fill="hold"/>
                                        <p:tgtEl>
                                          <p:spTgt spid="5"/>
                                        </p:tgtEl>
                                        <p:attrNameLst>
                                          <p:attrName>fill.type</p:attrName>
                                        </p:attrNameLst>
                                      </p:cBhvr>
                                      <p:to>
                                        <p:strVal val="solid"/>
                                      </p:to>
                                    </p:set>
                                    <p:set>
                                      <p:cBhvr>
                                        <p:cTn id="12" dur="2000" fill="hold"/>
                                        <p:tgtEl>
                                          <p:spTgt spid="5"/>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es-ES" dirty="0"/>
              <a:t>C</a:t>
            </a:r>
          </a:p>
          <a:p>
            <a:pPr lvl="1"/>
            <a:endParaRPr lang="es-ES" dirty="0"/>
          </a:p>
          <a:p>
            <a:pPr lvl="1"/>
            <a:r>
              <a:rPr lang="en-GB" dirty="0"/>
              <a:t>appoint the President of the European Commission</a:t>
            </a:r>
            <a:endParaRPr lang="es-ES" dirty="0"/>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es-ES" dirty="0"/>
              <a:t>A</a:t>
            </a:r>
          </a:p>
          <a:p>
            <a:endParaRPr lang="es-ES" sz="1800" dirty="0"/>
          </a:p>
          <a:p>
            <a:r>
              <a:rPr lang="en-GB" sz="1800" b="0" dirty="0">
                <a:solidFill>
                  <a:schemeClr val="accent6"/>
                </a:solidFill>
                <a:latin typeface="Source Sans 3" panose="020B0303030403020204" pitchFamily="34" charset="0"/>
              </a:rPr>
              <a:t>chair the meetings of the various Council configurations</a:t>
            </a:r>
          </a:p>
          <a:p>
            <a:endParaRPr lang="en-GB" sz="1800" b="0" dirty="0">
              <a:solidFill>
                <a:schemeClr val="accent6"/>
              </a:solidFill>
              <a:latin typeface="Source Sans 3" panose="020B0303030403020204" pitchFamily="34" charset="0"/>
            </a:endParaRP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es-ES" dirty="0"/>
              <a:t>B</a:t>
            </a:r>
          </a:p>
          <a:p>
            <a:pPr lvl="1"/>
            <a:endParaRPr lang="es-ES" dirty="0"/>
          </a:p>
          <a:p>
            <a:r>
              <a:rPr lang="en-GB" sz="1800" b="0" dirty="0">
                <a:solidFill>
                  <a:schemeClr val="accent6"/>
                </a:solidFill>
                <a:latin typeface="Source Sans 3" panose="020B0303030403020204" pitchFamily="34" charset="0"/>
              </a:rPr>
              <a:t>organise various formal and informal meetings in Brussels and in the country of the rotating presidency</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es-ES" dirty="0"/>
              <a:t>D</a:t>
            </a:r>
          </a:p>
          <a:p>
            <a:pPr lvl="1"/>
            <a:endParaRPr lang="es-ES" dirty="0"/>
          </a:p>
          <a:p>
            <a:pPr lvl="1"/>
            <a:r>
              <a:rPr lang="en-GB" dirty="0"/>
              <a:t>represent the Council in relations with the other EU institutions</a:t>
            </a:r>
            <a:endParaRPr lang="es-ES" dirty="0"/>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es-ES" dirty="0" err="1"/>
              <a:t>Presidency</a:t>
            </a:r>
            <a:r>
              <a:rPr lang="es-ES" dirty="0"/>
              <a:t> 200</a:t>
            </a:r>
          </a:p>
          <a:p>
            <a:pPr>
              <a:lnSpc>
                <a:spcPts val="3000"/>
              </a:lnSpc>
            </a:pPr>
            <a:r>
              <a:rPr lang="es-ES" dirty="0">
                <a:solidFill>
                  <a:schemeClr val="accent2"/>
                </a:solidFill>
              </a:rPr>
              <a:t>⸺</a:t>
            </a:r>
          </a:p>
          <a:p>
            <a:r>
              <a:rPr lang="en-GB" sz="2400" dirty="0"/>
              <a:t>Which of the following is </a:t>
            </a:r>
            <a:r>
              <a:rPr lang="en-GB" sz="2400" u="sng" dirty="0"/>
              <a:t>not</a:t>
            </a:r>
            <a:r>
              <a:rPr lang="en-GB" sz="2400" dirty="0"/>
              <a:t> a task of the rotating Council presidency?</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D3D34E94-4B1F-B62B-7C77-465BAF2E82D1}"/>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n-GB" sz="3200" b="1" dirty="0">
                <a:effectLst>
                  <a:outerShdw blurRad="38100" dist="38100" dir="2700000" algn="tl">
                    <a:srgbClr val="000000">
                      <a:alpha val="43137"/>
                    </a:srgbClr>
                  </a:outerShdw>
                </a:effectLst>
                <a:hlinkClick r:id="rId4" action="ppaction://hlinksldjump"/>
              </a:rPr>
              <a:t>Europa Quest</a:t>
            </a:r>
            <a:endParaRPr lang="en-GB"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810865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FF000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92D05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es-ES" dirty="0"/>
              <a:t>C</a:t>
            </a:r>
          </a:p>
          <a:p>
            <a:pPr lvl="1"/>
            <a:endParaRPr lang="es-ES" dirty="0"/>
          </a:p>
          <a:p>
            <a:pPr lvl="1"/>
            <a:r>
              <a:rPr lang="en-GB" sz="1800" dirty="0"/>
              <a:t>The Lisbon Treaty came into force, changing the way the EU works</a:t>
            </a:r>
            <a:endParaRPr lang="es-ES" dirty="0"/>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es-ES" dirty="0"/>
              <a:t>A</a:t>
            </a:r>
          </a:p>
          <a:p>
            <a:endParaRPr lang="es-ES" sz="1800" dirty="0"/>
          </a:p>
          <a:p>
            <a:r>
              <a:rPr lang="en-GB" sz="1800" b="0" dirty="0">
                <a:solidFill>
                  <a:schemeClr val="accent6"/>
                </a:solidFill>
                <a:latin typeface="Source Sans 3" panose="020B0303030403020204" pitchFamily="34" charset="0"/>
              </a:rPr>
              <a:t>10 new countries joined the EU, taking the number of member states to 25</a:t>
            </a: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es-ES" dirty="0"/>
              <a:t>B</a:t>
            </a:r>
          </a:p>
          <a:p>
            <a:pPr lvl="1"/>
            <a:endParaRPr lang="es-ES" dirty="0"/>
          </a:p>
          <a:p>
            <a:pPr lvl="1"/>
            <a:r>
              <a:rPr lang="en-GB" sz="1800" dirty="0"/>
              <a:t>The euro entered circulation</a:t>
            </a:r>
            <a:endParaRPr lang="es-ES" dirty="0"/>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es-ES" dirty="0"/>
              <a:t>D</a:t>
            </a:r>
          </a:p>
          <a:p>
            <a:pPr lvl="1"/>
            <a:endParaRPr lang="es-ES" dirty="0"/>
          </a:p>
          <a:p>
            <a:pPr lvl="1"/>
            <a:r>
              <a:rPr lang="en-GB" sz="1800" dirty="0"/>
              <a:t>For the first time in European elections, several candidates (</a:t>
            </a:r>
            <a:r>
              <a:rPr lang="en-GB" i="1" dirty="0"/>
              <a:t>'</a:t>
            </a:r>
            <a:r>
              <a:rPr lang="en-GB" i="1" dirty="0" err="1"/>
              <a:t>spitzenkandidaten</a:t>
            </a:r>
            <a:r>
              <a:rPr lang="en-GB" i="1" dirty="0"/>
              <a:t>’</a:t>
            </a:r>
            <a:r>
              <a:rPr lang="en-GB" dirty="0"/>
              <a:t>) </a:t>
            </a:r>
            <a:r>
              <a:rPr lang="en-GB" sz="1800" dirty="0"/>
              <a:t>competed for the post of President of the European Commission</a:t>
            </a:r>
            <a:endParaRPr lang="es-ES" dirty="0"/>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es-ES" dirty="0" err="1"/>
              <a:t>History</a:t>
            </a:r>
            <a:r>
              <a:rPr lang="es-ES" dirty="0"/>
              <a:t> 200</a:t>
            </a:r>
          </a:p>
          <a:p>
            <a:pPr>
              <a:lnSpc>
                <a:spcPts val="3000"/>
              </a:lnSpc>
            </a:pPr>
            <a:r>
              <a:rPr lang="es-ES" dirty="0">
                <a:solidFill>
                  <a:schemeClr val="accent2"/>
                </a:solidFill>
              </a:rPr>
              <a:t>⸺</a:t>
            </a:r>
          </a:p>
          <a:p>
            <a:r>
              <a:rPr lang="en-GB" sz="2800" dirty="0"/>
              <a:t>Which EU milestone was reached in 2002?</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EBA1417A-6982-CDB0-FD86-C72F9ABDD878}"/>
              </a:ext>
            </a:extLst>
          </p:cNvPr>
          <p:cNvSpPr txBox="1">
            <a:spLocks/>
          </p:cNvSpPr>
          <p:nvPr/>
        </p:nvSpPr>
        <p:spPr bwMode="auto">
          <a:xfrm>
            <a:off x="7874000" y="6012294"/>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n-GB" sz="3200" b="1" dirty="0">
                <a:effectLst>
                  <a:outerShdw blurRad="38100" dist="38100" dir="2700000" algn="tl">
                    <a:srgbClr val="000000">
                      <a:alpha val="43137"/>
                    </a:srgbClr>
                  </a:outerShdw>
                </a:effectLst>
                <a:hlinkClick r:id="rId4" action="ppaction://hlinksldjump"/>
              </a:rPr>
              <a:t>Europa Quest</a:t>
            </a:r>
            <a:endParaRPr lang="en-GB"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077066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92D05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FF000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es-ES" dirty="0"/>
              <a:t>C</a:t>
            </a:r>
          </a:p>
          <a:p>
            <a:pPr lvl="1"/>
            <a:endParaRPr lang="es-ES" dirty="0"/>
          </a:p>
          <a:p>
            <a:pPr lvl="1"/>
            <a:r>
              <a:rPr lang="en-GB" dirty="0"/>
              <a:t>Spain</a:t>
            </a:r>
            <a:endParaRPr lang="es-ES" dirty="0"/>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es-ES" dirty="0"/>
              <a:t>A</a:t>
            </a:r>
          </a:p>
          <a:p>
            <a:endParaRPr lang="es-ES" sz="1800" dirty="0"/>
          </a:p>
          <a:p>
            <a:r>
              <a:rPr lang="en-GB" sz="1800" b="0" dirty="0">
                <a:solidFill>
                  <a:schemeClr val="accent6"/>
                </a:solidFill>
                <a:latin typeface="Source Sans 3" panose="020B0303030403020204" pitchFamily="34" charset="0"/>
              </a:rPr>
              <a:t>Germany</a:t>
            </a:r>
          </a:p>
          <a:p>
            <a:endParaRPr lang="en-GB" sz="1800" b="0" dirty="0">
              <a:solidFill>
                <a:schemeClr val="accent6"/>
              </a:solidFill>
              <a:latin typeface="Source Sans 3" panose="020B0303030403020204" pitchFamily="34" charset="0"/>
            </a:endParaRP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es-ES" dirty="0"/>
              <a:t>B</a:t>
            </a:r>
          </a:p>
          <a:p>
            <a:pPr lvl="1"/>
            <a:endParaRPr lang="es-ES" dirty="0"/>
          </a:p>
          <a:p>
            <a:r>
              <a:rPr lang="en-GB" sz="1800" b="0" dirty="0">
                <a:solidFill>
                  <a:schemeClr val="accent6"/>
                </a:solidFill>
                <a:latin typeface="Source Sans 3" panose="020B0303030403020204" pitchFamily="34" charset="0"/>
              </a:rPr>
              <a:t>Luxembourg</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es-ES" dirty="0"/>
              <a:t>D</a:t>
            </a:r>
          </a:p>
          <a:p>
            <a:pPr lvl="1"/>
            <a:endParaRPr lang="es-ES" dirty="0"/>
          </a:p>
          <a:p>
            <a:pPr lvl="1"/>
            <a:r>
              <a:rPr lang="en-GB" dirty="0"/>
              <a:t>Denmark</a:t>
            </a:r>
            <a:endParaRPr lang="es-ES" dirty="0"/>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es-ES" dirty="0" err="1"/>
              <a:t>Presidency</a:t>
            </a:r>
            <a:r>
              <a:rPr lang="es-ES" dirty="0"/>
              <a:t> 300</a:t>
            </a:r>
          </a:p>
          <a:p>
            <a:pPr>
              <a:lnSpc>
                <a:spcPts val="3000"/>
              </a:lnSpc>
            </a:pPr>
            <a:r>
              <a:rPr lang="es-ES" dirty="0">
                <a:solidFill>
                  <a:schemeClr val="accent2"/>
                </a:solidFill>
              </a:rPr>
              <a:t>⸺</a:t>
            </a:r>
          </a:p>
          <a:p>
            <a:r>
              <a:rPr lang="en-GB" sz="1800" dirty="0"/>
              <a:t>Which country never held the Council presidency before the 1980s?</a:t>
            </a:r>
            <a:endParaRPr lang="en-GB" sz="2400" dirty="0"/>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3"/>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4"/>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600ABEF1-0CB1-42C7-0CFE-B0C2E2C4023D}"/>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n-GB" sz="3200" b="1" dirty="0">
                <a:effectLst>
                  <a:outerShdw blurRad="38100" dist="38100" dir="2700000" algn="tl">
                    <a:srgbClr val="000000">
                      <a:alpha val="43137"/>
                    </a:srgbClr>
                  </a:outerShdw>
                </a:effectLst>
                <a:hlinkClick r:id="rId5" action="ppaction://hlinksldjump"/>
              </a:rPr>
              <a:t>Europa Quest</a:t>
            </a:r>
            <a:endParaRPr lang="en-GB"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698542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FF000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92D05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3"/>
            <a:ext cx="10648046" cy="2045949"/>
          </a:xfrm>
          <a:solidFill>
            <a:schemeClr val="accent2">
              <a:lumMod val="20000"/>
              <a:lumOff val="80000"/>
              <a:alpha val="50000"/>
            </a:schemeClr>
          </a:solidFill>
        </p:spPr>
        <p:txBody>
          <a:bodyPr/>
          <a:lstStyle/>
          <a:p>
            <a:r>
              <a:rPr lang="en-GB" sz="4000" dirty="0"/>
              <a:t>Which Council configuration is </a:t>
            </a:r>
            <a:r>
              <a:rPr lang="en-GB" sz="4000" u="sng" dirty="0"/>
              <a:t>not</a:t>
            </a:r>
            <a:r>
              <a:rPr lang="en-GB" sz="4000" dirty="0"/>
              <a:t> chaired by the country holding the rotating presidency?</a:t>
            </a:r>
            <a:endParaRPr lang="es-ES" sz="1800" b="0" dirty="0">
              <a:solidFill>
                <a:schemeClr val="accent6"/>
              </a:solidFill>
              <a:latin typeface="Source Sans 3" panose="020B0303030403020204" pitchFamily="34" charset="0"/>
            </a:endParaRP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es-ES" dirty="0" err="1"/>
              <a:t>Presidency</a:t>
            </a:r>
            <a:r>
              <a:rPr lang="es-ES" dirty="0"/>
              <a:t> 400</a:t>
            </a:r>
          </a:p>
          <a:p>
            <a:pPr>
              <a:lnSpc>
                <a:spcPts val="3000"/>
              </a:lnSpc>
            </a:pPr>
            <a:r>
              <a:rPr lang="es-ES" dirty="0">
                <a:solidFill>
                  <a:schemeClr val="accent2"/>
                </a:solidFill>
              </a:rPr>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19" name="Text Placeholder 11">
            <a:extLst>
              <a:ext uri="{FF2B5EF4-FFF2-40B4-BE49-F238E27FC236}">
                <a16:creationId xmlns:a16="http://schemas.microsoft.com/office/drawing/2014/main" id="{07E865E0-D33C-5976-9D79-D837ADF81104}"/>
              </a:ext>
            </a:extLst>
          </p:cNvPr>
          <p:cNvSpPr txBox="1">
            <a:spLocks/>
          </p:cNvSpPr>
          <p:nvPr/>
        </p:nvSpPr>
        <p:spPr bwMode="auto">
          <a:xfrm>
            <a:off x="1951892" y="4212053"/>
            <a:ext cx="8285716" cy="907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n-GB" sz="3200" dirty="0">
                <a:solidFill>
                  <a:srgbClr val="00B050"/>
                </a:solidFill>
              </a:rPr>
              <a:t>Foreign affairs</a:t>
            </a:r>
            <a:endParaRPr lang="en-GB" sz="6000" dirty="0">
              <a:solidFill>
                <a:srgbClr val="00B050"/>
              </a:solidFill>
            </a:endParaRPr>
          </a:p>
        </p:txBody>
      </p:sp>
      <p:sp>
        <p:nvSpPr>
          <p:cNvPr id="2" name="Text Placeholder 11">
            <a:extLst>
              <a:ext uri="{FF2B5EF4-FFF2-40B4-BE49-F238E27FC236}">
                <a16:creationId xmlns:a16="http://schemas.microsoft.com/office/drawing/2014/main" id="{B842A466-AC03-7F5A-9767-89F90F17DB72}"/>
              </a:ext>
            </a:extLst>
          </p:cNvPr>
          <p:cNvSpPr txBox="1">
            <a:spLocks/>
          </p:cNvSpPr>
          <p:nvPr/>
        </p:nvSpPr>
        <p:spPr bwMode="auto">
          <a:xfrm>
            <a:off x="1512997" y="5612119"/>
            <a:ext cx="2909533"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n-GB" sz="3200" b="1" dirty="0">
                <a:effectLst>
                  <a:outerShdw blurRad="38100" dist="38100" dir="2700000" algn="tl">
                    <a:srgbClr val="000000">
                      <a:alpha val="43137"/>
                    </a:srgbClr>
                  </a:outerShdw>
                </a:effectLst>
                <a:hlinkClick r:id="rId4" action="ppaction://hlinksldjump"/>
              </a:rPr>
              <a:t>Find out more</a:t>
            </a:r>
            <a:endParaRPr lang="en-GB" b="1" dirty="0">
              <a:effectLst>
                <a:outerShdw blurRad="38100" dist="38100" dir="2700000" algn="tl">
                  <a:srgbClr val="000000">
                    <a:alpha val="43137"/>
                  </a:srgbClr>
                </a:outerShdw>
              </a:effectLst>
            </a:endParaRPr>
          </a:p>
        </p:txBody>
      </p:sp>
      <p:sp>
        <p:nvSpPr>
          <p:cNvPr id="3" name="Text Placeholder 11">
            <a:extLst>
              <a:ext uri="{FF2B5EF4-FFF2-40B4-BE49-F238E27FC236}">
                <a16:creationId xmlns:a16="http://schemas.microsoft.com/office/drawing/2014/main" id="{C33530AC-1218-B65C-74FD-8F15519EF620}"/>
              </a:ext>
            </a:extLst>
          </p:cNvPr>
          <p:cNvSpPr txBox="1">
            <a:spLocks/>
          </p:cNvSpPr>
          <p:nvPr/>
        </p:nvSpPr>
        <p:spPr bwMode="auto">
          <a:xfrm>
            <a:off x="7769472" y="5612118"/>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n-GB" sz="3200" b="1" dirty="0">
                <a:effectLst>
                  <a:outerShdw blurRad="38100" dist="38100" dir="2700000" algn="tl">
                    <a:srgbClr val="000000">
                      <a:alpha val="43137"/>
                    </a:srgbClr>
                  </a:outerShdw>
                </a:effectLst>
                <a:hlinkClick r:id="rId5" action="ppaction://hlinksldjump"/>
              </a:rPr>
              <a:t>Europa Quest</a:t>
            </a:r>
            <a:endParaRPr lang="en-GB"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086517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 calcmode="lin" valueType="num">
                                      <p:cBhvr>
                                        <p:cTn id="7" dur="1000" fill="hold"/>
                                        <p:tgtEl>
                                          <p:spTgt spid="19">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9">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19">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uiExpand="1"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3"/>
            <a:ext cx="10648046" cy="2794319"/>
          </a:xfrm>
          <a:solidFill>
            <a:schemeClr val="accent2">
              <a:lumMod val="20000"/>
              <a:lumOff val="80000"/>
              <a:alpha val="50000"/>
            </a:schemeClr>
          </a:solidFill>
        </p:spPr>
        <p:txBody>
          <a:bodyPr/>
          <a:lstStyle/>
          <a:p>
            <a:r>
              <a:rPr lang="en-GB" sz="2800" dirty="0"/>
              <a:t>Meetings of the Foreign Affairs Council (FAC) are chaired by the High Representative of the Union for Foreign Affairs and Security Policy. </a:t>
            </a:r>
          </a:p>
          <a:p>
            <a:endParaRPr lang="en-GB" sz="2800" dirty="0"/>
          </a:p>
          <a:p>
            <a:r>
              <a:rPr lang="en-GB" dirty="0"/>
              <a:t>However, when the FAC discusses trade policy issues, it is chaired by the representative of the EU member state holding the rotating presidency of the Council of the EU.</a:t>
            </a:r>
            <a:endParaRPr lang="en-150" dirty="0"/>
          </a:p>
          <a:p>
            <a:endParaRPr lang="es-ES" sz="1800" b="0" dirty="0">
              <a:solidFill>
                <a:schemeClr val="accent6"/>
              </a:solidFill>
              <a:latin typeface="Source Sans 3" panose="020B0303030403020204" pitchFamily="34" charset="0"/>
            </a:endParaRP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es-ES" dirty="0" err="1"/>
              <a:t>Presidency</a:t>
            </a:r>
            <a:r>
              <a:rPr lang="es-ES" dirty="0"/>
              <a:t> 400</a:t>
            </a:r>
          </a:p>
          <a:p>
            <a:pPr>
              <a:lnSpc>
                <a:spcPts val="3000"/>
              </a:lnSpc>
            </a:pPr>
            <a:r>
              <a:rPr lang="es-ES" dirty="0">
                <a:solidFill>
                  <a:schemeClr val="accent2"/>
                </a:solidFill>
              </a:rPr>
              <a:t>⸺</a:t>
            </a:r>
          </a:p>
          <a:p>
            <a:pPr>
              <a:lnSpc>
                <a:spcPts val="3000"/>
              </a:lnSpc>
            </a:pPr>
            <a:r>
              <a:rPr lang="es-ES" i="1" dirty="0" err="1">
                <a:solidFill>
                  <a:schemeClr val="tx2">
                    <a:lumMod val="60000"/>
                    <a:lumOff val="40000"/>
                  </a:schemeClr>
                </a:solidFill>
              </a:rPr>
              <a:t>Information</a:t>
            </a:r>
            <a:endParaRPr lang="es-ES" i="1" dirty="0">
              <a:solidFill>
                <a:schemeClr val="tx2">
                  <a:lumMod val="60000"/>
                  <a:lumOff val="40000"/>
                </a:schemeClr>
              </a:solidFill>
            </a:endParaRP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6D411608-A1FA-1BDD-82BA-92B6CBB04B6F}"/>
              </a:ext>
            </a:extLst>
          </p:cNvPr>
          <p:cNvSpPr txBox="1">
            <a:spLocks/>
          </p:cNvSpPr>
          <p:nvPr/>
        </p:nvSpPr>
        <p:spPr bwMode="auto">
          <a:xfrm>
            <a:off x="7992011" y="5755157"/>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n-GB" sz="3200" b="1" dirty="0">
                <a:effectLst>
                  <a:outerShdw blurRad="38100" dist="38100" dir="2700000" algn="tl">
                    <a:srgbClr val="000000">
                      <a:alpha val="43137"/>
                    </a:srgbClr>
                  </a:outerShdw>
                </a:effectLst>
                <a:hlinkClick r:id="rId4" action="ppaction://hlinksldjump"/>
              </a:rPr>
              <a:t>Europa Quest</a:t>
            </a:r>
            <a:endParaRPr lang="en-GB"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2520252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25060" y="2908823"/>
            <a:ext cx="5186805" cy="1771650"/>
          </a:xfrm>
          <a:solidFill>
            <a:schemeClr val="accent2">
              <a:lumMod val="20000"/>
              <a:lumOff val="80000"/>
              <a:alpha val="50000"/>
            </a:schemeClr>
          </a:solidFill>
        </p:spPr>
        <p:txBody>
          <a:bodyPr/>
          <a:lstStyle/>
          <a:p>
            <a:r>
              <a:rPr lang="es-ES" dirty="0"/>
              <a:t>A</a:t>
            </a:r>
          </a:p>
          <a:p>
            <a:endParaRPr lang="es-ES" sz="1200" dirty="0"/>
          </a:p>
          <a:p>
            <a:pPr>
              <a:lnSpc>
                <a:spcPct val="150000"/>
              </a:lnSpc>
            </a:pPr>
            <a:r>
              <a:rPr lang="en-GB" sz="1800" b="0" dirty="0">
                <a:solidFill>
                  <a:schemeClr val="accent6"/>
                </a:solidFill>
                <a:latin typeface="Source Sans 3" panose="020B0303030403020204" pitchFamily="34" charset="0"/>
              </a:rPr>
              <a:t>24</a:t>
            </a: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908823"/>
            <a:ext cx="5186805" cy="1771650"/>
          </a:xfrm>
          <a:solidFill>
            <a:schemeClr val="accent2">
              <a:lumMod val="20000"/>
              <a:lumOff val="80000"/>
              <a:alpha val="49580"/>
            </a:schemeClr>
          </a:solidFill>
        </p:spPr>
        <p:txBody>
          <a:bodyPr/>
          <a:lstStyle/>
          <a:p>
            <a:r>
              <a:rPr lang="es-ES" dirty="0"/>
              <a:t>B</a:t>
            </a:r>
          </a:p>
          <a:p>
            <a:pPr lvl="1"/>
            <a:endParaRPr lang="es-ES" dirty="0"/>
          </a:p>
          <a:p>
            <a:pPr lvl="1"/>
            <a:r>
              <a:rPr lang="en-GB" dirty="0"/>
              <a:t>27</a:t>
            </a:r>
            <a:endParaRPr lang="es-ES" dirty="0"/>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582632" cy="1468465"/>
          </a:xfrm>
        </p:spPr>
        <p:txBody>
          <a:bodyPr/>
          <a:lstStyle/>
          <a:p>
            <a:pPr>
              <a:lnSpc>
                <a:spcPts val="3000"/>
              </a:lnSpc>
            </a:pPr>
            <a:r>
              <a:rPr lang="en-GB" dirty="0"/>
              <a:t>Languages </a:t>
            </a:r>
            <a:r>
              <a:rPr lang="es-ES" dirty="0"/>
              <a:t>100</a:t>
            </a:r>
          </a:p>
          <a:p>
            <a:pPr>
              <a:lnSpc>
                <a:spcPts val="3000"/>
              </a:lnSpc>
            </a:pPr>
            <a:r>
              <a:rPr lang="es-ES" dirty="0">
                <a:solidFill>
                  <a:schemeClr val="accent2"/>
                </a:solidFill>
              </a:rPr>
              <a:t>⸺</a:t>
            </a:r>
          </a:p>
          <a:p>
            <a:r>
              <a:rPr lang="en-GB" sz="2800" dirty="0"/>
              <a:t>How many official EU languages are there?</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3"/>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4"/>
          <a:srcRect/>
          <a:stretch/>
        </p:blipFill>
        <p:spPr>
          <a:xfrm>
            <a:off x="10951222" y="509785"/>
            <a:ext cx="615718" cy="520325"/>
          </a:xfrm>
          <a:prstGeom prst="rect">
            <a:avLst/>
          </a:prstGeom>
        </p:spPr>
      </p:pic>
      <p:sp>
        <p:nvSpPr>
          <p:cNvPr id="6" name="Text Placeholder 11">
            <a:extLst>
              <a:ext uri="{FF2B5EF4-FFF2-40B4-BE49-F238E27FC236}">
                <a16:creationId xmlns:a16="http://schemas.microsoft.com/office/drawing/2014/main" id="{A736393F-C245-E308-90DB-3F16AA9960A6}"/>
              </a:ext>
            </a:extLst>
          </p:cNvPr>
          <p:cNvSpPr txBox="1">
            <a:spLocks/>
          </p:cNvSpPr>
          <p:nvPr/>
        </p:nvSpPr>
        <p:spPr bwMode="auto">
          <a:xfrm>
            <a:off x="7992011" y="5755157"/>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n-GB" sz="3200" b="1" dirty="0">
                <a:effectLst>
                  <a:outerShdw blurRad="38100" dist="38100" dir="2700000" algn="tl">
                    <a:srgbClr val="000000">
                      <a:alpha val="43137"/>
                    </a:srgbClr>
                  </a:outerShdw>
                </a:effectLst>
                <a:hlinkClick r:id="rId5" action="ppaction://hlinksldjump"/>
              </a:rPr>
              <a:t>Europa Quest</a:t>
            </a:r>
            <a:endParaRPr lang="en-GB"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7075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4"/>
                                        </p:tgtEl>
                                        <p:attrNameLst>
                                          <p:attrName>fillcolor</p:attrName>
                                        </p:attrNameLst>
                                      </p:cBhvr>
                                      <p:to>
                                        <a:srgbClr val="92D050"/>
                                      </p:to>
                                    </p:animClr>
                                    <p:set>
                                      <p:cBhvr>
                                        <p:cTn id="7" dur="2000" fill="hold"/>
                                        <p:tgtEl>
                                          <p:spTgt spid="4"/>
                                        </p:tgtEl>
                                        <p:attrNameLst>
                                          <p:attrName>fill.type</p:attrName>
                                        </p:attrNameLst>
                                      </p:cBhvr>
                                      <p:to>
                                        <p:strVal val="solid"/>
                                      </p:to>
                                    </p:set>
                                    <p:set>
                                      <p:cBhvr>
                                        <p:cTn id="8" dur="2000" fill="hold"/>
                                        <p:tgtEl>
                                          <p:spTgt spid="4"/>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5"/>
                                        </p:tgtEl>
                                        <p:attrNameLst>
                                          <p:attrName>fillcolor</p:attrName>
                                        </p:attrNameLst>
                                      </p:cBhvr>
                                      <p:to>
                                        <a:srgbClr val="FF0000"/>
                                      </p:to>
                                    </p:animClr>
                                    <p:set>
                                      <p:cBhvr>
                                        <p:cTn id="11" dur="2000" fill="hold"/>
                                        <p:tgtEl>
                                          <p:spTgt spid="5"/>
                                        </p:tgtEl>
                                        <p:attrNameLst>
                                          <p:attrName>fill.type</p:attrName>
                                        </p:attrNameLst>
                                      </p:cBhvr>
                                      <p:to>
                                        <p:strVal val="solid"/>
                                      </p:to>
                                    </p:set>
                                    <p:set>
                                      <p:cBhvr>
                                        <p:cTn id="12" dur="2000" fill="hold"/>
                                        <p:tgtEl>
                                          <p:spTgt spid="5"/>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es-ES" dirty="0"/>
              <a:t>C</a:t>
            </a:r>
          </a:p>
          <a:p>
            <a:pPr lvl="1"/>
            <a:endParaRPr lang="es-ES" dirty="0"/>
          </a:p>
          <a:p>
            <a:pPr lvl="1"/>
            <a:r>
              <a:rPr lang="en-GB" dirty="0"/>
              <a:t>From the Venetian phrase </a:t>
            </a:r>
            <a:r>
              <a:rPr lang="en-GB" i="1" dirty="0"/>
              <a:t>s-</a:t>
            </a:r>
            <a:r>
              <a:rPr lang="en-GB" i="1" dirty="0" err="1"/>
              <a:t>ciào</a:t>
            </a:r>
            <a:r>
              <a:rPr lang="en-GB" i="1" dirty="0"/>
              <a:t> vostro,</a:t>
            </a:r>
            <a:r>
              <a:rPr lang="en-GB" dirty="0"/>
              <a:t> literally meaning ‘I am your slave’</a:t>
            </a:r>
            <a:endParaRPr lang="es-ES" dirty="0"/>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es-ES" dirty="0"/>
              <a:t>A</a:t>
            </a:r>
          </a:p>
          <a:p>
            <a:endParaRPr lang="es-ES" sz="1800" dirty="0"/>
          </a:p>
          <a:p>
            <a:r>
              <a:rPr lang="en-GB" sz="1800" b="0" dirty="0">
                <a:solidFill>
                  <a:schemeClr val="accent6"/>
                </a:solidFill>
                <a:latin typeface="Source Sans 3" panose="020B0303030403020204" pitchFamily="34" charset="0"/>
              </a:rPr>
              <a:t>From Caius - a traditional Latin name</a:t>
            </a: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es-ES" dirty="0"/>
              <a:t>B</a:t>
            </a:r>
          </a:p>
          <a:p>
            <a:pPr lvl="1"/>
            <a:endParaRPr lang="es-ES" dirty="0"/>
          </a:p>
          <a:p>
            <a:r>
              <a:rPr lang="en-GB" sz="1800" b="0" dirty="0">
                <a:solidFill>
                  <a:schemeClr val="accent6"/>
                </a:solidFill>
                <a:latin typeface="Source Sans 3" panose="020B0303030403020204" pitchFamily="34" charset="0"/>
              </a:rPr>
              <a:t>This is how Venetian gondoliers shouted to each other in the fog to avoid collisions</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es-ES" dirty="0"/>
              <a:t>D</a:t>
            </a:r>
          </a:p>
          <a:p>
            <a:pPr lvl="1"/>
            <a:endParaRPr lang="es-ES" dirty="0"/>
          </a:p>
          <a:p>
            <a:pPr lvl="1"/>
            <a:r>
              <a:rPr lang="en-GB" dirty="0"/>
              <a:t>There is no clear theory on its etymology</a:t>
            </a:r>
            <a:endParaRPr lang="es-ES" dirty="0"/>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es-ES" dirty="0" err="1"/>
              <a:t>Languages</a:t>
            </a:r>
            <a:r>
              <a:rPr lang="es-ES" dirty="0"/>
              <a:t> 200</a:t>
            </a:r>
          </a:p>
          <a:p>
            <a:pPr>
              <a:lnSpc>
                <a:spcPts val="3000"/>
              </a:lnSpc>
            </a:pPr>
            <a:r>
              <a:rPr lang="es-ES" dirty="0">
                <a:solidFill>
                  <a:schemeClr val="accent2"/>
                </a:solidFill>
              </a:rPr>
              <a:t>⸺</a:t>
            </a:r>
          </a:p>
          <a:p>
            <a:r>
              <a:rPr lang="en-GB" sz="2400" dirty="0"/>
              <a:t>What is the origin of the word </a:t>
            </a:r>
            <a:r>
              <a:rPr lang="en-GB" sz="2400" i="1" dirty="0"/>
              <a:t>ciao</a:t>
            </a:r>
            <a:r>
              <a:rPr lang="en-GB" sz="2400" dirty="0"/>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CA721524-3E7B-905D-37F6-692D8A5973A7}"/>
              </a:ext>
            </a:extLst>
          </p:cNvPr>
          <p:cNvSpPr txBox="1">
            <a:spLocks/>
          </p:cNvSpPr>
          <p:nvPr/>
        </p:nvSpPr>
        <p:spPr bwMode="auto">
          <a:xfrm>
            <a:off x="7992011" y="5930094"/>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n-GB" sz="3200" b="1" dirty="0">
                <a:effectLst>
                  <a:outerShdw blurRad="38100" dist="38100" dir="2700000" algn="tl">
                    <a:srgbClr val="000000">
                      <a:alpha val="43137"/>
                    </a:srgbClr>
                  </a:outerShdw>
                </a:effectLst>
                <a:hlinkClick r:id="rId4" action="ppaction://hlinksldjump"/>
              </a:rPr>
              <a:t>Europa Quest</a:t>
            </a:r>
            <a:endParaRPr lang="en-GB"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530227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FF000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92D05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es-ES" dirty="0"/>
              <a:t>C</a:t>
            </a:r>
          </a:p>
          <a:p>
            <a:pPr lvl="1"/>
            <a:endParaRPr lang="es-ES" dirty="0"/>
          </a:p>
          <a:p>
            <a:pPr lvl="1"/>
            <a:r>
              <a:rPr lang="en-GB" dirty="0"/>
              <a:t>Cheers!</a:t>
            </a:r>
            <a:endParaRPr lang="es-ES" dirty="0"/>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es-ES" dirty="0"/>
              <a:t>A</a:t>
            </a:r>
          </a:p>
          <a:p>
            <a:endParaRPr lang="es-ES" sz="1800" dirty="0"/>
          </a:p>
          <a:p>
            <a:r>
              <a:rPr lang="en-GB" sz="1800" b="0" dirty="0">
                <a:solidFill>
                  <a:schemeClr val="accent6"/>
                </a:solidFill>
                <a:latin typeface="Source Sans 3" panose="020B0303030403020204" pitchFamily="34" charset="0"/>
              </a:rPr>
              <a:t>I love you</a:t>
            </a: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es-ES" dirty="0"/>
              <a:t>B</a:t>
            </a:r>
          </a:p>
          <a:p>
            <a:pPr lvl="1"/>
            <a:endParaRPr lang="es-ES" dirty="0"/>
          </a:p>
          <a:p>
            <a:r>
              <a:rPr lang="en-GB" sz="1800" b="0" dirty="0">
                <a:solidFill>
                  <a:schemeClr val="accent6"/>
                </a:solidFill>
                <a:latin typeface="Source Sans 3" panose="020B0303030403020204" pitchFamily="34" charset="0"/>
              </a:rPr>
              <a:t>Nice to meet you</a:t>
            </a:r>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es-ES" dirty="0"/>
              <a:t>D</a:t>
            </a:r>
          </a:p>
          <a:p>
            <a:pPr lvl="1"/>
            <a:endParaRPr lang="es-ES" dirty="0"/>
          </a:p>
          <a:p>
            <a:pPr lvl="1"/>
            <a:r>
              <a:rPr lang="en-GB" dirty="0"/>
              <a:t>This is not in an Estonian word.</a:t>
            </a:r>
            <a:endParaRPr lang="es-ES" dirty="0"/>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es-ES" dirty="0" err="1"/>
              <a:t>Languages</a:t>
            </a:r>
            <a:r>
              <a:rPr lang="es-ES" dirty="0"/>
              <a:t> 300</a:t>
            </a:r>
          </a:p>
          <a:p>
            <a:pPr>
              <a:lnSpc>
                <a:spcPts val="3000"/>
              </a:lnSpc>
            </a:pPr>
            <a:r>
              <a:rPr lang="es-ES" dirty="0">
                <a:solidFill>
                  <a:schemeClr val="accent2"/>
                </a:solidFill>
              </a:rPr>
              <a:t>⸺</a:t>
            </a:r>
          </a:p>
          <a:p>
            <a:r>
              <a:rPr lang="en-GB" sz="2400" dirty="0"/>
              <a:t>What does the Estonian word </a:t>
            </a:r>
            <a:r>
              <a:rPr lang="en-GB" sz="2400" i="1" dirty="0" err="1"/>
              <a:t>terviseks</a:t>
            </a:r>
            <a:r>
              <a:rPr lang="en-GB" sz="2400" dirty="0"/>
              <a:t> mean?</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23D1AA5A-E358-DB97-6D68-F4D825AB196F}"/>
              </a:ext>
            </a:extLst>
          </p:cNvPr>
          <p:cNvSpPr txBox="1">
            <a:spLocks/>
          </p:cNvSpPr>
          <p:nvPr/>
        </p:nvSpPr>
        <p:spPr bwMode="auto">
          <a:xfrm>
            <a:off x="8195211" y="6010077"/>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n-GB" sz="3200" b="1" dirty="0">
                <a:effectLst>
                  <a:outerShdw blurRad="38100" dist="38100" dir="2700000" algn="tl">
                    <a:srgbClr val="000000">
                      <a:alpha val="43137"/>
                    </a:srgbClr>
                  </a:outerShdw>
                </a:effectLst>
                <a:hlinkClick r:id="rId4" action="ppaction://hlinksldjump"/>
              </a:rPr>
              <a:t>Europa Quest</a:t>
            </a:r>
            <a:endParaRPr lang="en-GB"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626497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5"/>
                                        </p:tgtEl>
                                        <p:attrNameLst>
                                          <p:attrName>fillcolor</p:attrName>
                                        </p:attrNameLst>
                                      </p:cBhvr>
                                      <p:to>
                                        <a:srgbClr val="FF0000"/>
                                      </p:to>
                                    </p:animClr>
                                    <p:set>
                                      <p:cBhvr>
                                        <p:cTn id="7" dur="2000" fill="hold"/>
                                        <p:tgtEl>
                                          <p:spTgt spid="5"/>
                                        </p:tgtEl>
                                        <p:attrNameLst>
                                          <p:attrName>fill.type</p:attrName>
                                        </p:attrNameLst>
                                      </p:cBhvr>
                                      <p:to>
                                        <p:strVal val="solid"/>
                                      </p:to>
                                    </p:set>
                                    <p:set>
                                      <p:cBhvr>
                                        <p:cTn id="8" dur="2000" fill="hold"/>
                                        <p:tgtEl>
                                          <p:spTgt spid="5"/>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92D05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FF000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3"/>
            <a:ext cx="10648046" cy="2045949"/>
          </a:xfrm>
          <a:solidFill>
            <a:schemeClr val="accent2">
              <a:lumMod val="20000"/>
              <a:lumOff val="80000"/>
              <a:alpha val="50000"/>
            </a:schemeClr>
          </a:solidFill>
        </p:spPr>
        <p:txBody>
          <a:bodyPr/>
          <a:lstStyle/>
          <a:p>
            <a:r>
              <a:rPr lang="en-GB" sz="2800" dirty="0"/>
              <a:t>Which two EU countries did not request that one of their official languages (nationwide) be made an official EU language. </a:t>
            </a:r>
          </a:p>
          <a:p>
            <a:endParaRPr lang="en-GB" sz="2800" dirty="0"/>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es-ES" dirty="0" err="1"/>
              <a:t>Languages</a:t>
            </a:r>
            <a:r>
              <a:rPr lang="es-ES" dirty="0"/>
              <a:t> 400</a:t>
            </a:r>
          </a:p>
          <a:p>
            <a:pPr>
              <a:lnSpc>
                <a:spcPts val="3000"/>
              </a:lnSpc>
            </a:pPr>
            <a:r>
              <a:rPr lang="es-ES" dirty="0">
                <a:solidFill>
                  <a:schemeClr val="accent2"/>
                </a:solidFill>
              </a:rPr>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19" name="Text Placeholder 11">
            <a:extLst>
              <a:ext uri="{FF2B5EF4-FFF2-40B4-BE49-F238E27FC236}">
                <a16:creationId xmlns:a16="http://schemas.microsoft.com/office/drawing/2014/main" id="{07E865E0-D33C-5976-9D79-D837ADF81104}"/>
              </a:ext>
            </a:extLst>
          </p:cNvPr>
          <p:cNvSpPr txBox="1">
            <a:spLocks/>
          </p:cNvSpPr>
          <p:nvPr/>
        </p:nvSpPr>
        <p:spPr bwMode="auto">
          <a:xfrm>
            <a:off x="1951892" y="4212053"/>
            <a:ext cx="8285716" cy="907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n-GB" sz="3200" dirty="0">
                <a:solidFill>
                  <a:srgbClr val="00B050"/>
                </a:solidFill>
              </a:rPr>
              <a:t>Luxembourg &amp; Cyprus</a:t>
            </a:r>
            <a:endParaRPr lang="en-GB" sz="6000" dirty="0">
              <a:solidFill>
                <a:srgbClr val="00B050"/>
              </a:solidFill>
            </a:endParaRPr>
          </a:p>
        </p:txBody>
      </p:sp>
      <p:sp>
        <p:nvSpPr>
          <p:cNvPr id="2" name="Text Placeholder 11">
            <a:extLst>
              <a:ext uri="{FF2B5EF4-FFF2-40B4-BE49-F238E27FC236}">
                <a16:creationId xmlns:a16="http://schemas.microsoft.com/office/drawing/2014/main" id="{01ABD5E1-742F-FDDD-1F02-1B3E39C399D6}"/>
              </a:ext>
            </a:extLst>
          </p:cNvPr>
          <p:cNvSpPr txBox="1">
            <a:spLocks/>
          </p:cNvSpPr>
          <p:nvPr/>
        </p:nvSpPr>
        <p:spPr bwMode="auto">
          <a:xfrm>
            <a:off x="7992011" y="5755157"/>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n-GB" sz="3200" b="1" dirty="0">
                <a:effectLst>
                  <a:outerShdw blurRad="38100" dist="38100" dir="2700000" algn="tl">
                    <a:srgbClr val="000000">
                      <a:alpha val="43137"/>
                    </a:srgbClr>
                  </a:outerShdw>
                </a:effectLst>
                <a:hlinkClick r:id="rId4" action="ppaction://hlinksldjump"/>
              </a:rPr>
              <a:t>Europa Quest</a:t>
            </a:r>
            <a:endParaRPr lang="en-GB"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597806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 calcmode="lin" valueType="num">
                                      <p:cBhvr>
                                        <p:cTn id="7" dur="1000" fill="hold"/>
                                        <p:tgtEl>
                                          <p:spTgt spid="19">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9">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19">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es-ES" dirty="0"/>
              <a:t>C</a:t>
            </a:r>
          </a:p>
          <a:p>
            <a:pPr lvl="1"/>
            <a:endParaRPr lang="es-ES" dirty="0"/>
          </a:p>
          <a:p>
            <a:pPr lvl="1"/>
            <a:r>
              <a:rPr lang="en-GB" sz="1800" dirty="0"/>
              <a:t>1993</a:t>
            </a:r>
            <a:endParaRPr lang="es-ES" dirty="0"/>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es-ES" dirty="0"/>
              <a:t>A</a:t>
            </a:r>
          </a:p>
          <a:p>
            <a:endParaRPr lang="es-ES" sz="1800" dirty="0"/>
          </a:p>
          <a:p>
            <a:r>
              <a:rPr lang="en-GB" sz="1800" b="0" dirty="0">
                <a:solidFill>
                  <a:schemeClr val="accent6"/>
                </a:solidFill>
                <a:latin typeface="Source Sans 3" panose="020B0303030403020204" pitchFamily="34" charset="0"/>
              </a:rPr>
              <a:t>1957</a:t>
            </a: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es-ES" dirty="0"/>
              <a:t>B</a:t>
            </a:r>
          </a:p>
          <a:p>
            <a:pPr lvl="1"/>
            <a:endParaRPr lang="es-ES" dirty="0"/>
          </a:p>
          <a:p>
            <a:pPr lvl="1"/>
            <a:r>
              <a:rPr lang="en-GB" sz="1800" dirty="0"/>
              <a:t>1989</a:t>
            </a:r>
            <a:endParaRPr lang="es-ES" dirty="0"/>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es-ES" dirty="0"/>
              <a:t>D</a:t>
            </a:r>
          </a:p>
          <a:p>
            <a:pPr lvl="1"/>
            <a:endParaRPr lang="es-ES" dirty="0"/>
          </a:p>
          <a:p>
            <a:pPr lvl="1"/>
            <a:r>
              <a:rPr lang="en-GB" sz="1800" dirty="0"/>
              <a:t>2009</a:t>
            </a:r>
            <a:endParaRPr lang="es-ES" dirty="0"/>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es-ES" dirty="0" err="1"/>
              <a:t>History</a:t>
            </a:r>
            <a:r>
              <a:rPr lang="es-ES" dirty="0"/>
              <a:t> 300</a:t>
            </a:r>
          </a:p>
          <a:p>
            <a:pPr>
              <a:lnSpc>
                <a:spcPts val="3000"/>
              </a:lnSpc>
            </a:pPr>
            <a:r>
              <a:rPr lang="es-ES" dirty="0">
                <a:solidFill>
                  <a:schemeClr val="accent2"/>
                </a:solidFill>
              </a:rPr>
              <a:t>⸺</a:t>
            </a:r>
          </a:p>
          <a:p>
            <a:r>
              <a:rPr lang="en-GB" sz="2000" dirty="0"/>
              <a:t>When did the first permanent President of the European Council enter office?</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F956BE9B-4328-D7E7-6EF8-6E1104012354}"/>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n-GB" sz="3200" b="1" dirty="0">
                <a:effectLst>
                  <a:outerShdw blurRad="38100" dist="38100" dir="2700000" algn="tl">
                    <a:srgbClr val="000000">
                      <a:alpha val="43137"/>
                    </a:srgbClr>
                  </a:outerShdw>
                </a:effectLst>
                <a:hlinkClick r:id="rId4" action="ppaction://hlinksldjump"/>
              </a:rPr>
              <a:t>Europa Quest</a:t>
            </a:r>
            <a:endParaRPr lang="en-GB"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667312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4"/>
                                        </p:tgtEl>
                                        <p:attrNameLst>
                                          <p:attrName>fillcolor</p:attrName>
                                        </p:attrNameLst>
                                      </p:cBhvr>
                                      <p:to>
                                        <a:srgbClr val="FF0000"/>
                                      </p:to>
                                    </p:animClr>
                                    <p:set>
                                      <p:cBhvr>
                                        <p:cTn id="7" dur="2000" fill="hold"/>
                                        <p:tgtEl>
                                          <p:spTgt spid="4"/>
                                        </p:tgtEl>
                                        <p:attrNameLst>
                                          <p:attrName>fill.type</p:attrName>
                                        </p:attrNameLst>
                                      </p:cBhvr>
                                      <p:to>
                                        <p:strVal val="solid"/>
                                      </p:to>
                                    </p:set>
                                    <p:set>
                                      <p:cBhvr>
                                        <p:cTn id="8" dur="2000" fill="hold"/>
                                        <p:tgtEl>
                                          <p:spTgt spid="4"/>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5"/>
                                        </p:tgtEl>
                                        <p:attrNameLst>
                                          <p:attrName>fillcolor</p:attrName>
                                        </p:attrNameLst>
                                      </p:cBhvr>
                                      <p:to>
                                        <a:srgbClr val="FF0000"/>
                                      </p:to>
                                    </p:animClr>
                                    <p:set>
                                      <p:cBhvr>
                                        <p:cTn id="11" dur="2000" fill="hold"/>
                                        <p:tgtEl>
                                          <p:spTgt spid="5"/>
                                        </p:tgtEl>
                                        <p:attrNameLst>
                                          <p:attrName>fill.type</p:attrName>
                                        </p:attrNameLst>
                                      </p:cBhvr>
                                      <p:to>
                                        <p:strVal val="solid"/>
                                      </p:to>
                                    </p:set>
                                    <p:set>
                                      <p:cBhvr>
                                        <p:cTn id="12" dur="2000" fill="hold"/>
                                        <p:tgtEl>
                                          <p:spTgt spid="5"/>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3"/>
                                        </p:tgtEl>
                                        <p:attrNameLst>
                                          <p:attrName>fillcolor</p:attrName>
                                        </p:attrNameLst>
                                      </p:cBhvr>
                                      <p:to>
                                        <a:srgbClr val="FF0000"/>
                                      </p:to>
                                    </p:animClr>
                                    <p:set>
                                      <p:cBhvr>
                                        <p:cTn id="15" dur="2000" fill="hold"/>
                                        <p:tgtEl>
                                          <p:spTgt spid="3"/>
                                        </p:tgtEl>
                                        <p:attrNameLst>
                                          <p:attrName>fill.type</p:attrName>
                                        </p:attrNameLst>
                                      </p:cBhvr>
                                      <p:to>
                                        <p:strVal val="solid"/>
                                      </p:to>
                                    </p:set>
                                    <p:set>
                                      <p:cBhvr>
                                        <p:cTn id="16" dur="2000" fill="hold"/>
                                        <p:tgtEl>
                                          <p:spTgt spid="3"/>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6"/>
                                        </p:tgtEl>
                                        <p:attrNameLst>
                                          <p:attrName>fillcolor</p:attrName>
                                        </p:attrNameLst>
                                      </p:cBhvr>
                                      <p:to>
                                        <a:srgbClr val="92D050"/>
                                      </p:to>
                                    </p:animClr>
                                    <p:set>
                                      <p:cBhvr>
                                        <p:cTn id="19" dur="2000" fill="hold"/>
                                        <p:tgtEl>
                                          <p:spTgt spid="6"/>
                                        </p:tgtEl>
                                        <p:attrNameLst>
                                          <p:attrName>fill.type</p:attrName>
                                        </p:attrNameLst>
                                      </p:cBhvr>
                                      <p:to>
                                        <p:strVal val="solid"/>
                                      </p:to>
                                    </p:set>
                                    <p:set>
                                      <p:cBhvr>
                                        <p:cTn id="20"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3"/>
            <a:ext cx="10648046" cy="2045949"/>
          </a:xfrm>
          <a:solidFill>
            <a:schemeClr val="accent2">
              <a:lumMod val="20000"/>
              <a:lumOff val="80000"/>
              <a:alpha val="50000"/>
            </a:schemeClr>
          </a:solidFill>
        </p:spPr>
        <p:txBody>
          <a:bodyPr/>
          <a:lstStyle/>
          <a:p>
            <a:r>
              <a:rPr lang="en-GB" sz="4000" dirty="0"/>
              <a:t>In 1987, one non-European country applied for EU membership. Which country was that? </a:t>
            </a:r>
          </a:p>
          <a:p>
            <a:endParaRPr lang="es-ES" sz="1800" dirty="0"/>
          </a:p>
          <a:p>
            <a:endParaRPr lang="es-ES" sz="1800" b="0" dirty="0">
              <a:solidFill>
                <a:schemeClr val="accent6"/>
              </a:solidFill>
              <a:latin typeface="Source Sans 3" panose="020B0303030403020204" pitchFamily="34" charset="0"/>
            </a:endParaRPr>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es-ES" dirty="0" err="1"/>
              <a:t>History</a:t>
            </a:r>
            <a:r>
              <a:rPr lang="es-ES" dirty="0"/>
              <a:t> 400</a:t>
            </a:r>
          </a:p>
          <a:p>
            <a:pPr>
              <a:lnSpc>
                <a:spcPts val="3000"/>
              </a:lnSpc>
            </a:pPr>
            <a:r>
              <a:rPr lang="es-ES" dirty="0">
                <a:solidFill>
                  <a:schemeClr val="accent2"/>
                </a:solidFill>
              </a:rPr>
              <a:t>⸺</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19" name="Text Placeholder 11">
            <a:extLst>
              <a:ext uri="{FF2B5EF4-FFF2-40B4-BE49-F238E27FC236}">
                <a16:creationId xmlns:a16="http://schemas.microsoft.com/office/drawing/2014/main" id="{07E865E0-D33C-5976-9D79-D837ADF81104}"/>
              </a:ext>
            </a:extLst>
          </p:cNvPr>
          <p:cNvSpPr txBox="1">
            <a:spLocks/>
          </p:cNvSpPr>
          <p:nvPr/>
        </p:nvSpPr>
        <p:spPr bwMode="auto">
          <a:xfrm>
            <a:off x="3070371" y="4363835"/>
            <a:ext cx="5406879" cy="1399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pPr>
              <a:lnSpc>
                <a:spcPct val="150000"/>
              </a:lnSpc>
            </a:pPr>
            <a:r>
              <a:rPr lang="en-GB" sz="4800" dirty="0">
                <a:solidFill>
                  <a:srgbClr val="00B050"/>
                </a:solidFill>
              </a:rPr>
              <a:t>Morocco</a:t>
            </a:r>
            <a:r>
              <a:rPr lang="en-GB" sz="4800" dirty="0">
                <a:solidFill>
                  <a:srgbClr val="0070C0"/>
                </a:solidFill>
              </a:rPr>
              <a:t> </a:t>
            </a:r>
          </a:p>
        </p:txBody>
      </p:sp>
      <p:sp>
        <p:nvSpPr>
          <p:cNvPr id="2" name="Text Placeholder 11">
            <a:extLst>
              <a:ext uri="{FF2B5EF4-FFF2-40B4-BE49-F238E27FC236}">
                <a16:creationId xmlns:a16="http://schemas.microsoft.com/office/drawing/2014/main" id="{04F36518-7908-921C-E4C3-661FA4BD6E8A}"/>
              </a:ext>
            </a:extLst>
          </p:cNvPr>
          <p:cNvSpPr txBox="1">
            <a:spLocks/>
          </p:cNvSpPr>
          <p:nvPr/>
        </p:nvSpPr>
        <p:spPr bwMode="auto">
          <a:xfrm>
            <a:off x="7877711" y="5620333"/>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n-GB" sz="3200" b="1" dirty="0">
                <a:effectLst>
                  <a:outerShdw blurRad="38100" dist="38100" dir="2700000" algn="tl">
                    <a:srgbClr val="000000">
                      <a:alpha val="43137"/>
                    </a:srgbClr>
                  </a:outerShdw>
                </a:effectLst>
                <a:hlinkClick r:id="rId4" action="ppaction://hlinksldjump"/>
              </a:rPr>
              <a:t>Europa Quest</a:t>
            </a:r>
            <a:endParaRPr lang="en-GB"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127150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 calcmode="lin" valueType="num">
                                      <p:cBhvr>
                                        <p:cTn id="7" dur="1000" fill="hold"/>
                                        <p:tgtEl>
                                          <p:spTgt spid="19">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9">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19">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25060" y="2908823"/>
            <a:ext cx="5186805" cy="1771650"/>
          </a:xfrm>
          <a:solidFill>
            <a:schemeClr val="accent2">
              <a:lumMod val="20000"/>
              <a:lumOff val="80000"/>
              <a:alpha val="50000"/>
            </a:schemeClr>
          </a:solidFill>
        </p:spPr>
        <p:txBody>
          <a:bodyPr/>
          <a:lstStyle/>
          <a:p>
            <a:r>
              <a:rPr lang="es-ES" dirty="0"/>
              <a:t>A</a:t>
            </a:r>
          </a:p>
          <a:p>
            <a:endParaRPr lang="es-ES" dirty="0"/>
          </a:p>
          <a:p>
            <a:r>
              <a:rPr lang="es-ES" sz="3200" b="0" dirty="0" err="1">
                <a:solidFill>
                  <a:schemeClr val="accent6"/>
                </a:solidFill>
                <a:latin typeface="Source Sans 3" panose="020B0303030403020204" pitchFamily="34" charset="0"/>
              </a:rPr>
              <a:t>Pyrenees</a:t>
            </a:r>
            <a:endParaRPr lang="es-ES" sz="32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908823"/>
            <a:ext cx="5186805" cy="1771650"/>
          </a:xfrm>
          <a:solidFill>
            <a:schemeClr val="accent2">
              <a:lumMod val="20000"/>
              <a:lumOff val="80000"/>
              <a:alpha val="49580"/>
            </a:schemeClr>
          </a:solidFill>
        </p:spPr>
        <p:txBody>
          <a:bodyPr/>
          <a:lstStyle/>
          <a:p>
            <a:r>
              <a:rPr lang="es-ES" dirty="0"/>
              <a:t>B</a:t>
            </a:r>
          </a:p>
          <a:p>
            <a:pPr lvl="1"/>
            <a:endParaRPr lang="es-ES" dirty="0"/>
          </a:p>
          <a:p>
            <a:pPr lvl="1"/>
            <a:r>
              <a:rPr lang="es-ES" sz="3200" dirty="0" err="1"/>
              <a:t>Apeninnes</a:t>
            </a:r>
            <a:endParaRPr lang="es-ES" sz="3200" dirty="0"/>
          </a:p>
          <a:p>
            <a:endParaRPr lang="es-ES" dirty="0"/>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9612548" cy="1468465"/>
          </a:xfrm>
        </p:spPr>
        <p:txBody>
          <a:bodyPr/>
          <a:lstStyle/>
          <a:p>
            <a:pPr>
              <a:lnSpc>
                <a:spcPts val="3000"/>
              </a:lnSpc>
            </a:pPr>
            <a:r>
              <a:rPr lang="en-GB" dirty="0"/>
              <a:t>Geography</a:t>
            </a:r>
            <a:r>
              <a:rPr lang="es-ES" dirty="0"/>
              <a:t> 100</a:t>
            </a:r>
          </a:p>
          <a:p>
            <a:pPr>
              <a:lnSpc>
                <a:spcPts val="3000"/>
              </a:lnSpc>
            </a:pPr>
            <a:r>
              <a:rPr lang="es-ES" dirty="0">
                <a:solidFill>
                  <a:schemeClr val="accent2"/>
                </a:solidFill>
              </a:rPr>
              <a:t>⸺</a:t>
            </a:r>
          </a:p>
          <a:p>
            <a:r>
              <a:rPr lang="en-US" sz="2800" dirty="0"/>
              <a:t>Which mountain range separates France and Spain, stretching approximately 430 km?</a:t>
            </a:r>
            <a:endParaRPr lang="en-GB" sz="2800" dirty="0"/>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28AB6D86-BF67-5FBA-5889-2D1C626DC1BA}"/>
              </a:ext>
            </a:extLst>
          </p:cNvPr>
          <p:cNvSpPr txBox="1">
            <a:spLocks/>
          </p:cNvSpPr>
          <p:nvPr/>
        </p:nvSpPr>
        <p:spPr bwMode="auto">
          <a:xfrm>
            <a:off x="7992011" y="5620333"/>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n-GB" sz="3200" b="1" dirty="0">
                <a:effectLst>
                  <a:outerShdw blurRad="38100" dist="38100" dir="2700000" algn="tl">
                    <a:srgbClr val="000000">
                      <a:alpha val="43137"/>
                    </a:srgbClr>
                  </a:outerShdw>
                </a:effectLst>
                <a:hlinkClick r:id="rId4" action="ppaction://hlinksldjump"/>
              </a:rPr>
              <a:t>Europa Quest</a:t>
            </a:r>
            <a:endParaRPr lang="en-GB"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302097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4"/>
                                        </p:tgtEl>
                                        <p:attrNameLst>
                                          <p:attrName>fillcolor</p:attrName>
                                        </p:attrNameLst>
                                      </p:cBhvr>
                                      <p:to>
                                        <a:srgbClr val="92D050"/>
                                      </p:to>
                                    </p:animClr>
                                    <p:set>
                                      <p:cBhvr>
                                        <p:cTn id="7" dur="2000" fill="hold"/>
                                        <p:tgtEl>
                                          <p:spTgt spid="4"/>
                                        </p:tgtEl>
                                        <p:attrNameLst>
                                          <p:attrName>fill.type</p:attrName>
                                        </p:attrNameLst>
                                      </p:cBhvr>
                                      <p:to>
                                        <p:strVal val="solid"/>
                                      </p:to>
                                    </p:set>
                                    <p:set>
                                      <p:cBhvr>
                                        <p:cTn id="8" dur="2000" fill="hold"/>
                                        <p:tgtEl>
                                          <p:spTgt spid="4"/>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5"/>
                                        </p:tgtEl>
                                        <p:attrNameLst>
                                          <p:attrName>fillcolor</p:attrName>
                                        </p:attrNameLst>
                                      </p:cBhvr>
                                      <p:to>
                                        <a:srgbClr val="FF0000"/>
                                      </p:to>
                                    </p:animClr>
                                    <p:set>
                                      <p:cBhvr>
                                        <p:cTn id="11" dur="2000" fill="hold"/>
                                        <p:tgtEl>
                                          <p:spTgt spid="5"/>
                                        </p:tgtEl>
                                        <p:attrNameLst>
                                          <p:attrName>fill.type</p:attrName>
                                        </p:attrNameLst>
                                      </p:cBhvr>
                                      <p:to>
                                        <p:strVal val="solid"/>
                                      </p:to>
                                    </p:set>
                                    <p:set>
                                      <p:cBhvr>
                                        <p:cTn id="12" dur="2000" fill="hold"/>
                                        <p:tgtEl>
                                          <p:spTgt spid="5"/>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0538FD-FFF7-3142-846F-F987023558D1}"/>
              </a:ext>
            </a:extLst>
          </p:cNvPr>
          <p:cNvSpPr>
            <a:spLocks noGrp="1"/>
          </p:cNvSpPr>
          <p:nvPr>
            <p:ph type="body" sz="quarter" idx="17"/>
          </p:nvPr>
        </p:nvSpPr>
        <p:spPr>
          <a:xfrm>
            <a:off x="686262" y="4158444"/>
            <a:ext cx="5186805" cy="1771650"/>
          </a:xfrm>
          <a:solidFill>
            <a:schemeClr val="accent2">
              <a:lumMod val="20000"/>
              <a:lumOff val="80000"/>
              <a:alpha val="49580"/>
            </a:schemeClr>
          </a:solidFill>
        </p:spPr>
        <p:txBody>
          <a:bodyPr/>
          <a:lstStyle/>
          <a:p>
            <a:r>
              <a:rPr lang="es-ES" dirty="0"/>
              <a:t>C</a:t>
            </a:r>
          </a:p>
          <a:p>
            <a:pPr lvl="1"/>
            <a:endParaRPr lang="es-ES" dirty="0"/>
          </a:p>
          <a:p>
            <a:pPr lvl="1"/>
            <a:r>
              <a:rPr lang="en-GB" sz="1800" dirty="0"/>
              <a:t>2</a:t>
            </a:r>
            <a:endParaRPr lang="es-ES" dirty="0"/>
          </a:p>
        </p:txBody>
      </p:sp>
      <p:sp>
        <p:nvSpPr>
          <p:cNvPr id="4" name="Text Placeholder 3">
            <a:extLst>
              <a:ext uri="{FF2B5EF4-FFF2-40B4-BE49-F238E27FC236}">
                <a16:creationId xmlns:a16="http://schemas.microsoft.com/office/drawing/2014/main" id="{1960DA1D-8462-C946-B6F8-458219636B95}"/>
              </a:ext>
            </a:extLst>
          </p:cNvPr>
          <p:cNvSpPr>
            <a:spLocks noGrp="1"/>
          </p:cNvSpPr>
          <p:nvPr>
            <p:ph type="body" sz="quarter" idx="18"/>
          </p:nvPr>
        </p:nvSpPr>
        <p:spPr>
          <a:xfrm>
            <a:off x="686261" y="2164544"/>
            <a:ext cx="5186805" cy="1771650"/>
          </a:xfrm>
          <a:solidFill>
            <a:schemeClr val="accent2">
              <a:lumMod val="20000"/>
              <a:lumOff val="80000"/>
              <a:alpha val="50000"/>
            </a:schemeClr>
          </a:solidFill>
        </p:spPr>
        <p:txBody>
          <a:bodyPr/>
          <a:lstStyle/>
          <a:p>
            <a:r>
              <a:rPr lang="es-ES" dirty="0"/>
              <a:t>A</a:t>
            </a:r>
          </a:p>
          <a:p>
            <a:endParaRPr lang="es-ES" sz="1800" dirty="0"/>
          </a:p>
          <a:p>
            <a:r>
              <a:rPr lang="en-GB" sz="1800" b="0" dirty="0">
                <a:solidFill>
                  <a:schemeClr val="accent6"/>
                </a:solidFill>
                <a:latin typeface="Source Sans 3" panose="020B0303030403020204" pitchFamily="34" charset="0"/>
              </a:rPr>
              <a:t>0</a:t>
            </a:r>
          </a:p>
          <a:p>
            <a:endParaRPr lang="es-ES" sz="1800" b="0" dirty="0">
              <a:solidFill>
                <a:schemeClr val="accent6"/>
              </a:solidFill>
              <a:latin typeface="Source Sans 3" panose="020B0303030403020204" pitchFamily="34" charset="0"/>
            </a:endParaRPr>
          </a:p>
        </p:txBody>
      </p:sp>
      <p:sp>
        <p:nvSpPr>
          <p:cNvPr id="5" name="Text Placeholder 4">
            <a:extLst>
              <a:ext uri="{FF2B5EF4-FFF2-40B4-BE49-F238E27FC236}">
                <a16:creationId xmlns:a16="http://schemas.microsoft.com/office/drawing/2014/main" id="{CE1B65B9-5BAD-CE40-96E3-75A1900AA7EB}"/>
              </a:ext>
            </a:extLst>
          </p:cNvPr>
          <p:cNvSpPr>
            <a:spLocks noGrp="1"/>
          </p:cNvSpPr>
          <p:nvPr>
            <p:ph type="body" sz="quarter" idx="19"/>
          </p:nvPr>
        </p:nvSpPr>
        <p:spPr>
          <a:xfrm>
            <a:off x="6318933" y="2164544"/>
            <a:ext cx="5186805" cy="1771650"/>
          </a:xfrm>
          <a:solidFill>
            <a:schemeClr val="accent2">
              <a:lumMod val="20000"/>
              <a:lumOff val="80000"/>
              <a:alpha val="49580"/>
            </a:schemeClr>
          </a:solidFill>
        </p:spPr>
        <p:txBody>
          <a:bodyPr/>
          <a:lstStyle/>
          <a:p>
            <a:r>
              <a:rPr lang="es-ES" dirty="0"/>
              <a:t>B</a:t>
            </a:r>
          </a:p>
          <a:p>
            <a:pPr lvl="1"/>
            <a:endParaRPr lang="es-ES" dirty="0"/>
          </a:p>
          <a:p>
            <a:pPr lvl="1"/>
            <a:r>
              <a:rPr lang="en-GB" sz="1800" dirty="0"/>
              <a:t>1</a:t>
            </a:r>
            <a:endParaRPr lang="es-ES" dirty="0"/>
          </a:p>
        </p:txBody>
      </p:sp>
      <p:sp>
        <p:nvSpPr>
          <p:cNvPr id="6" name="Text Placeholder 5">
            <a:extLst>
              <a:ext uri="{FF2B5EF4-FFF2-40B4-BE49-F238E27FC236}">
                <a16:creationId xmlns:a16="http://schemas.microsoft.com/office/drawing/2014/main" id="{118C806D-6B70-FA42-A6C0-A85328017025}"/>
              </a:ext>
            </a:extLst>
          </p:cNvPr>
          <p:cNvSpPr>
            <a:spLocks noGrp="1"/>
          </p:cNvSpPr>
          <p:nvPr>
            <p:ph type="body" sz="quarter" idx="20"/>
          </p:nvPr>
        </p:nvSpPr>
        <p:spPr>
          <a:xfrm>
            <a:off x="6318933" y="4158444"/>
            <a:ext cx="5186805" cy="1771650"/>
          </a:xfrm>
          <a:solidFill>
            <a:schemeClr val="accent2">
              <a:lumMod val="20000"/>
              <a:lumOff val="80000"/>
              <a:alpha val="49580"/>
            </a:schemeClr>
          </a:solidFill>
        </p:spPr>
        <p:txBody>
          <a:bodyPr/>
          <a:lstStyle/>
          <a:p>
            <a:r>
              <a:rPr lang="es-ES" dirty="0"/>
              <a:t>D</a:t>
            </a:r>
          </a:p>
          <a:p>
            <a:pPr lvl="1"/>
            <a:endParaRPr lang="es-ES" dirty="0"/>
          </a:p>
          <a:p>
            <a:pPr lvl="1"/>
            <a:r>
              <a:rPr lang="en-GB" sz="1800" dirty="0"/>
              <a:t>3</a:t>
            </a:r>
            <a:endParaRPr lang="es-ES" dirty="0"/>
          </a:p>
        </p:txBody>
      </p:sp>
      <p:sp>
        <p:nvSpPr>
          <p:cNvPr id="13" name="TextBox 12">
            <a:extLst>
              <a:ext uri="{FF2B5EF4-FFF2-40B4-BE49-F238E27FC236}">
                <a16:creationId xmlns:a16="http://schemas.microsoft.com/office/drawing/2014/main" id="{4ADF2309-8BDE-D5FC-BE6A-C899576C4E9A}"/>
              </a:ext>
            </a:extLst>
          </p:cNvPr>
          <p:cNvSpPr txBox="1"/>
          <p:nvPr/>
        </p:nvSpPr>
        <p:spPr>
          <a:xfrm>
            <a:off x="3462917" y="379828"/>
            <a:ext cx="0" cy="0"/>
          </a:xfrm>
          <a:prstGeom prst="rect">
            <a:avLst/>
          </a:prstGeom>
        </p:spPr>
        <p:txBody>
          <a:bodyPr vert="horz" wrap="none" lIns="91440" tIns="45720" rIns="91440" bIns="45720" rtlCol="0" anchor="t">
            <a:noAutofit/>
          </a:bodyPr>
          <a:lstStyle/>
          <a:p>
            <a:pPr algn="l"/>
            <a:endParaRPr lang="es-ES" sz="4000" b="1" dirty="0" err="1">
              <a:solidFill>
                <a:srgbClr val="1C45EF"/>
              </a:solidFill>
              <a:latin typeface="Arial" charset="0"/>
              <a:ea typeface="Arial" charset="0"/>
              <a:cs typeface="Arial" charset="0"/>
            </a:endParaRPr>
          </a:p>
        </p:txBody>
      </p:sp>
      <p:sp>
        <p:nvSpPr>
          <p:cNvPr id="14" name="Text Placeholder 32">
            <a:extLst>
              <a:ext uri="{FF2B5EF4-FFF2-40B4-BE49-F238E27FC236}">
                <a16:creationId xmlns:a16="http://schemas.microsoft.com/office/drawing/2014/main" id="{0D988F34-7955-7650-B610-FBAF17C825EB}"/>
              </a:ext>
            </a:extLst>
          </p:cNvPr>
          <p:cNvSpPr>
            <a:spLocks noGrp="1"/>
          </p:cNvSpPr>
          <p:nvPr>
            <p:ph type="body" sz="quarter" idx="12"/>
          </p:nvPr>
        </p:nvSpPr>
        <p:spPr>
          <a:xfrm>
            <a:off x="625060" y="507568"/>
            <a:ext cx="10198884" cy="1468465"/>
          </a:xfrm>
        </p:spPr>
        <p:txBody>
          <a:bodyPr/>
          <a:lstStyle/>
          <a:p>
            <a:pPr>
              <a:lnSpc>
                <a:spcPts val="3000"/>
              </a:lnSpc>
            </a:pPr>
            <a:r>
              <a:rPr lang="es-ES" dirty="0" err="1"/>
              <a:t>Geography</a:t>
            </a:r>
            <a:r>
              <a:rPr lang="es-ES" dirty="0"/>
              <a:t> 200</a:t>
            </a:r>
          </a:p>
          <a:p>
            <a:pPr>
              <a:lnSpc>
                <a:spcPts val="3000"/>
              </a:lnSpc>
            </a:pPr>
            <a:r>
              <a:rPr lang="es-ES" dirty="0">
                <a:solidFill>
                  <a:schemeClr val="accent2"/>
                </a:solidFill>
              </a:rPr>
              <a:t>⸺</a:t>
            </a:r>
          </a:p>
          <a:p>
            <a:r>
              <a:rPr lang="en-GB" sz="2500" dirty="0"/>
              <a:t>How many EU countries have no land border with another EU country?</a:t>
            </a:r>
          </a:p>
        </p:txBody>
      </p:sp>
      <p:sp>
        <p:nvSpPr>
          <p:cNvPr id="15" name="TextBox 14">
            <a:extLst>
              <a:ext uri="{FF2B5EF4-FFF2-40B4-BE49-F238E27FC236}">
                <a16:creationId xmlns:a16="http://schemas.microsoft.com/office/drawing/2014/main" id="{C4843F66-54AC-0E97-2FCD-9B090ED43E44}"/>
              </a:ext>
            </a:extLst>
          </p:cNvPr>
          <p:cNvSpPr txBox="1"/>
          <p:nvPr/>
        </p:nvSpPr>
        <p:spPr>
          <a:xfrm>
            <a:off x="573439" y="1645093"/>
            <a:ext cx="0" cy="0"/>
          </a:xfrm>
          <a:prstGeom prst="rect">
            <a:avLst/>
          </a:prstGeom>
        </p:spPr>
        <p:txBody>
          <a:bodyPr vert="horz" wrap="none" lIns="91440" tIns="45720" rIns="91440" bIns="45720" rtlCol="0" anchor="t">
            <a:noAutofit/>
          </a:bodyPr>
          <a:lstStyle/>
          <a:p>
            <a:pPr algn="l"/>
            <a:endParaRPr lang="en-BE" sz="4000" b="1" dirty="0" err="1">
              <a:solidFill>
                <a:srgbClr val="1C45EF"/>
              </a:solidFill>
              <a:latin typeface="Arial" charset="0"/>
              <a:ea typeface="Arial" charset="0"/>
              <a:cs typeface="Arial" charset="0"/>
            </a:endParaRPr>
          </a:p>
        </p:txBody>
      </p:sp>
      <p:pic>
        <p:nvPicPr>
          <p:cNvPr id="16" name="Picture 15">
            <a:extLst>
              <a:ext uri="{FF2B5EF4-FFF2-40B4-BE49-F238E27FC236}">
                <a16:creationId xmlns:a16="http://schemas.microsoft.com/office/drawing/2014/main" id="{607FF288-0591-B276-591D-1BFEF74DFF18}"/>
              </a:ext>
            </a:extLst>
          </p:cNvPr>
          <p:cNvPicPr>
            <a:picLocks noChangeAspect="1"/>
          </p:cNvPicPr>
          <p:nvPr/>
        </p:nvPicPr>
        <p:blipFill>
          <a:blip r:embed="rId2"/>
          <a:stretch>
            <a:fillRect/>
          </a:stretch>
        </p:blipFill>
        <p:spPr>
          <a:xfrm>
            <a:off x="-417157" y="507568"/>
            <a:ext cx="834313" cy="834313"/>
          </a:xfrm>
          <a:prstGeom prst="rect">
            <a:avLst/>
          </a:prstGeom>
        </p:spPr>
      </p:pic>
      <p:pic>
        <p:nvPicPr>
          <p:cNvPr id="17" name="Picture 16">
            <a:extLst>
              <a:ext uri="{FF2B5EF4-FFF2-40B4-BE49-F238E27FC236}">
                <a16:creationId xmlns:a16="http://schemas.microsoft.com/office/drawing/2014/main" id="{CC5706AF-9F31-E68F-9E5C-4746D2297488}"/>
              </a:ext>
            </a:extLst>
          </p:cNvPr>
          <p:cNvPicPr>
            <a:picLocks noChangeAspect="1"/>
          </p:cNvPicPr>
          <p:nvPr/>
        </p:nvPicPr>
        <p:blipFill>
          <a:blip r:embed="rId3"/>
          <a:srcRect/>
          <a:stretch/>
        </p:blipFill>
        <p:spPr>
          <a:xfrm>
            <a:off x="10951222" y="509785"/>
            <a:ext cx="615718" cy="520325"/>
          </a:xfrm>
          <a:prstGeom prst="rect">
            <a:avLst/>
          </a:prstGeom>
        </p:spPr>
      </p:pic>
      <p:sp>
        <p:nvSpPr>
          <p:cNvPr id="2" name="Text Placeholder 11">
            <a:extLst>
              <a:ext uri="{FF2B5EF4-FFF2-40B4-BE49-F238E27FC236}">
                <a16:creationId xmlns:a16="http://schemas.microsoft.com/office/drawing/2014/main" id="{88D9D887-839C-14D0-551F-48D548629053}"/>
              </a:ext>
            </a:extLst>
          </p:cNvPr>
          <p:cNvSpPr txBox="1">
            <a:spLocks/>
          </p:cNvSpPr>
          <p:nvPr/>
        </p:nvSpPr>
        <p:spPr bwMode="auto">
          <a:xfrm>
            <a:off x="3279664" y="6118605"/>
            <a:ext cx="5319214" cy="5677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n-US" sz="2000" dirty="0">
                <a:solidFill>
                  <a:srgbClr val="00B050"/>
                </a:solidFill>
                <a:latin typeface="Arial" panose="020B0604020202020204" pitchFamily="34" charset="0"/>
              </a:rPr>
              <a:t>Malta, Cyprus &amp; Ireland</a:t>
            </a:r>
            <a:endParaRPr lang="en-150" sz="2000" dirty="0">
              <a:solidFill>
                <a:srgbClr val="00B050"/>
              </a:solidFill>
            </a:endParaRPr>
          </a:p>
        </p:txBody>
      </p:sp>
      <p:sp>
        <p:nvSpPr>
          <p:cNvPr id="8" name="Text Placeholder 11">
            <a:extLst>
              <a:ext uri="{FF2B5EF4-FFF2-40B4-BE49-F238E27FC236}">
                <a16:creationId xmlns:a16="http://schemas.microsoft.com/office/drawing/2014/main" id="{E47F06C6-4644-994C-B67E-F05A7B4E93A8}"/>
              </a:ext>
            </a:extLst>
          </p:cNvPr>
          <p:cNvSpPr txBox="1">
            <a:spLocks/>
          </p:cNvSpPr>
          <p:nvPr/>
        </p:nvSpPr>
        <p:spPr bwMode="auto">
          <a:xfrm>
            <a:off x="7992011" y="5958471"/>
            <a:ext cx="2959211"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panose="020B0604020202020204" pitchFamily="34" charset="0"/>
              <a:buNone/>
              <a:defRPr sz="1600" kern="1200">
                <a:solidFill>
                  <a:srgbClr val="575857"/>
                </a:solidFill>
                <a:latin typeface="Arial"/>
                <a:ea typeface="ＭＳ Ｐゴシック" charset="-128"/>
                <a:cs typeface="Arial"/>
              </a:defRPr>
            </a:lvl1pPr>
            <a:lvl2pPr marL="457200" indent="0" algn="l" defTabSz="457200" rtl="0" eaLnBrk="0" fontAlgn="base" hangingPunct="0">
              <a:spcBef>
                <a:spcPct val="20000"/>
              </a:spcBef>
              <a:spcAft>
                <a:spcPct val="0"/>
              </a:spcAft>
              <a:buFont typeface="Arial" panose="020B0604020202020204" pitchFamily="34" charset="0"/>
              <a:buNone/>
              <a:defRPr sz="1200" kern="1200">
                <a:solidFill>
                  <a:schemeClr val="tx1"/>
                </a:solidFill>
                <a:latin typeface="+mn-lt"/>
                <a:ea typeface="ＭＳ Ｐゴシック" charset="-128"/>
                <a:cs typeface="+mn-cs"/>
              </a:defRPr>
            </a:lvl2pPr>
            <a:lvl3pPr marL="914400" indent="0" algn="l" defTabSz="457200" rtl="0" eaLnBrk="0" fontAlgn="base" hangingPunct="0">
              <a:spcBef>
                <a:spcPct val="20000"/>
              </a:spcBef>
              <a:spcAft>
                <a:spcPct val="0"/>
              </a:spcAft>
              <a:buFont typeface="Arial" panose="020B0604020202020204" pitchFamily="34" charset="0"/>
              <a:buNone/>
              <a:defRPr sz="1000" kern="1200">
                <a:solidFill>
                  <a:schemeClr val="tx1"/>
                </a:solidFill>
                <a:latin typeface="+mn-lt"/>
                <a:ea typeface="ＭＳ Ｐゴシック" charset="-128"/>
                <a:cs typeface="+mn-cs"/>
              </a:defRPr>
            </a:lvl3pPr>
            <a:lvl4pPr marL="13716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4pPr>
            <a:lvl5pPr marL="1828800" indent="0" algn="l" defTabSz="457200" rtl="0" eaLnBrk="0" fontAlgn="base" hangingPunct="0">
              <a:spcBef>
                <a:spcPct val="20000"/>
              </a:spcBef>
              <a:spcAft>
                <a:spcPct val="0"/>
              </a:spcAft>
              <a:buFont typeface="Arial" panose="020B0604020202020204" pitchFamily="34" charset="0"/>
              <a:buNone/>
              <a:defRPr sz="900" kern="1200">
                <a:solidFill>
                  <a:schemeClr val="tx1"/>
                </a:solidFill>
                <a:latin typeface="+mn-lt"/>
                <a:ea typeface="ＭＳ Ｐゴシック" charset="-128"/>
                <a:cs typeface="+mn-cs"/>
              </a:defRPr>
            </a:lvl5pPr>
            <a:lvl6pPr marL="2286000" indent="0" algn="l" defTabSz="457200" rtl="0" eaLnBrk="1" latinLnBrk="0" hangingPunct="1">
              <a:spcBef>
                <a:spcPct val="20000"/>
              </a:spcBef>
              <a:buFont typeface="Arial"/>
              <a:buNone/>
              <a:defRPr sz="9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900"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900"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900" kern="1200">
                <a:solidFill>
                  <a:schemeClr val="tx1"/>
                </a:solidFill>
                <a:latin typeface="+mn-lt"/>
                <a:ea typeface="+mn-ea"/>
                <a:cs typeface="+mn-cs"/>
              </a:defRPr>
            </a:lvl9pPr>
          </a:lstStyle>
          <a:p>
            <a:r>
              <a:rPr lang="en-GB" sz="3200" b="1" dirty="0">
                <a:effectLst>
                  <a:outerShdw blurRad="38100" dist="38100" dir="2700000" algn="tl">
                    <a:srgbClr val="000000">
                      <a:alpha val="43137"/>
                    </a:srgbClr>
                  </a:outerShdw>
                </a:effectLst>
                <a:hlinkClick r:id="rId4" action="ppaction://hlinksldjump"/>
              </a:rPr>
              <a:t>Europa Quest</a:t>
            </a:r>
            <a:endParaRPr lang="en-GB"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422282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6"/>
                                        </p:tgtEl>
                                        <p:attrNameLst>
                                          <p:attrName>fillcolor</p:attrName>
                                        </p:attrNameLst>
                                      </p:cBhvr>
                                      <p:to>
                                        <a:srgbClr val="92D050"/>
                                      </p:to>
                                    </p:animClr>
                                    <p:set>
                                      <p:cBhvr>
                                        <p:cTn id="7" dur="2000" fill="hold"/>
                                        <p:tgtEl>
                                          <p:spTgt spid="6"/>
                                        </p:tgtEl>
                                        <p:attrNameLst>
                                          <p:attrName>fill.type</p:attrName>
                                        </p:attrNameLst>
                                      </p:cBhvr>
                                      <p:to>
                                        <p:strVal val="solid"/>
                                      </p:to>
                                    </p:set>
                                    <p:set>
                                      <p:cBhvr>
                                        <p:cTn id="8" dur="2000" fill="hold"/>
                                        <p:tgtEl>
                                          <p:spTgt spid="6"/>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2000" fill="hold"/>
                                        <p:tgtEl>
                                          <p:spTgt spid="4"/>
                                        </p:tgtEl>
                                        <p:attrNameLst>
                                          <p:attrName>fillcolor</p:attrName>
                                        </p:attrNameLst>
                                      </p:cBhvr>
                                      <p:to>
                                        <a:srgbClr val="FF0000"/>
                                      </p:to>
                                    </p:animClr>
                                    <p:set>
                                      <p:cBhvr>
                                        <p:cTn id="11" dur="2000" fill="hold"/>
                                        <p:tgtEl>
                                          <p:spTgt spid="4"/>
                                        </p:tgtEl>
                                        <p:attrNameLst>
                                          <p:attrName>fill.type</p:attrName>
                                        </p:attrNameLst>
                                      </p:cBhvr>
                                      <p:to>
                                        <p:strVal val="solid"/>
                                      </p:to>
                                    </p:set>
                                    <p:set>
                                      <p:cBhvr>
                                        <p:cTn id="12" dur="2000" fill="hold"/>
                                        <p:tgtEl>
                                          <p:spTgt spid="4"/>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2000" fill="hold"/>
                                        <p:tgtEl>
                                          <p:spTgt spid="5"/>
                                        </p:tgtEl>
                                        <p:attrNameLst>
                                          <p:attrName>fillcolor</p:attrName>
                                        </p:attrNameLst>
                                      </p:cBhvr>
                                      <p:to>
                                        <a:srgbClr val="FF0000"/>
                                      </p:to>
                                    </p:animClr>
                                    <p:set>
                                      <p:cBhvr>
                                        <p:cTn id="15" dur="2000" fill="hold"/>
                                        <p:tgtEl>
                                          <p:spTgt spid="5"/>
                                        </p:tgtEl>
                                        <p:attrNameLst>
                                          <p:attrName>fill.type</p:attrName>
                                        </p:attrNameLst>
                                      </p:cBhvr>
                                      <p:to>
                                        <p:strVal val="solid"/>
                                      </p:to>
                                    </p:set>
                                    <p:set>
                                      <p:cBhvr>
                                        <p:cTn id="16" dur="2000" fill="hold"/>
                                        <p:tgtEl>
                                          <p:spTgt spid="5"/>
                                        </p:tgtEl>
                                        <p:attrNameLst>
                                          <p:attrName>fill.on</p:attrName>
                                        </p:attrNameLst>
                                      </p:cBhvr>
                                      <p:to>
                                        <p:strVal val="true"/>
                                      </p:to>
                                    </p:set>
                                  </p:childTnLst>
                                </p:cTn>
                              </p:par>
                              <p:par>
                                <p:cTn id="17" presetID="1" presetClass="emph" presetSubtype="2" fill="hold" nodeType="withEffect">
                                  <p:stCondLst>
                                    <p:cond delay="0"/>
                                  </p:stCondLst>
                                  <p:childTnLst>
                                    <p:animClr clrSpc="rgb" dir="cw">
                                      <p:cBhvr>
                                        <p:cTn id="18" dur="2000" fill="hold"/>
                                        <p:tgtEl>
                                          <p:spTgt spid="3"/>
                                        </p:tgtEl>
                                        <p:attrNameLst>
                                          <p:attrName>fillcolor</p:attrName>
                                        </p:attrNameLst>
                                      </p:cBhvr>
                                      <p:to>
                                        <a:srgbClr val="FF0000"/>
                                      </p:to>
                                    </p:animClr>
                                    <p:set>
                                      <p:cBhvr>
                                        <p:cTn id="19" dur="2000" fill="hold"/>
                                        <p:tgtEl>
                                          <p:spTgt spid="3"/>
                                        </p:tgtEl>
                                        <p:attrNameLst>
                                          <p:attrName>fill.type</p:attrName>
                                        </p:attrNameLst>
                                      </p:cBhvr>
                                      <p:to>
                                        <p:strVal val="solid"/>
                                      </p:to>
                                    </p:set>
                                    <p:set>
                                      <p:cBhvr>
                                        <p:cTn id="20" dur="2000" fill="hold"/>
                                        <p:tgtEl>
                                          <p:spTgt spid="3"/>
                                        </p:tgtEl>
                                        <p:attrNameLst>
                                          <p:attrName>fill.on</p:attrName>
                                        </p:attrNameLst>
                                      </p:cBhvr>
                                      <p:to>
                                        <p:strVal val="true"/>
                                      </p:to>
                                    </p:set>
                                  </p:childTnLst>
                                </p:cTn>
                              </p:par>
                              <p:par>
                                <p:cTn id="21" presetID="31" presetClass="entr" presetSubtype="0" fill="hold" grpId="0" nodeType="withEffect">
                                  <p:stCondLst>
                                    <p:cond delay="0"/>
                                  </p:stCondLst>
                                  <p:childTnLst>
                                    <p:set>
                                      <p:cBhvr>
                                        <p:cTn id="22" dur="1" fill="hold">
                                          <p:stCondLst>
                                            <p:cond delay="0"/>
                                          </p:stCondLst>
                                        </p:cTn>
                                        <p:tgtEl>
                                          <p:spTgt spid="2">
                                            <p:txEl>
                                              <p:pRg st="0" end="0"/>
                                            </p:txEl>
                                          </p:spTgt>
                                        </p:tgtEl>
                                        <p:attrNameLst>
                                          <p:attrName>style.visibility</p:attrName>
                                        </p:attrNameLst>
                                      </p:cBhvr>
                                      <p:to>
                                        <p:strVal val="visible"/>
                                      </p:to>
                                    </p:set>
                                    <p:anim calcmode="lin" valueType="num">
                                      <p:cBhvr>
                                        <p:cTn id="23" dur="1000" fill="hold"/>
                                        <p:tgtEl>
                                          <p:spTgt spid="2">
                                            <p:txEl>
                                              <p:pRg st="0" end="0"/>
                                            </p:txEl>
                                          </p:spTgt>
                                        </p:tgtEl>
                                        <p:attrNameLst>
                                          <p:attrName>ppt_w</p:attrName>
                                        </p:attrNameLst>
                                      </p:cBhvr>
                                      <p:tavLst>
                                        <p:tav tm="0">
                                          <p:val>
                                            <p:fltVal val="0"/>
                                          </p:val>
                                        </p:tav>
                                        <p:tav tm="100000">
                                          <p:val>
                                            <p:strVal val="#ppt_w"/>
                                          </p:val>
                                        </p:tav>
                                      </p:tavLst>
                                    </p:anim>
                                    <p:anim calcmode="lin" valueType="num">
                                      <p:cBhvr>
                                        <p:cTn id="24" dur="1000" fill="hold"/>
                                        <p:tgtEl>
                                          <p:spTgt spid="2">
                                            <p:txEl>
                                              <p:pRg st="0" end="0"/>
                                            </p:txEl>
                                          </p:spTgt>
                                        </p:tgtEl>
                                        <p:attrNameLst>
                                          <p:attrName>ppt_h</p:attrName>
                                        </p:attrNameLst>
                                      </p:cBhvr>
                                      <p:tavLst>
                                        <p:tav tm="0">
                                          <p:val>
                                            <p:fltVal val="0"/>
                                          </p:val>
                                        </p:tav>
                                        <p:tav tm="100000">
                                          <p:val>
                                            <p:strVal val="#ppt_h"/>
                                          </p:val>
                                        </p:tav>
                                      </p:tavLst>
                                    </p:anim>
                                    <p:anim calcmode="lin" valueType="num">
                                      <p:cBhvr>
                                        <p:cTn id="25" dur="1000" fill="hold"/>
                                        <p:tgtEl>
                                          <p:spTgt spid="2">
                                            <p:txEl>
                                              <p:pRg st="0" end="0"/>
                                            </p:txEl>
                                          </p:spTgt>
                                        </p:tgtEl>
                                        <p:attrNameLst>
                                          <p:attrName>style.rotation</p:attrName>
                                        </p:attrNameLst>
                                      </p:cBhvr>
                                      <p:tavLst>
                                        <p:tav tm="0">
                                          <p:val>
                                            <p:fltVal val="90"/>
                                          </p:val>
                                        </p:tav>
                                        <p:tav tm="100000">
                                          <p:val>
                                            <p:fltVal val="0"/>
                                          </p:val>
                                        </p:tav>
                                      </p:tavLst>
                                    </p:anim>
                                    <p:animEffect transition="in" filter="fade">
                                      <p:cBhvr>
                                        <p:cTn id="26" dur="10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theme/theme1.xml><?xml version="1.0" encoding="utf-8"?>
<a:theme xmlns:a="http://schemas.openxmlformats.org/drawingml/2006/main" name="Office Theme">
  <a:themeElements>
    <a:clrScheme name="Custom 6">
      <a:dk1>
        <a:srgbClr val="003399"/>
      </a:dk1>
      <a:lt1>
        <a:srgbClr val="FFFFFF"/>
      </a:lt1>
      <a:dk2>
        <a:srgbClr val="003399"/>
      </a:dk2>
      <a:lt2>
        <a:srgbClr val="CCD6EA"/>
      </a:lt2>
      <a:accent1>
        <a:srgbClr val="003399"/>
      </a:accent1>
      <a:accent2>
        <a:srgbClr val="23C3E0"/>
      </a:accent2>
      <a:accent3>
        <a:srgbClr val="2A71E1"/>
      </a:accent3>
      <a:accent4>
        <a:srgbClr val="FFD517"/>
      </a:accent4>
      <a:accent5>
        <a:srgbClr val="DBBBA3"/>
      </a:accent5>
      <a:accent6>
        <a:srgbClr val="616161"/>
      </a:accent6>
      <a:hlink>
        <a:srgbClr val="2A70E1"/>
      </a:hlink>
      <a:folHlink>
        <a:srgbClr val="FFFFF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vert="horz" lIns="91440" tIns="45720" rIns="91440" bIns="45720" rtlCol="0" anchor="t">
        <a:noAutofit/>
      </a:bodyPr>
      <a:lstStyle>
        <a:defPPr algn="l">
          <a:defRPr sz="4000" b="1" dirty="0" err="1" smtClean="0">
            <a:solidFill>
              <a:srgbClr val="1C45EF"/>
            </a:solidFill>
            <a:latin typeface="Arial" charset="0"/>
            <a:ea typeface="Arial" charset="0"/>
            <a:cs typeface="Arial" charset="0"/>
          </a:defRPr>
        </a:defPPr>
      </a:lstStyle>
    </a:txDef>
  </a:objectDefaults>
  <a:extraClrSchemeLst/>
  <a:extLst>
    <a:ext uri="{05A4C25C-085E-4340-85A3-A5531E510DB2}">
      <thm15:themeFamily xmlns:thm15="http://schemas.microsoft.com/office/thememl/2012/main" name="ppt_v3 _sample" id="{AAA16727-62D9-DC44-BDDD-7D0F26403ACE}" vid="{8F3E3A5B-8705-0840-ADF4-E3DD71A7BC1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75666dcc-d1b0-4620-9e73-6d33eb7c4046">
      <Terms xmlns="http://schemas.microsoft.com/office/infopath/2007/PartnerControls"/>
    </lcf76f155ced4ddcb4097134ff3c332f>
    <Image xmlns="75666dcc-d1b0-4620-9e73-6d33eb7c4046" xsi:nil="true"/>
    <TaxCatchAll xmlns="a7616446-7f67-491d-a071-b296a72de81c" xsi:nil="true"/>
    <Thumbnail xmlns="75666dcc-d1b0-4620-9e73-6d33eb7c4046" xsi:nil="true"/>
    <SharedWithUsers xmlns="a7616446-7f67-491d-a071-b296a72de81c">
      <UserInfo>
        <DisplayName>KREPELKOVA Jaroslava</DisplayName>
        <AccountId>166</AccountId>
        <AccountType/>
      </UserInfo>
    </SharedWithUsers>
    <_ip_UnifiedCompliancePolicyUIAction xmlns="http://schemas.microsoft.com/sharepoint/v3" xsi:nil="true"/>
    <_ip_UnifiedCompliancePolicyProperties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4D3E1EACFA3534BAAE6733335E23D4F" ma:contentTypeVersion="20" ma:contentTypeDescription="Create a new document." ma:contentTypeScope="" ma:versionID="7431ca54c46e0c322616e7788ce2299f">
  <xsd:schema xmlns:xsd="http://www.w3.org/2001/XMLSchema" xmlns:xs="http://www.w3.org/2001/XMLSchema" xmlns:p="http://schemas.microsoft.com/office/2006/metadata/properties" xmlns:ns1="http://schemas.microsoft.com/sharepoint/v3" xmlns:ns2="75666dcc-d1b0-4620-9e73-6d33eb7c4046" xmlns:ns3="a7616446-7f67-491d-a071-b296a72de81c" targetNamespace="http://schemas.microsoft.com/office/2006/metadata/properties" ma:root="true" ma:fieldsID="85393c792629708ed4b6ab0340c32456" ns1:_="" ns2:_="" ns3:_="">
    <xsd:import namespace="http://schemas.microsoft.com/sharepoint/v3"/>
    <xsd:import namespace="75666dcc-d1b0-4620-9e73-6d33eb7c4046"/>
    <xsd:import namespace="a7616446-7f67-491d-a071-b296a72de81c"/>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3:TaxCatchAll" minOccurs="0"/>
                <xsd:element ref="ns2:MediaServiceOCR" minOccurs="0"/>
                <xsd:element ref="ns2:MediaServiceGenerationTime" minOccurs="0"/>
                <xsd:element ref="ns2:MediaServiceEventHashCode" minOccurs="0"/>
                <xsd:element ref="ns2:lcf76f155ced4ddcb4097134ff3c332f" minOccurs="0"/>
                <xsd:element ref="ns2:Thumbnail" minOccurs="0"/>
                <xsd:element ref="ns2:MediaServiceLocation" minOccurs="0"/>
                <xsd:element ref="ns3:SharedWithUsers" minOccurs="0"/>
                <xsd:element ref="ns3:SharedWithDetails" minOccurs="0"/>
                <xsd:element ref="ns2:Image" minOccurs="0"/>
                <xsd:element ref="ns2:MediaServiceObjectDetectorVersions"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Unified Compliance Policy Properties" ma:hidden="true" ma:internalName="_ip_UnifiedCompliancePolicyProperties">
      <xsd:simpleType>
        <xsd:restriction base="dms:Note"/>
      </xsd:simpleType>
    </xsd:element>
    <xsd:element name="_ip_UnifiedCompliancePolicyUIAction" ma:index="2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5666dcc-d1b0-4620-9e73-6d33eb7c404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429863bb-a474-4ad0-a9d6-29a4b183cee7" ma:termSetId="09814cd3-568e-fe90-9814-8d621ff8fb84" ma:anchorId="fba54fb3-c3e1-fe81-a776-ca4b69148c4d" ma:open="true" ma:isKeyword="false">
      <xsd:complexType>
        <xsd:sequence>
          <xsd:element ref="pc:Terms" minOccurs="0" maxOccurs="1"/>
        </xsd:sequence>
      </xsd:complexType>
    </xsd:element>
    <xsd:element name="Thumbnail" ma:index="18" nillable="true" ma:displayName="Thumbnail" ma:format="Thumbnail" ma:internalName="Thumbnail">
      <xsd:simpleType>
        <xsd:restriction base="dms:Unknown"/>
      </xsd:simpleType>
    </xsd:element>
    <xsd:element name="MediaServiceLocation" ma:index="19" nillable="true" ma:displayName="Location" ma:internalName="MediaServiceLocation" ma:readOnly="true">
      <xsd:simpleType>
        <xsd:restriction base="dms:Text"/>
      </xsd:simpleType>
    </xsd:element>
    <xsd:element name="Image" ma:index="22" nillable="true" ma:displayName="Image" ma:format="Thumbnail" ma:internalName="Image">
      <xsd:simpleType>
        <xsd:restriction base="dms:Unknown"/>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7616446-7f67-491d-a071-b296a72de81c"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c42e32d2-47d4-4e7d-ba9f-8ca946ccc175}" ma:internalName="TaxCatchAll" ma:showField="CatchAllData" ma:web="a7616446-7f67-491d-a071-b296a72de81c">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345DB1E-1BF9-4432-A6C9-56E85BDE0004}">
  <ds:schemaRefs>
    <ds:schemaRef ds:uri="http://schemas.microsoft.com/sharepoint/v3/contenttype/forms"/>
  </ds:schemaRefs>
</ds:datastoreItem>
</file>

<file path=customXml/itemProps2.xml><?xml version="1.0" encoding="utf-8"?>
<ds:datastoreItem xmlns:ds="http://schemas.openxmlformats.org/officeDocument/2006/customXml" ds:itemID="{A90A7C63-3261-4339-B45D-1DA9B4F2B4B8}">
  <ds:schemaRefs>
    <ds:schemaRef ds:uri="http://schemas.microsoft.com/office/2006/metadata/properties"/>
    <ds:schemaRef ds:uri="http://schemas.microsoft.com/sharepoint/v3"/>
    <ds:schemaRef ds:uri="http://purl.org/dc/terms/"/>
    <ds:schemaRef ds:uri="http://www.w3.org/XML/1998/namespace"/>
    <ds:schemaRef ds:uri="http://schemas.microsoft.com/office/2006/documentManagement/types"/>
    <ds:schemaRef ds:uri="http://purl.org/dc/elements/1.1/"/>
    <ds:schemaRef ds:uri="http://schemas.microsoft.com/office/infopath/2007/PartnerControls"/>
    <ds:schemaRef ds:uri="http://schemas.openxmlformats.org/package/2006/metadata/core-properties"/>
    <ds:schemaRef ds:uri="a7616446-7f67-491d-a071-b296a72de81c"/>
    <ds:schemaRef ds:uri="75666dcc-d1b0-4620-9e73-6d33eb7c4046"/>
    <ds:schemaRef ds:uri="http://purl.org/dc/dcmitype/"/>
  </ds:schemaRefs>
</ds:datastoreItem>
</file>

<file path=customXml/itemProps3.xml><?xml version="1.0" encoding="utf-8"?>
<ds:datastoreItem xmlns:ds="http://schemas.openxmlformats.org/officeDocument/2006/customXml" ds:itemID="{EEF512E2-85C4-4A2C-8015-2F10FA38F2E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5666dcc-d1b0-4620-9e73-6d33eb7c4046"/>
    <ds:schemaRef ds:uri="a7616446-7f67-491d-a071-b296a72de81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ppt_v3 _sample</Template>
  <TotalTime>7927</TotalTime>
  <Words>2330</Words>
  <Application>Microsoft Office PowerPoint</Application>
  <PresentationFormat>Widescreen</PresentationFormat>
  <Paragraphs>725</Paragraphs>
  <Slides>56</Slides>
  <Notes>6</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56</vt:i4>
      </vt:variant>
    </vt:vector>
  </HeadingPairs>
  <TitlesOfParts>
    <vt:vector size="67" baseType="lpstr">
      <vt:lpstr>Arial</vt:lpstr>
      <vt:lpstr>Calibri</vt:lpstr>
      <vt:lpstr>Courier New</vt:lpstr>
      <vt:lpstr>Open Sans</vt:lpstr>
      <vt:lpstr>Source Sans 3</vt:lpstr>
      <vt:lpstr>Source Sans 3 Medium</vt:lpstr>
      <vt:lpstr>Source Sans 3 Semibold</vt:lpstr>
      <vt:lpstr>Source Serif 4 14pt</vt:lpstr>
      <vt:lpstr>Times New Roman</vt:lpstr>
      <vt:lpstr>Wingdings</vt:lpstr>
      <vt:lpstr>Office Theme</vt:lpstr>
      <vt:lpstr>PowerPoint Presentation</vt:lpstr>
      <vt:lpstr>PowerPoint Presentation</vt:lpstr>
      <vt:lpstr>Europa Quest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Secretariat of European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sample title lorem ipsum</dc:title>
  <dc:creator>SANCHEZ MARTINEZ Jose</dc:creator>
  <cp:lastModifiedBy>COLAGIORGIO Silvia</cp:lastModifiedBy>
  <cp:revision>92</cp:revision>
  <cp:lastPrinted>2020-03-11T16:07:50Z</cp:lastPrinted>
  <dcterms:created xsi:type="dcterms:W3CDTF">2020-03-24T15:57:55Z</dcterms:created>
  <dcterms:modified xsi:type="dcterms:W3CDTF">2024-11-27T14:11:18Z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0x01010044D3E1EACFA3534BAAE6733335E23D4F</vt:lpwstr>
  </property>
  <property fmtid="{D5CDD505-2E9C-101B-9397-08002B2CF9AE}" pid="3" name="MediaServiceImageTags">
    <vt:lpwstr/>
  </property>
  <property fmtid="{D5CDD505-2E9C-101B-9397-08002B2CF9AE}" pid="4" name="MSIP_Label_af60b174-6478-47f9-866e-33f097bb6603_Enabled">
    <vt:lpwstr>true</vt:lpwstr>
  </property>
  <property fmtid="{D5CDD505-2E9C-101B-9397-08002B2CF9AE}" pid="5" name="MSIP_Label_af60b174-6478-47f9-866e-33f097bb6603_SetDate">
    <vt:lpwstr>2024-06-20T12:53:44Z</vt:lpwstr>
  </property>
  <property fmtid="{D5CDD505-2E9C-101B-9397-08002B2CF9AE}" pid="6" name="MSIP_Label_af60b174-6478-47f9-866e-33f097bb6603_Method">
    <vt:lpwstr>Privileged</vt:lpwstr>
  </property>
  <property fmtid="{D5CDD505-2E9C-101B-9397-08002B2CF9AE}" pid="7" name="MSIP_Label_af60b174-6478-47f9-866e-33f097bb6603_Name">
    <vt:lpwstr>GSCEU - PUBLIC Label</vt:lpwstr>
  </property>
  <property fmtid="{D5CDD505-2E9C-101B-9397-08002B2CF9AE}" pid="8" name="MSIP_Label_af60b174-6478-47f9-866e-33f097bb6603_SiteId">
    <vt:lpwstr>03ad1c97-0a4d-4e82-8f93-27291a6a0767</vt:lpwstr>
  </property>
  <property fmtid="{D5CDD505-2E9C-101B-9397-08002B2CF9AE}" pid="9" name="MSIP_Label_af60b174-6478-47f9-866e-33f097bb6603_ActionId">
    <vt:lpwstr>7e361c6c-a253-4133-9aef-dc3aa4162a77</vt:lpwstr>
  </property>
  <property fmtid="{D5CDD505-2E9C-101B-9397-08002B2CF9AE}" pid="10" name="MSIP_Label_af60b174-6478-47f9-866e-33f097bb6603_ContentBits">
    <vt:lpwstr>0</vt:lpwstr>
  </property>
</Properties>
</file>