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08" r:id="rId5"/>
    <p:sldId id="285" r:id="rId6"/>
    <p:sldId id="303" r:id="rId7"/>
    <p:sldId id="315" r:id="rId8"/>
    <p:sldId id="1002" r:id="rId9"/>
    <p:sldId id="302" r:id="rId10"/>
    <p:sldId id="317" r:id="rId11"/>
    <p:sldId id="318" r:id="rId12"/>
    <p:sldId id="312" r:id="rId13"/>
    <p:sldId id="313" r:id="rId14"/>
    <p:sldId id="287" r:id="rId15"/>
    <p:sldId id="261" r:id="rId16"/>
    <p:sldId id="300" r:id="rId17"/>
    <p:sldId id="314" r:id="rId18"/>
    <p:sldId id="301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451CD4-3A35-DB58-1571-8046EF9F5E3D}" name="COLAGIORGIO Silvia" initials="SC" userId="S::colagsi@int.consilium.europa.eu::386ed82e-28e3-4fa4-a694-22f60af66d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404A52"/>
    <a:srgbClr val="E1E7F3"/>
    <a:srgbClr val="003399"/>
    <a:srgbClr val="D9F2FB"/>
    <a:srgbClr val="DEFBFF"/>
    <a:srgbClr val="1C45EF"/>
    <a:srgbClr val="BDCDD0"/>
    <a:srgbClr val="283C5A"/>
    <a:srgbClr val="FF6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0" autoAdjust="0"/>
    <p:restoredTop sz="70392" autoAdjust="0"/>
  </p:normalViewPr>
  <p:slideViewPr>
    <p:cSldViewPr snapToGrid="0" snapToObjects="1">
      <p:cViewPr varScale="1">
        <p:scale>
          <a:sx n="88" d="100"/>
          <a:sy n="88" d="100"/>
        </p:scale>
        <p:origin x="15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B89716-FB31-814E-A9A1-4BC8CCA11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A9A6D-9D79-8A41-9109-B3C0D2D55B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91D34-D5AA-8449-B76D-42F7568F350E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E4C4D-FBD9-2041-BC11-E8B4E09D3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06DF9-C269-6B4A-84EA-F936920CF9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D836A-D731-144E-ACF1-2FC25DECE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0F54-0627-1347-A792-378D0B60C1D0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25F9-099E-284D-A451-A888FA18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webpub/com/short-guide-eu/mt/index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-europe-does-for-me.europarl.europa.eu/mt/reg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L-Unjoni Ewropea hija proġett konġunt għall-kooperazzjoni ekonomika u politika bejn 27 stat membru. </a:t>
            </a:r>
            <a:br>
              <a:rPr lang="mt-MT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mt-MT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 jaħdmu flimkien, l-istati membri huma aktar b'saħħithom. L-UE hija attur politiku supranazzjonali, li jfisser li t-teħid ta' deċiżjonijiet dwar ċerti suġġetti jsir flimkien. L-istati membri huma responsabbli għall-implimentazzjoni fil-livell nazzjonali tad-deċiżjonijiet li jittieħdu fil-livell tal-UE.  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2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mt-M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Irrimarka li l-10 suġġetti (u aktar) kollha jinsabu f'xi waħda mit-tliet prijoritajiet ewlenin:</a:t>
            </a:r>
          </a:p>
          <a:p>
            <a:r>
              <a:rPr lang="mt-M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Ewropa ħielsa u demokratika: </a:t>
            </a:r>
            <a:r>
              <a:rPr lang="mt-MT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Valuri, internet, karriera, saħħa, xiri eċċ.</a:t>
            </a:r>
          </a:p>
          <a:p>
            <a:r>
              <a:rPr lang="mt-M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Ewropa b'saħħitha u sigura: </a:t>
            </a:r>
            <a:r>
              <a:rPr lang="mt-MT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Sigurtà, flus, xiri, vjaġġi eċċ.</a:t>
            </a:r>
          </a:p>
          <a:p>
            <a:r>
              <a:rPr lang="mt-M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Ewropa għanja u kompetittiva: </a:t>
            </a:r>
            <a:r>
              <a:rPr lang="mt-MT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Flus, karriera, ħajja fil-beraħ, ikel eċċ.</a:t>
            </a:r>
            <a:r>
              <a:rPr lang="mt-M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0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6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t-MT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L-istorja tal-UE mxiet minn kooperazzjoni fil-kummerċ tal-azzar u tal-faħam bl-għan li jiġi żgurat li "qatt ma jerġa' jkun hemm" gwerra fil-kontinent, għall-Unjoni ta' valuri li nafu issa.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sz="1200" b="1" dirty="0">
                <a:sym typeface="Wingdings" panose="05000000000000000000" pitchFamily="2" charset="2"/>
              </a:rPr>
              <a:t></a:t>
            </a:r>
            <a:r>
              <a:rPr lang="mt-MT" sz="1200" b="1" dirty="0"/>
              <a:t>Kunsill Ewropew: </a:t>
            </a:r>
            <a:r>
              <a:rPr lang="mt-MT" sz="1200" dirty="0"/>
              <a:t>kapijiet ta' stat jew ta' gvern, li jiddeċiedu dwar l-aġenda politika tal-UE.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mt-MT" sz="1200" b="1" dirty="0"/>
              <a:t>Kummissjoni Ewropea: </a:t>
            </a:r>
            <a:r>
              <a:rPr lang="mt-MT" sz="1200" dirty="0"/>
              <a:t>is-setgħa eżekuttiva indipendenti tal-UE. Kummissarju wieħed għal kull stat membru. Tieħu l-inizjattiva għal leġiżlazzjoni ġdida tal-UE.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mt-MT" sz="1200" b="1" dirty="0"/>
              <a:t>Parlament Ewropew: </a:t>
            </a:r>
            <a:r>
              <a:rPr lang="mt-MT" sz="1200" dirty="0"/>
              <a:t>"il-vuċi tan-nies" fl-UE. Il-kontroll demokratiku tal-proċess </a:t>
            </a:r>
            <a:r>
              <a:rPr lang="mt-MT" sz="1200" dirty="0" err="1"/>
              <a:t>leġiżlattiv</a:t>
            </a:r>
            <a:r>
              <a:rPr lang="mt-MT" sz="1200" dirty="0"/>
              <a:t>. </a:t>
            </a:r>
            <a:r>
              <a:rPr lang="mt-MT" sz="1200" dirty="0" err="1"/>
              <a:t>Jikkondividi</a:t>
            </a:r>
            <a:r>
              <a:rPr lang="mt-MT" sz="1200" dirty="0"/>
              <a:t> s-setgħa </a:t>
            </a:r>
            <a:r>
              <a:rPr lang="mt-MT" sz="1200" dirty="0" err="1"/>
              <a:t>leġiżlattiva</a:t>
            </a:r>
            <a:r>
              <a:rPr lang="mt-MT" sz="1200" dirty="0"/>
              <a:t> </a:t>
            </a:r>
            <a:r>
              <a:rPr lang="mt-MT" sz="1200" dirty="0" err="1"/>
              <a:t>mal-Kunsill</a:t>
            </a:r>
            <a:r>
              <a:rPr lang="mt-MT" sz="1200" dirty="0"/>
              <a:t> </a:t>
            </a:r>
            <a:r>
              <a:rPr lang="mt-MT" sz="1200" dirty="0" err="1"/>
              <a:t>tal-Unjoni</a:t>
            </a:r>
            <a:r>
              <a:rPr lang="mt-MT" sz="1200" dirty="0"/>
              <a:t> Ewropea. </a:t>
            </a:r>
          </a:p>
          <a:p>
            <a:r>
              <a:rPr lang="mt-MT" sz="1200" b="1" dirty="0">
                <a:sym typeface="Wingdings" panose="05000000000000000000" pitchFamily="2" charset="2"/>
              </a:rPr>
              <a:t></a:t>
            </a:r>
            <a:r>
              <a:rPr lang="mt-MT" sz="1200" b="1" dirty="0"/>
              <a:t> Kunsill </a:t>
            </a:r>
            <a:r>
              <a:rPr lang="mt-MT" sz="1200" b="1" dirty="0" err="1"/>
              <a:t>tal-Unjoni</a:t>
            </a:r>
            <a:r>
              <a:rPr lang="mt-MT" sz="1200" b="1" dirty="0"/>
              <a:t> Ewropea: </a:t>
            </a:r>
            <a:r>
              <a:rPr lang="mt-MT" sz="1200" dirty="0"/>
              <a:t>"il-vuċi tal-istati membri" fl-UE. Ministru wieħed minn kull stat dwar għaxar suġġetti differenti. </a:t>
            </a:r>
            <a:r>
              <a:rPr lang="mt-MT" sz="1200" dirty="0" err="1"/>
              <a:t>Jikkondividi</a:t>
            </a:r>
            <a:r>
              <a:rPr lang="mt-MT" sz="1200" dirty="0"/>
              <a:t> s-setgħa </a:t>
            </a:r>
            <a:r>
              <a:rPr lang="mt-MT" sz="1200" dirty="0" err="1"/>
              <a:t>leġiżlattiva</a:t>
            </a:r>
            <a:r>
              <a:rPr lang="mt-MT" sz="1200" dirty="0"/>
              <a:t> </a:t>
            </a:r>
            <a:r>
              <a:rPr lang="mt-MT" sz="1200" dirty="0" err="1"/>
              <a:t>mal-Parlament</a:t>
            </a:r>
            <a:r>
              <a:rPr lang="mt-MT" sz="1200" dirty="0"/>
              <a:t> Ewropew.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t-MT" sz="1200"/>
              <a:t>Meta l-prijoritajiet jiġu stabbiliti mill-Kunsill Ewropew, il-Kummissjoni Ewropea tressaq leġiżlazzjoni ġdida. Kemm il-Parlament Ewropew kif ukoll il-Kunsill tal-Unjoni Ewropea jiddiskutu, jemendaw u jivvutaw dwar il-leġiżlazzjoni proposta, f'diversi ċikli jekk ikun meħtieġ. Jekk il-leġiżlazzjoni tiġi adottata, il-Kummissjoni Ewropea tkun responsabbli għall-infurzar tagħha u biex tiżgura li l-istati membri jimplimentaw/jirratifikaw il-leġiżlazzjoni fil-livell nazzjonali.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mt-MT" sz="1200" b="0" i="1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Daħħal l-istatistika u ċ-ċifri kif imħejjija minnek. </a:t>
            </a:r>
            <a:r>
              <a:rPr lang="mt-MT" sz="1200" b="0" i="1" u="none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Ħassar "stat/" jew "/gvern" kif xieraq.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lang="mt-MT" sz="120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Riżorsa utli għat-tħejjija: </a:t>
            </a:r>
            <a:r>
              <a:rPr lang="mt-MT" sz="1200" u="sng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https://op.europa.eu/webpub/com/short-guide-eu/mt/index.html</a:t>
            </a:r>
            <a:r>
              <a:rPr lang="mt-MT" sz="1200" u="sng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61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t-MT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Proġetti fir-reġjun li tixtieq tenfasizza.  </a:t>
            </a:r>
          </a:p>
          <a:p>
            <a:r>
              <a:rPr lang="mt-MT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Naturalment, ħafna suġġetti jiġu ttrattati fil-livell internazzjonali u nazzjonali. Iżda kif jistgħu jaraw il-parteċipanti hawnhekk, l-UE tinsab ukoll qrib. L-UE tiffinanzja ħafna proġetti reġjonali.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t-MT" sz="120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lang="mt-MT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mt-M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Uża s-sit web "X'qed tagħmel għalija l-Ewropa" biex issib proġetti fir-reġjun tiegħek: </a:t>
            </a:r>
            <a:r>
              <a:rPr lang="mt-MT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  <a:hlinkClick r:id="rId3"/>
              </a:rPr>
              <a:t>https://what-europe-does-for-me.europarl.europa.eu/mt/region</a:t>
            </a:r>
            <a:r>
              <a:rPr lang="mt-MT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03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t-MT">
                <a:sym typeface="Wingdings" panose="05000000000000000000" pitchFamily="2" charset="2"/>
              </a:rPr>
              <a:t></a:t>
            </a:r>
            <a:r>
              <a:rPr lang="mt-MT"/>
              <a:t> Skont l-artiklu tal-aħbarijiet magħżul matul it-tħejjija.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3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32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025F9-099E-284D-A451-A888FA1824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ener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D0CD2C-A1E3-B269-4C56-E064C9DDD9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8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with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9BC032-0CBB-2D4C-8E59-5E4AEC9FC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118" y="2942037"/>
            <a:ext cx="4673600" cy="377026"/>
          </a:xfrm>
          <a:prstGeom prst="rect">
            <a:avLst/>
          </a:prstGeom>
          <a:solidFill>
            <a:schemeClr val="accent1"/>
          </a:solidFill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2000" b="0" i="0" spc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C1FDD4-A79E-124F-94CA-01EE2CB03E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118" y="3485045"/>
            <a:ext cx="4673601" cy="132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this sample highlight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514826D-DAE6-3446-A5C3-4703B360F7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932" y="1241507"/>
            <a:ext cx="5232400" cy="50673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8792C-212E-F3AC-6C0F-42C42CB5F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B04B07-B818-234D-999E-DE9BDE070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2640" y="2159000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CED8ECD-82D5-794B-BF74-EB97F94AE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795" y="2196722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607071B-4771-844D-8A41-10722BB252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717" y="2166196"/>
            <a:ext cx="3208337" cy="35433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89042C-1009-F645-75DE-18C8F3CF28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40F76FFA-2B8D-3940-A3FA-AB37CB39B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6795" y="41096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56EA61-4360-1446-800C-0AB2462BCF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6794" y="21157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10589090-31FC-BF48-887A-E2411848E2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6533" y="21157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9472DA4-A225-5C42-8268-76687B2E1B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6533" y="4109676"/>
            <a:ext cx="5186805" cy="1771650"/>
          </a:xfrm>
          <a:prstGeom prst="rect">
            <a:avLst/>
          </a:prstGeom>
          <a:solidFill>
            <a:srgbClr val="D9F2FB">
              <a:alpha val="20000"/>
            </a:srgbClr>
          </a:solidFill>
        </p:spPr>
        <p:txBody>
          <a:bodyPr lIns="180000" tIns="180000" rIns="180000" bIns="180000"/>
          <a:lstStyle>
            <a:lvl1pPr marL="0" indent="0">
              <a:buNone/>
              <a:tabLst/>
              <a:defRPr sz="2000" b="1" i="0">
                <a:solidFill>
                  <a:schemeClr val="tx2"/>
                </a:solidFill>
                <a:latin typeface="Source Sans 3 Semibold" panose="020B0303030403020204" pitchFamily="34" charset="0"/>
              </a:defRPr>
            </a:lvl1pPr>
            <a:lvl2pPr marL="0" indent="0">
              <a:buNone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  <a:lvl3pPr marL="266700" indent="-228600"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3pPr>
            <a:lvl4pPr marL="533400" indent="-2286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4pPr>
          </a:lstStyle>
          <a:p>
            <a:pPr lvl="0"/>
            <a:r>
              <a:rPr lang="en-US" dirty="0"/>
              <a:t>Click to edit header</a:t>
            </a:r>
          </a:p>
          <a:p>
            <a:pPr lvl="1"/>
            <a:r>
              <a:rPr lang="en-US" dirty="0"/>
              <a:t>Click to edit text</a:t>
            </a:r>
          </a:p>
          <a:p>
            <a:pPr lvl="2"/>
            <a:r>
              <a:rPr lang="en-US" dirty="0"/>
              <a:t>Click to edit list first level</a:t>
            </a:r>
          </a:p>
          <a:p>
            <a:pPr lvl="3"/>
            <a:r>
              <a:rPr lang="en-US" dirty="0"/>
              <a:t>Click to edit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603164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98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35221113-AF6F-D346-82DC-0D51F7898C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</p:spTree>
    <p:extLst>
      <p:ext uri="{BB962C8B-B14F-4D97-AF65-F5344CB8AC3E}">
        <p14:creationId xmlns:p14="http://schemas.microsoft.com/office/powerpoint/2010/main" val="229348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264" y="0"/>
            <a:ext cx="5991736" cy="5096933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2A27D70-A784-0C43-9FCE-1C01E033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931" y="728814"/>
            <a:ext cx="3680080" cy="780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E30F86-A707-614E-94BD-FC93C51323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588" y="2362200"/>
            <a:ext cx="5638143" cy="1922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to edit name and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03099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with building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707A15-60B7-A141-AE22-81AC61979D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5991736" cy="50969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91DFAB-5F1F-69E0-B899-DF05850A75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99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40DFB0-39B3-AE4F-B396-E94B1DADC7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7363" y="0"/>
            <a:ext cx="5354637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s-ES"/>
          </a:p>
        </p:txBody>
      </p:sp>
      <p:sp>
        <p:nvSpPr>
          <p:cNvPr id="10" name="Title 14">
            <a:extLst>
              <a:ext uri="{FF2B5EF4-FFF2-40B4-BE49-F238E27FC236}">
                <a16:creationId xmlns:a16="http://schemas.microsoft.com/office/drawing/2014/main" id="{8F074EFD-9BC4-7847-A229-B11E02F63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93" y="1134923"/>
            <a:ext cx="5406018" cy="175432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0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s-ES" b="1" dirty="0" err="1"/>
              <a:t>Click</a:t>
            </a:r>
            <a:r>
              <a:rPr lang="es-ES" b="1" dirty="0"/>
              <a:t> to </a:t>
            </a:r>
            <a:r>
              <a:rPr lang="es-ES" b="1" dirty="0" err="1"/>
              <a:t>add</a:t>
            </a:r>
            <a:r>
              <a:rPr lang="es-ES" b="1" dirty="0"/>
              <a:t> a </a:t>
            </a:r>
            <a:r>
              <a:rPr lang="es-ES" b="1" dirty="0" err="1"/>
              <a:t>title</a:t>
            </a:r>
            <a:r>
              <a:rPr lang="es-ES" b="1" dirty="0"/>
              <a:t> </a:t>
            </a:r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ipsum</a:t>
            </a:r>
            <a:r>
              <a:rPr lang="es-ES" b="1" dirty="0"/>
              <a:t> </a:t>
            </a:r>
            <a:r>
              <a:rPr lang="es-ES" b="1" dirty="0" err="1"/>
              <a:t>est</a:t>
            </a:r>
            <a:r>
              <a:rPr lang="es-ES" b="1" dirty="0"/>
              <a:t> </a:t>
            </a:r>
            <a:r>
              <a:rPr lang="es-ES" b="1" dirty="0" err="1"/>
              <a:t>sample</a:t>
            </a:r>
            <a:endParaRPr lang="es-E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57BFA4-730F-2A40-A102-81DB4193CF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454" y="3127375"/>
            <a:ext cx="5421313" cy="96678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sic </a:t>
            </a:r>
            <a:r>
              <a:rPr lang="es-ES" dirty="0" err="1"/>
              <a:t>num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sample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84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BB833F7-3491-5341-BC53-F799D4ADE2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060" y="536162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6987C-E5FC-A3D9-6108-2DD224D784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Gre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6A4395E-C75D-6D42-85F8-4F0C4A48D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24434-DF70-5DBD-1D17-C9CDB0CF8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E45DD0-FF41-FA44-960F-5EB6E6543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5979" y="2504660"/>
            <a:ext cx="4894999" cy="293940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i="0">
                <a:solidFill>
                  <a:schemeClr val="tx1"/>
                </a:solidFill>
                <a:latin typeface="Source Sans 3 Semibold" panose="020B0303030403020204" pitchFamily="34" charset="0"/>
              </a:defRPr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add a chapter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A34A05-21A6-0D47-8134-48C0B8CE08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2520" y="1974873"/>
            <a:ext cx="5311775" cy="4045499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a </a:t>
            </a:r>
            <a:r>
              <a:rPr lang="es-ES" dirty="0" err="1"/>
              <a:t>picture</a:t>
            </a:r>
            <a:endParaRPr lang="es-E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6CCAB6-E4CB-1C4C-B572-4EDD06A735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520" y="451324"/>
            <a:ext cx="9612548" cy="9670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A822F-2CF1-5F0C-80A2-00EBEFF2B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8A9C-9DDC-6C46-AE6E-9B419DB53C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6795" y="3494054"/>
            <a:ext cx="4615305" cy="2322546"/>
          </a:xfrm>
          <a:prstGeom prst="rect">
            <a:avLst/>
          </a:prstGeom>
        </p:spPr>
        <p:txBody>
          <a:bodyPr/>
          <a:lstStyle>
            <a:lvl1pPr marL="365125" marR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685800" indent="-228600">
              <a:buClr>
                <a:srgbClr val="B4B4B4"/>
              </a:buClr>
              <a:buFont typeface="Wingdings" pitchFamily="2" charset="2"/>
              <a:buChar char="§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3651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A39B224-A60F-4F47-BC7C-D9A41E3CA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6995" y="3494054"/>
            <a:ext cx="4615305" cy="2322546"/>
          </a:xfrm>
          <a:prstGeom prst="rect">
            <a:avLst/>
          </a:prstGeom>
        </p:spPr>
        <p:txBody>
          <a:bodyPr/>
          <a:lstStyle>
            <a:lvl1pPr marL="469900" indent="-457200">
              <a:buClr>
                <a:srgbClr val="1C45EF"/>
              </a:buClr>
              <a:buSzPct val="100000"/>
              <a:buFont typeface="+mj-lt"/>
              <a:buAutoNum type="arabicPeriod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800100" indent="-342900">
              <a:buClr>
                <a:srgbClr val="B4B4B4"/>
              </a:buClr>
              <a:buFont typeface="+mj-lt"/>
              <a:buAutoNum type="arabicPeriod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7C36116C-BA67-EC44-9AC3-1DB2F81110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bg1">
                    <a:lumMod val="50000"/>
                  </a:schemeClr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8AF7BD-0A72-AA4A-8F0B-CE9D64824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2532115"/>
            <a:ext cx="4615305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4721FC22-F044-AB45-A27C-4B3852634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6994" y="2532115"/>
            <a:ext cx="4615305" cy="719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consectetuer</a:t>
            </a:r>
            <a:r>
              <a:rPr lang="en-US" dirty="0"/>
              <a:t>.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CC8C95-4936-8254-248F-39D12EA34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11D81A-CA5A-134E-AC38-BF53773D0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2702156"/>
            <a:ext cx="9612548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>
                <a:solidFill>
                  <a:srgbClr val="404A5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E0DC3AA-1AE1-2147-A757-718EC15BA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F35AEE6-C9E4-804E-B2AF-7106C0901D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4628312"/>
            <a:ext cx="9612548" cy="12651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>
                <a:solidFill>
                  <a:srgbClr val="404A52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3DE6031-2376-9A49-B991-F20DD5579D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7237" y="2226744"/>
            <a:ext cx="9612105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3DA21047-0CC5-1D40-8F03-59BD4660E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238" y="4153649"/>
            <a:ext cx="9612104" cy="47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 dirty="0"/>
              <a:t>Click here to add a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1B2A3-0218-D3C2-99AF-317722AF9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794" y="2137882"/>
            <a:ext cx="3827905" cy="47201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 Medium" panose="020B03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3995" y="2137882"/>
            <a:ext cx="6326982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B292DBF-DF74-A045-B95C-931632FC6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3994" y="4234830"/>
            <a:ext cx="6326983" cy="174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FBF6CD-81F2-8DB4-B437-1D1365213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5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F0DC29-91D0-0B4A-A374-D1525C5D6E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4368" y="2163814"/>
            <a:ext cx="4584701" cy="366548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ource Sans 3" panose="020B0303030403020204" pitchFamily="34" charset="0"/>
              </a:defRPr>
            </a:lvl1pPr>
          </a:lstStyle>
          <a:p>
            <a:r>
              <a:rPr lang="en-US" dirty="0"/>
              <a:t>Click icon to add picture</a:t>
            </a:r>
            <a:endParaRPr lang="es-ES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3AAA33CE-BC17-AB44-AD7E-CBEC34B9A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6795" y="2163815"/>
            <a:ext cx="5288405" cy="1074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 box.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endParaRPr lang="es-ES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6FEE720-5BC0-E040-9A54-0DF9BB8399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795" y="774145"/>
            <a:ext cx="9612548" cy="9878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tabLst/>
              <a:defRPr sz="3200" b="1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0" indent="0">
              <a:buFontTx/>
              <a:buNone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Click here to edit this title</a:t>
            </a:r>
          </a:p>
          <a:p>
            <a:pPr lvl="1"/>
            <a:r>
              <a:rPr lang="en-US" dirty="0"/>
              <a:t>Click here to edit this subtitle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D3C24BB-9D7E-3145-8DD4-43FD3CB94C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795" y="3506754"/>
            <a:ext cx="5288405" cy="2322546"/>
          </a:xfrm>
          <a:prstGeom prst="rect">
            <a:avLst/>
          </a:prstGeom>
        </p:spPr>
        <p:txBody>
          <a:bodyPr/>
          <a:lstStyle>
            <a:lvl1pPr marL="365125" marR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20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1pPr>
            <a:lvl2pPr marL="685800" indent="-228600">
              <a:buClr>
                <a:srgbClr val="B4B4B4"/>
              </a:buClr>
              <a:buFont typeface="Wingdings" pitchFamily="2" charset="2"/>
              <a:buChar char="§"/>
              <a:defRPr sz="1800" b="0" i="0">
                <a:solidFill>
                  <a:schemeClr val="accent6"/>
                </a:solidFill>
                <a:latin typeface="Source Sans 3" panose="020B0303030403020204" pitchFamily="34" charset="0"/>
              </a:defRPr>
            </a:lvl2pPr>
          </a:lstStyle>
          <a:p>
            <a:pPr lvl="0"/>
            <a:r>
              <a:rPr lang="en-US" dirty="0"/>
              <a:t>Bullet point first level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Bullet point first level</a:t>
            </a:r>
          </a:p>
          <a:p>
            <a:pPr marL="365125" marR="0" lvl="0" indent="-3524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/>
            </a:pPr>
            <a:r>
              <a:rPr lang="en-US" dirty="0"/>
              <a:t>Bullet point first level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2AAC2-6F68-F4D7-3DF5-0A38EBD77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4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5DCB-D3FE-9648-969B-5BB4AF80F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55F36-993B-E443-9338-D64937088D6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7BFDE-CEDE-D84B-8F7C-CB53D9BE4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8248-CB92-CC48-A1B8-1626F032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8F982-0FDD-7643-9CFA-611B5BB3A42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FC6464-710C-9A4B-A98D-F165DAD8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91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75" r:id="rId3"/>
    <p:sldLayoutId id="2147483678" r:id="rId4"/>
    <p:sldLayoutId id="2147483680" r:id="rId5"/>
    <p:sldLayoutId id="2147483683" r:id="rId6"/>
    <p:sldLayoutId id="2147483685" r:id="rId7"/>
    <p:sldLayoutId id="2147483684" r:id="rId8"/>
    <p:sldLayoutId id="2147483687" r:id="rId9"/>
    <p:sldLayoutId id="2147483686" r:id="rId10"/>
    <p:sldLayoutId id="2147483689" r:id="rId11"/>
    <p:sldLayoutId id="2147483688" r:id="rId12"/>
    <p:sldLayoutId id="2147483682" r:id="rId13"/>
    <p:sldLayoutId id="2147483676" r:id="rId14"/>
    <p:sldLayoutId id="2147483690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Source Sans 3" panose="020B03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oom.consilium.europa.eu/events/20150629-what-is-the-council-presidency-and-how-does-it-work/106943-what-is-the-council-presidency-and-how-does-it-work-20150629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4">
            <a:extLst>
              <a:ext uri="{FF2B5EF4-FFF2-40B4-BE49-F238E27FC236}">
                <a16:creationId xmlns:a16="http://schemas.microsoft.com/office/drawing/2014/main" id="{568C88A3-3291-5E8A-6ED1-F04A181B842F}"/>
              </a:ext>
            </a:extLst>
          </p:cNvPr>
          <p:cNvSpPr txBox="1">
            <a:spLocks/>
          </p:cNvSpPr>
          <p:nvPr/>
        </p:nvSpPr>
        <p:spPr>
          <a:xfrm>
            <a:off x="568803" y="863902"/>
            <a:ext cx="7645032" cy="192052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400" b="1" i="0" kern="1200" dirty="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mt-MT"/>
              <a:t>Naħdmu flimkien fl-Unjoni Ewropea</a:t>
            </a:r>
          </a:p>
          <a:p>
            <a:pPr>
              <a:defRPr/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3C1238B-A501-4614-D21A-CFFD32C43E0A}"/>
              </a:ext>
            </a:extLst>
          </p:cNvPr>
          <p:cNvGrpSpPr>
            <a:grpSpLocks/>
          </p:cNvGrpSpPr>
          <p:nvPr/>
        </p:nvGrpSpPr>
        <p:grpSpPr bwMode="auto">
          <a:xfrm>
            <a:off x="671279" y="5131650"/>
            <a:ext cx="6543678" cy="1487857"/>
            <a:chOff x="564121" y="572765"/>
            <a:chExt cx="7094308" cy="1612845"/>
          </a:xfrm>
        </p:grpSpPr>
        <p:pic>
          <p:nvPicPr>
            <p:cNvPr id="3" name="Image 12">
              <a:extLst>
                <a:ext uri="{FF2B5EF4-FFF2-40B4-BE49-F238E27FC236}">
                  <a16:creationId xmlns:a16="http://schemas.microsoft.com/office/drawing/2014/main" id="{0FC5BD3F-20C5-0663-E259-8E82B3A5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4121" y="572765"/>
              <a:ext cx="942975" cy="79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ous-titre 2">
              <a:extLst>
                <a:ext uri="{FF2B5EF4-FFF2-40B4-BE49-F238E27FC236}">
                  <a16:creationId xmlns:a16="http://schemas.microsoft.com/office/drawing/2014/main" id="{EAC69E13-C77D-A726-39AE-9C0B2DFCD0C4}"/>
                </a:ext>
              </a:extLst>
            </p:cNvPr>
            <p:cNvSpPr txBox="1">
              <a:spLocks/>
            </p:cNvSpPr>
            <p:nvPr userDrawn="1"/>
          </p:nvSpPr>
          <p:spPr bwMode="auto">
            <a:xfrm>
              <a:off x="1507096" y="889982"/>
              <a:ext cx="6151333" cy="129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mt-MT" sz="1400" b="1">
                  <a:solidFill>
                    <a:schemeClr val="accent6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Kunsill tal-Unjoni Ewropea</a:t>
              </a:r>
            </a:p>
            <a:p>
              <a:pPr eaLnBrk="1" hangingPunct="1">
                <a:spcBef>
                  <a:spcPts val="100"/>
                </a:spcBef>
                <a:spcAft>
                  <a:spcPts val="600"/>
                </a:spcAft>
                <a:buFontTx/>
                <a:buNone/>
                <a:defRPr/>
              </a:pPr>
              <a:r>
                <a:rPr lang="mt-MT" sz="1400">
                  <a:solidFill>
                    <a:schemeClr val="accent6"/>
                  </a:solidFill>
                  <a:latin typeface="Source Sans 3" panose="020B0303030403020204" pitchFamily="34" charset="0"/>
                  <a:cs typeface="Arial" panose="020B0604020202020204" pitchFamily="34" charset="0"/>
                </a:rPr>
                <a:t>Segretarjat Ġenerali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560252-A1C4-9C10-3C2F-F638D8B5523A}"/>
              </a:ext>
            </a:extLst>
          </p:cNvPr>
          <p:cNvSpPr txBox="1"/>
          <p:nvPr/>
        </p:nvSpPr>
        <p:spPr>
          <a:xfrm>
            <a:off x="2017986" y="48478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1FCD869-E6C8-1CD9-D5BB-202B37E298CD}"/>
              </a:ext>
            </a:extLst>
          </p:cNvPr>
          <p:cNvSpPr txBox="1">
            <a:spLocks/>
          </p:cNvSpPr>
          <p:nvPr/>
        </p:nvSpPr>
        <p:spPr>
          <a:xfrm>
            <a:off x="671279" y="3316600"/>
            <a:ext cx="6133967" cy="817566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t-MT" sz="2800" i="1">
                <a:solidFill>
                  <a:schemeClr val="tx2"/>
                </a:solidFill>
                <a:latin typeface="Source Serif 4 14pt" panose="02040603050405020204" pitchFamily="18" charset="0"/>
                <a:ea typeface="Source Serif 4 14pt" panose="02040603050405020204" pitchFamily="18" charset="0"/>
              </a:rPr>
              <a:t>Pakkett edukazzjoni ċivika</a:t>
            </a:r>
          </a:p>
          <a:p>
            <a:endParaRPr lang="es-ES" sz="2800" i="1" dirty="0">
              <a:solidFill>
                <a:schemeClr val="tx2"/>
              </a:solidFill>
              <a:latin typeface="Source Serif 4 14pt" panose="02040603050405020204" pitchFamily="18" charset="0"/>
              <a:ea typeface="Source Serif 4 14pt" panose="02040603050405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36E141-C0D8-6B75-2B5F-85243A0BFC9E}"/>
              </a:ext>
            </a:extLst>
          </p:cNvPr>
          <p:cNvSpPr/>
          <p:nvPr/>
        </p:nvSpPr>
        <p:spPr>
          <a:xfrm>
            <a:off x="7535008" y="2628528"/>
            <a:ext cx="3448574" cy="42294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33015-756F-43AD-41A6-37DA766A71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834" y="946506"/>
            <a:ext cx="1591741" cy="1591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D8B6CB-58EC-D69A-EE9F-FF7B54A599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834" y="2633100"/>
            <a:ext cx="1608620" cy="16086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EB5F81-0640-8192-348D-66CF86634B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19" y="2628528"/>
            <a:ext cx="1600943" cy="1600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2CC3CF-8B8D-CF6F-081F-D3748B0BBB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619" y="4327340"/>
            <a:ext cx="1608620" cy="1608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905DB4-E4B3-5296-CEC7-37F4AA2FF2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765"/>
          <a:stretch/>
        </p:blipFill>
        <p:spPr>
          <a:xfrm>
            <a:off x="9901619" y="6033829"/>
            <a:ext cx="1608620" cy="8241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5507A9-C6F9-BBBB-8D9C-9D7CEA77AB9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062"/>
          <a:stretch/>
        </p:blipFill>
        <p:spPr>
          <a:xfrm>
            <a:off x="11581727" y="4327340"/>
            <a:ext cx="610273" cy="16086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2D7CC7-6894-736B-2C15-A303BCB72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660"/>
          <a:stretch/>
        </p:blipFill>
        <p:spPr>
          <a:xfrm>
            <a:off x="11581727" y="2645407"/>
            <a:ext cx="610273" cy="15917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A615A3-1A4C-37C1-D652-7EB3D5DF70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73" y="4327340"/>
            <a:ext cx="1608620" cy="16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C135E4-A139-6C48-95BC-163397D9BFFB}"/>
              </a:ext>
            </a:extLst>
          </p:cNvPr>
          <p:cNvSpPr/>
          <p:nvPr/>
        </p:nvSpPr>
        <p:spPr>
          <a:xfrm>
            <a:off x="0" y="0"/>
            <a:ext cx="12191566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5676A-0D54-8B44-B623-CFB2E2EBDEE2}"/>
              </a:ext>
            </a:extLst>
          </p:cNvPr>
          <p:cNvSpPr txBox="1"/>
          <p:nvPr/>
        </p:nvSpPr>
        <p:spPr>
          <a:xfrm>
            <a:off x="12267028" y="17865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432A6B-5584-7142-9AC0-8736322F61DB}"/>
              </a:ext>
            </a:extLst>
          </p:cNvPr>
          <p:cNvSpPr>
            <a:spLocks noGrp="1"/>
          </p:cNvSpPr>
          <p:nvPr/>
        </p:nvSpPr>
        <p:spPr>
          <a:xfrm>
            <a:off x="498910" y="3887094"/>
            <a:ext cx="5597090" cy="2135199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mt-MT" sz="4400">
                <a:solidFill>
                  <a:srgbClr val="003399"/>
                </a:solidFill>
              </a:rPr>
              <a:t>L-influwenza ta' pajjiżna fl-UE</a:t>
            </a:r>
          </a:p>
          <a:p>
            <a:pPr>
              <a:lnSpc>
                <a:spcPts val="3000"/>
              </a:lnSpc>
            </a:pPr>
            <a:r>
              <a:rPr lang="mt-MT" sz="4400">
                <a:solidFill>
                  <a:schemeClr val="accent2"/>
                </a:solidFill>
              </a:rPr>
              <a:t>⸺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402107-753E-967D-1D08-35C6351C8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910" y="35784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45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91D88-3352-9A49-865C-F30C393A0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6712" y="2354315"/>
            <a:ext cx="5790291" cy="4805902"/>
          </a:xfrm>
        </p:spPr>
        <p:txBody>
          <a:bodyPr/>
          <a:lstStyle/>
          <a:p>
            <a:pPr marL="742950" indent="-742950" algn="l">
              <a:buAutoNum type="arabicPeriod"/>
            </a:pPr>
            <a:r>
              <a:rPr lang="mt-MT" sz="3200" b="1">
                <a:solidFill>
                  <a:srgbClr val="003399"/>
                </a:solidFill>
                <a:ea typeface="Arial" charset="0"/>
                <a:cs typeface="Arial" charset="0"/>
              </a:rPr>
              <a:t>_______</a:t>
            </a:r>
          </a:p>
          <a:p>
            <a:pPr marL="742950" indent="-742950" algn="l">
              <a:buAutoNum type="arabicPeriod"/>
            </a:pPr>
            <a:r>
              <a:rPr lang="mt-MT" sz="3200" b="1">
                <a:solidFill>
                  <a:srgbClr val="003399"/>
                </a:solidFill>
                <a:ea typeface="Arial" charset="0"/>
                <a:cs typeface="Arial" charset="0"/>
              </a:rPr>
              <a:t>_______</a:t>
            </a:r>
          </a:p>
          <a:p>
            <a:pPr marL="742950" indent="-742950" algn="l">
              <a:buAutoNum type="arabicPeriod"/>
            </a:pPr>
            <a:r>
              <a:rPr lang="mt-MT" sz="3200" b="1">
                <a:solidFill>
                  <a:srgbClr val="003399"/>
                </a:solidFill>
                <a:ea typeface="Arial" charset="0"/>
                <a:cs typeface="Arial" charset="0"/>
              </a:rPr>
              <a:t>_______</a:t>
            </a:r>
          </a:p>
          <a:p>
            <a:endParaRPr lang="es-E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F32645-E3B4-2044-9297-5F4655ABE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060" y="1370632"/>
            <a:ext cx="5288405" cy="4994975"/>
          </a:xfrm>
        </p:spPr>
        <p:txBody>
          <a:bodyPr/>
          <a:lstStyle/>
          <a:p>
            <a:pPr marL="12700" indent="0">
              <a:buClrTx/>
              <a:buSzPct val="100000"/>
              <a:buNone/>
            </a:pPr>
            <a:endParaRPr lang="es-ES" dirty="0"/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L-ikel tiegħek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Ix-xiri tiegħek 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L-internet tiegħek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Il-ħajja tiegħek fil-miftuħ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Saħħtek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Il-karriera tiegħek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Flusek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L-ivvjaġġar tiegħek 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Valuri</a:t>
            </a:r>
          </a:p>
          <a:p>
            <a:pPr>
              <a:buClrTx/>
              <a:buSzPct val="100000"/>
              <a:buFont typeface="System Font Regular"/>
              <a:buChar char="→"/>
            </a:pPr>
            <a:r>
              <a:rPr lang="mt-MT" sz="2400"/>
              <a:t>Sigurtà </a:t>
            </a:r>
          </a:p>
          <a:p>
            <a:pPr marL="12700" indent="0">
              <a:buClrTx/>
              <a:buSzPct val="100000"/>
              <a:buNone/>
            </a:pPr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8AA4A-02D9-2E3F-F776-A6119759E623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B0C3FD5-38DF-7251-6A49-C2C768FD6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83431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Klassifikazzjoni tal-prijoritajiet tiegħek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14364-E513-12F5-1CCE-F4A6A0B402F9}"/>
              </a:ext>
            </a:extLst>
          </p:cNvPr>
          <p:cNvSpPr txBox="1"/>
          <p:nvPr/>
        </p:nvSpPr>
        <p:spPr>
          <a:xfrm>
            <a:off x="705173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063C9-7F0F-D327-9129-D455466789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DF1E54-1378-A7BF-7DE3-8FA3068CC17F}"/>
              </a:ext>
            </a:extLst>
          </p:cNvPr>
          <p:cNvSpPr/>
          <p:nvPr/>
        </p:nvSpPr>
        <p:spPr>
          <a:xfrm>
            <a:off x="5502167" y="1472339"/>
            <a:ext cx="6064773" cy="5083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EFBFF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604881-7038-F740-917E-592C81E74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5167" y="2008459"/>
            <a:ext cx="5155783" cy="4045499"/>
          </a:xfrm>
        </p:spPr>
        <p:txBody>
          <a:bodyPr anchor="ctr"/>
          <a:lstStyle/>
          <a:p>
            <a:r>
              <a:rPr lang="mt-MT" sz="1800"/>
              <a:t>Kull ħames snin jibda ċiklu leġiżlattiv ġdid.</a:t>
            </a:r>
            <a:br>
              <a:rPr lang="mt-MT" sz="1800"/>
            </a:br>
            <a:endParaRPr lang="mt-MT" sz="1800"/>
          </a:p>
          <a:p>
            <a:r>
              <a:rPr lang="mt-MT" sz="1800"/>
              <a:t>Il-Kunsill Ewropew jiltaqa' biex jiddiskuti l-prijoritajiet matul summit tal-UE. Is-27 kap ta' stat jew ta' gvern jaqblu dwar aġenda strateġika.</a:t>
            </a:r>
            <a:br>
              <a:rPr lang="mt-MT" sz="1800"/>
            </a:br>
            <a:endParaRPr lang="mt-MT" sz="1800"/>
          </a:p>
          <a:p>
            <a:r>
              <a:rPr lang="mt-MT" sz="1800"/>
              <a:t>L-aġenda strateġika tistipula linji gwida politiċi għall-ħidma tal-Kummissjoni Ewropea.</a:t>
            </a:r>
            <a:br>
              <a:rPr lang="mt-MT" sz="1800"/>
            </a:br>
            <a:endParaRPr lang="mt-MT" sz="1800"/>
          </a:p>
          <a:p>
            <a:r>
              <a:rPr lang="mt-MT" sz="1800"/>
              <a:t>Kull sitt xhur, l-istat membru li jkollu l-Presidenza jistipula l-prijoritajiet tiegħu stess, determinati minn kwistjonijiet urġenti tal-UE.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5645193-0327-CF41-AF82-4241933A08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60" y="2053304"/>
            <a:ext cx="5311775" cy="404549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85AC2-EEBF-69C6-BDAE-A9144AE19BFD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32">
            <a:extLst>
              <a:ext uri="{FF2B5EF4-FFF2-40B4-BE49-F238E27FC236}">
                <a16:creationId xmlns:a16="http://schemas.microsoft.com/office/drawing/2014/main" id="{919A5698-A565-A5D1-B14D-2D607AD7B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1088757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Kif jiġu stabbiliti l-prijoritajiet tal-UE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B9455-25FD-DA07-8E79-1CE8577980D9}"/>
              </a:ext>
            </a:extLst>
          </p:cNvPr>
          <p:cNvSpPr txBox="1"/>
          <p:nvPr/>
        </p:nvSpPr>
        <p:spPr>
          <a:xfrm>
            <a:off x="705173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2C9C9C-EA4B-DD34-1D50-7B6DCF7B20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60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11F5353-F9AE-2C4D-BAFB-0EEB40C94E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94" y="1485900"/>
            <a:ext cx="3945021" cy="486453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74DECF-9EEB-A648-8178-588570D06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0580" y="1145594"/>
            <a:ext cx="6981420" cy="5365565"/>
          </a:xfrm>
        </p:spPr>
        <p:txBody>
          <a:bodyPr/>
          <a:lstStyle/>
          <a:p>
            <a:r>
              <a:rPr lang="mt-MT" sz="1600" b="1"/>
              <a:t>Ewropa ħielsa u demokratika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nirrispettaw il-valuri Ewropej fl-Unjoni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niddefendu l-valuri tagħna fil-livell dinji</a:t>
            </a:r>
          </a:p>
          <a:p>
            <a:endParaRPr lang="en-US" sz="1600" dirty="0"/>
          </a:p>
          <a:p>
            <a:r>
              <a:rPr lang="mt-MT" sz="1600" b="1"/>
              <a:t>Ewropa b'saħħitha u sigura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niżguraw azzjoni esterna koerenti u influwenti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insaħħu s-sigurtà u d-difiża tagħna u nipproteġu liċ-ċittadini tal-UE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inħejju għal Unjoni akbar u aktar b'saħħitha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nistinkaw għal approċċ komprensiv għall-migrazzjoni u l-ġestjoni tal-fruntieri</a:t>
            </a:r>
          </a:p>
          <a:p>
            <a:endParaRPr lang="en-US" sz="1600" dirty="0"/>
          </a:p>
          <a:p>
            <a:r>
              <a:rPr lang="mt-MT" sz="1600" b="1"/>
              <a:t>Ewropa għanja u kompetittiva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insaħħu l-kompetittività tal-UE</a:t>
            </a:r>
          </a:p>
          <a:p>
            <a:r>
              <a:rPr lang="mt-MT" sz="1600">
                <a:sym typeface="Wingdings" panose="05000000000000000000" pitchFamily="2" charset="2"/>
              </a:rPr>
              <a:t></a:t>
            </a:r>
            <a:r>
              <a:rPr lang="mt-MT" sz="1600"/>
              <a:t> nagħmlu mezz li t-tranżizzjoni ekoloġika u dik diġitali jkunu suċċess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mt-MT" sz="1600"/>
              <a:t>nippromwovu ambjent li jiffavorixxi l-innovazzjoni u n-negozju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mt-MT" sz="1600"/>
              <a:t>navvanzaw flimkien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FFC3A3-AB10-04E0-8DAE-4B087CB2AC75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32">
            <a:extLst>
              <a:ext uri="{FF2B5EF4-FFF2-40B4-BE49-F238E27FC236}">
                <a16:creationId xmlns:a16="http://schemas.microsoft.com/office/drawing/2014/main" id="{90E47219-DC88-9AC1-D424-CBCEBC05CB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9"/>
            <a:ext cx="9612548" cy="41953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Prijoritajiet tal-UE 2024-2029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BB5F8-A3D3-DECB-0CD4-644BAA7EFAF2}"/>
              </a:ext>
            </a:extLst>
          </p:cNvPr>
          <p:cNvSpPr txBox="1"/>
          <p:nvPr/>
        </p:nvSpPr>
        <p:spPr>
          <a:xfrm>
            <a:off x="705173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E3EB4-3071-1DE0-651E-34D9F92959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2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D5676A-0D54-8B44-B623-CFB2E2EBDEE2}"/>
              </a:ext>
            </a:extLst>
          </p:cNvPr>
          <p:cNvSpPr txBox="1"/>
          <p:nvPr/>
        </p:nvSpPr>
        <p:spPr>
          <a:xfrm>
            <a:off x="12267028" y="17865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432A6B-5584-7142-9AC0-8736322F61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0718" y="3078151"/>
            <a:ext cx="4673601" cy="2135199"/>
          </a:xfrm>
        </p:spPr>
        <p:txBody>
          <a:bodyPr lIns="0" rIns="0"/>
          <a:lstStyle/>
          <a:p>
            <a:pPr>
              <a:lnSpc>
                <a:spcPts val="3000"/>
              </a:lnSpc>
            </a:pPr>
            <a:r>
              <a:rPr lang="mt-MT"/>
              <a:t>27 pajjiż tal-UE jaħdmu flimkien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0910822-322B-C045-9CE9-AB570CAEC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95332" cy="6858000"/>
          </a:xfrm>
        </p:spPr>
      </p:pic>
      <p:pic>
        <p:nvPicPr>
          <p:cNvPr id="2" name="Afbeelding 16">
            <a:extLst>
              <a:ext uri="{FF2B5EF4-FFF2-40B4-BE49-F238E27FC236}">
                <a16:creationId xmlns:a16="http://schemas.microsoft.com/office/drawing/2014/main" id="{766838F2-3A72-A0FA-0E1A-96D2200DF5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77553" y="4132789"/>
            <a:ext cx="1269595" cy="10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8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BF9486-65AE-2446-9FC7-746B1070E8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5173" y="1401783"/>
            <a:ext cx="8046242" cy="2073329"/>
          </a:xfrm>
        </p:spPr>
        <p:txBody>
          <a:bodyPr/>
          <a:lstStyle/>
          <a:p>
            <a:r>
              <a:rPr lang="mt-MT"/>
              <a:t>Kull sitt xhur, stat membru jkollu l-Presidenza. </a:t>
            </a:r>
          </a:p>
          <a:p>
            <a:r>
              <a:rPr lang="mt-MT"/>
              <a:t>L-aħħar darba li </a:t>
            </a:r>
            <a:r>
              <a:rPr lang="mt-MT" b="1"/>
              <a:t>[pajjiżek] </a:t>
            </a:r>
            <a:r>
              <a:rPr lang="mt-MT"/>
              <a:t>kellu/kellha l-Presidenza kien fi </a:t>
            </a:r>
            <a:r>
              <a:rPr lang="mt-MT" b="1"/>
              <a:t>[sena].</a:t>
            </a:r>
          </a:p>
          <a:p>
            <a:r>
              <a:rPr lang="mt-MT"/>
              <a:t>Id-darba li jmiss li </a:t>
            </a:r>
            <a:r>
              <a:rPr lang="mt-MT" b="1"/>
              <a:t>[pajjiżek] </a:t>
            </a:r>
            <a:r>
              <a:rPr lang="mt-MT">
                <a:latin typeface="Arial" charset="0"/>
                <a:ea typeface="Arial" charset="0"/>
                <a:cs typeface="Arial" charset="0"/>
              </a:rPr>
              <a:t>ser ikollu/ikollha l-Presidenza hija</a:t>
            </a:r>
            <a:r>
              <a:rPr lang="mt-MT"/>
              <a:t> fi</a:t>
            </a:r>
            <a:r>
              <a:rPr lang="mt-MT" b="1"/>
              <a:t>[sena].</a:t>
            </a:r>
          </a:p>
          <a:p>
            <a:endParaRPr lang="es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CE7EC6-722E-A8A0-86D0-E1ABBEA8D4B2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7F2D0E5C-7322-341E-6BBC-76C79FC3F042}"/>
              </a:ext>
            </a:extLst>
          </p:cNvPr>
          <p:cNvSpPr txBox="1">
            <a:spLocks/>
          </p:cNvSpPr>
          <p:nvPr/>
        </p:nvSpPr>
        <p:spPr>
          <a:xfrm>
            <a:off x="625060" y="507568"/>
            <a:ext cx="9612548" cy="964771"/>
          </a:xfrm>
          <a:prstGeom prst="rect">
            <a:avLst/>
          </a:prstGeom>
        </p:spPr>
        <p:txBody>
          <a:bodyPr/>
          <a:lstStyle>
            <a:lvl1pPr marL="4699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C45EF"/>
              </a:buClr>
              <a:buSzPct val="100000"/>
              <a:buFont typeface="+mj-lt"/>
              <a:buAutoNum type="arabicPeriod"/>
              <a:tabLst/>
              <a:defRPr sz="20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4B4B4"/>
              </a:buClr>
              <a:buFont typeface="+mj-lt"/>
              <a:buAutoNum type="arabicPeriod"/>
              <a:defRPr sz="18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ts val="3000"/>
              </a:lnSpc>
              <a:buNone/>
            </a:pPr>
            <a:r>
              <a:rPr lang="mt-MT" sz="3200" b="1">
                <a:solidFill>
                  <a:schemeClr val="tx1"/>
                </a:solidFill>
              </a:rPr>
              <a:t>Il-Presidenza b'rotazzjoni tal-Unjoni Ewropea</a:t>
            </a:r>
          </a:p>
          <a:p>
            <a:pPr marL="12700" indent="0">
              <a:lnSpc>
                <a:spcPts val="3000"/>
              </a:lnSpc>
              <a:buNone/>
            </a:pPr>
            <a:r>
              <a:rPr lang="mt-MT" sz="3200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891D4D-5DA5-A447-ED5B-C515AC5ADF7A}"/>
              </a:ext>
            </a:extLst>
          </p:cNvPr>
          <p:cNvSpPr txBox="1"/>
          <p:nvPr/>
        </p:nvSpPr>
        <p:spPr>
          <a:xfrm>
            <a:off x="705173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925A2-59FF-FB34-26D2-4BAAC56FD5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3266F5F-63FE-2EA0-326A-99D09F8986FB}"/>
              </a:ext>
            </a:extLst>
          </p:cNvPr>
          <p:cNvSpPr txBox="1">
            <a:spLocks/>
          </p:cNvSpPr>
          <p:nvPr/>
        </p:nvSpPr>
        <p:spPr>
          <a:xfrm>
            <a:off x="759094" y="5682019"/>
            <a:ext cx="10673811" cy="6749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t-MT" sz="1800">
                <a:latin typeface="Source Sans 3" panose="020B0303030403020204" pitchFamily="34" charset="0"/>
                <a:hlinkClick r:id="rId3"/>
              </a:rPr>
              <a:t>https://newsroom.consilium.europa.eu/events/20150629-what-is-the-council-presidency-and-how-does-it-work/106943-what-is-the-council-presidency-and-how-does-it-work-20150629</a:t>
            </a:r>
            <a:r>
              <a:rPr lang="mt-MT" sz="1800">
                <a:latin typeface="Source Sans 3" panose="020B0303030403020204" pitchFamily="34" charset="0"/>
              </a:rPr>
              <a:t> </a:t>
            </a:r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7E7CB-BE6A-CF7D-164E-39C25D8478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6181" y="2645019"/>
            <a:ext cx="4487806" cy="2500387"/>
          </a:xfrm>
          <a:prstGeom prst="rect">
            <a:avLst/>
          </a:prstGeom>
          <a:ln>
            <a:solidFill>
              <a:srgbClr val="E1E7F3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8FD958-BE5A-5974-3183-392FB319E408}"/>
              </a:ext>
            </a:extLst>
          </p:cNvPr>
          <p:cNvSpPr txBox="1"/>
          <p:nvPr/>
        </p:nvSpPr>
        <p:spPr>
          <a:xfrm>
            <a:off x="2942897" y="5297436"/>
            <a:ext cx="6306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/>
              <a:t>Ara l-link ta' hawn taħt:</a:t>
            </a:r>
          </a:p>
        </p:txBody>
      </p:sp>
    </p:spTree>
    <p:extLst>
      <p:ext uri="{BB962C8B-B14F-4D97-AF65-F5344CB8AC3E}">
        <p14:creationId xmlns:p14="http://schemas.microsoft.com/office/powerpoint/2010/main" val="690005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D5676A-0D54-8B44-B623-CFB2E2EBDEE2}"/>
              </a:ext>
            </a:extLst>
          </p:cNvPr>
          <p:cNvSpPr txBox="1"/>
          <p:nvPr/>
        </p:nvSpPr>
        <p:spPr>
          <a:xfrm>
            <a:off x="12267028" y="178659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432A6B-5584-7142-9AC0-8736322F61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0718" y="3078151"/>
            <a:ext cx="4673601" cy="2135199"/>
          </a:xfrm>
        </p:spPr>
        <p:txBody>
          <a:bodyPr lIns="0" rIns="0"/>
          <a:lstStyle/>
          <a:p>
            <a:r>
              <a:rPr lang="mt-MT"/>
              <a:t>Grazzi talli ħadtu sehem!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  <a:p>
            <a:pPr marL="0" lvl="1" indent="0">
              <a:buNone/>
            </a:pPr>
            <a:r>
              <a:rPr lang="mt-MT" sz="2800" i="1">
                <a:solidFill>
                  <a:schemeClr val="tx1"/>
                </a:solidFill>
                <a:latin typeface="Source Serif 4 14pt" panose="02040603050405020204" pitchFamily="18" charset="0"/>
                <a:ea typeface="Source Serif 4 14pt" panose="02040603050405020204" pitchFamily="18" charset="0"/>
              </a:rPr>
              <a:t>X'tgħallimtu llum?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0910822-322B-C045-9CE9-AB570CAEC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95332" cy="6858000"/>
          </a:xfrm>
        </p:spPr>
      </p:pic>
    </p:spTree>
    <p:extLst>
      <p:ext uri="{BB962C8B-B14F-4D97-AF65-F5344CB8AC3E}">
        <p14:creationId xmlns:p14="http://schemas.microsoft.com/office/powerpoint/2010/main" val="62326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A80B7-E3C4-A04A-9ADD-F71D96D75755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6CD4D-4B34-4CD4-1860-A646F74C7A04}"/>
              </a:ext>
            </a:extLst>
          </p:cNvPr>
          <p:cNvSpPr txBox="1"/>
          <p:nvPr/>
        </p:nvSpPr>
        <p:spPr>
          <a:xfrm>
            <a:off x="1765717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46973-2B07-5D3A-B29A-526CAD631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0174BE-64A1-84A0-55B8-A455F1D671CB}"/>
              </a:ext>
            </a:extLst>
          </p:cNvPr>
          <p:cNvSpPr/>
          <p:nvPr/>
        </p:nvSpPr>
        <p:spPr>
          <a:xfrm>
            <a:off x="248836" y="1459833"/>
            <a:ext cx="11718575" cy="5057376"/>
          </a:xfrm>
          <a:prstGeom prst="rect">
            <a:avLst/>
          </a:prstGeom>
          <a:solidFill>
            <a:srgbClr val="1C45E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3399"/>
              </a:solidFill>
              <a:latin typeface="Source Sans 3" panose="020B03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5C7A58-B3EB-6AC1-261C-A69788AAC24F}"/>
              </a:ext>
            </a:extLst>
          </p:cNvPr>
          <p:cNvSpPr txBox="1"/>
          <p:nvPr/>
        </p:nvSpPr>
        <p:spPr>
          <a:xfrm>
            <a:off x="1317273" y="1869221"/>
            <a:ext cx="1387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2400" b="1">
                <a:latin typeface="Source Sans 3" panose="020B0303030403020204" pitchFamily="34" charset="0"/>
              </a:rPr>
              <a:t>27</a:t>
            </a:r>
            <a:br>
              <a:rPr lang="mt-MT" sz="2400">
                <a:latin typeface="Source Sans 3" panose="020B0303030403020204" pitchFamily="34" charset="0"/>
              </a:rPr>
            </a:br>
            <a:r>
              <a:rPr lang="mt-MT" sz="2400">
                <a:latin typeface="Source Sans 3" panose="020B0303030403020204" pitchFamily="34" charset="0"/>
              </a:rPr>
              <a:t>stat membru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D40E0A-D306-09AD-9579-FD18997779EB}"/>
              </a:ext>
            </a:extLst>
          </p:cNvPr>
          <p:cNvSpPr txBox="1"/>
          <p:nvPr/>
        </p:nvSpPr>
        <p:spPr>
          <a:xfrm>
            <a:off x="1318881" y="3364446"/>
            <a:ext cx="1387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2400" b="1">
                <a:latin typeface="Source Sans 3" panose="020B0303030403020204" pitchFamily="34" charset="0"/>
              </a:rPr>
              <a:t>446</a:t>
            </a:r>
            <a:br>
              <a:rPr lang="mt-MT" sz="2400" b="1">
                <a:latin typeface="Source Sans 3" panose="020B0303030403020204" pitchFamily="34" charset="0"/>
              </a:rPr>
            </a:br>
            <a:r>
              <a:rPr lang="mt-MT" sz="2400">
                <a:latin typeface="Source Sans 3" panose="020B0303030403020204" pitchFamily="34" charset="0"/>
              </a:rPr>
              <a:t>miljun ċittadin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5572F-5C88-9ED8-9191-32B88B5572E2}"/>
              </a:ext>
            </a:extLst>
          </p:cNvPr>
          <p:cNvSpPr txBox="1"/>
          <p:nvPr/>
        </p:nvSpPr>
        <p:spPr>
          <a:xfrm>
            <a:off x="1317273" y="4822522"/>
            <a:ext cx="1802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2400" b="1">
                <a:latin typeface="Source Sans 3" panose="020B0303030403020204" pitchFamily="34" charset="0"/>
              </a:rPr>
              <a:t>24</a:t>
            </a:r>
            <a:br>
              <a:rPr lang="mt-MT" sz="2400" b="1">
                <a:latin typeface="Source Sans 3" panose="020B0303030403020204" pitchFamily="34" charset="0"/>
              </a:rPr>
            </a:br>
            <a:r>
              <a:rPr lang="mt-MT" sz="2400">
                <a:latin typeface="Source Sans 3" panose="020B0303030403020204" pitchFamily="34" charset="0"/>
              </a:rPr>
              <a:t>lingwa uffiċjali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245C53-9831-DF49-938A-BAB12413B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81375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 dirty="0" err="1"/>
              <a:t>Insibu</a:t>
            </a:r>
            <a:r>
              <a:rPr lang="mt-MT" dirty="0"/>
              <a:t> soluzzjonijiet għal problemi li jaqsmu l-fruntieri</a:t>
            </a:r>
          </a:p>
          <a:p>
            <a:pPr>
              <a:lnSpc>
                <a:spcPts val="3000"/>
              </a:lnSpc>
            </a:pPr>
            <a:r>
              <a:rPr lang="mt-MT" dirty="0">
                <a:solidFill>
                  <a:schemeClr val="accent2"/>
                </a:solidFill>
              </a:rPr>
              <a:t>⸺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0E6B4B-02BF-DCB6-BC09-357F1CA784F2}"/>
              </a:ext>
            </a:extLst>
          </p:cNvPr>
          <p:cNvGrpSpPr/>
          <p:nvPr/>
        </p:nvGrpSpPr>
        <p:grpSpPr>
          <a:xfrm>
            <a:off x="5834349" y="6307468"/>
            <a:ext cx="516737" cy="200055"/>
            <a:chOff x="8400758" y="1059210"/>
            <a:chExt cx="516737" cy="2000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3F5FD1-CDF4-4AD7-81BD-AD90E1D18A5E}"/>
                </a:ext>
              </a:extLst>
            </p:cNvPr>
            <p:cNvSpPr txBox="1"/>
            <p:nvPr/>
          </p:nvSpPr>
          <p:spPr>
            <a:xfrm>
              <a:off x="8400758" y="1059210"/>
              <a:ext cx="404278" cy="200055"/>
            </a:xfrm>
            <a:prstGeom prst="rect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mt-MT" sz="700">
                  <a:latin typeface="Arial" panose="020B0604020202020204" pitchFamily="34" charset="0"/>
                  <a:cs typeface="Arial" panose="020B0604020202020204" pitchFamily="34" charset="0"/>
                </a:rPr>
                <a:t>Malta</a:t>
              </a:r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C44019CA-000E-1A3E-2193-B89DBC2500A6}"/>
                </a:ext>
              </a:extLst>
            </p:cNvPr>
            <p:cNvSpPr/>
            <p:nvPr/>
          </p:nvSpPr>
          <p:spPr>
            <a:xfrm rot="669190">
              <a:off x="8874356" y="1144904"/>
              <a:ext cx="43139" cy="42199"/>
            </a:xfrm>
            <a:custGeom>
              <a:avLst/>
              <a:gdLst>
                <a:gd name="connsiteX0" fmla="*/ 0 w 45719"/>
                <a:gd name="connsiteY0" fmla="*/ 23887 h 47773"/>
                <a:gd name="connsiteX1" fmla="*/ 22860 w 45719"/>
                <a:gd name="connsiteY1" fmla="*/ 0 h 47773"/>
                <a:gd name="connsiteX2" fmla="*/ 45720 w 45719"/>
                <a:gd name="connsiteY2" fmla="*/ 23887 h 47773"/>
                <a:gd name="connsiteX3" fmla="*/ 22860 w 45719"/>
                <a:gd name="connsiteY3" fmla="*/ 47774 h 47773"/>
                <a:gd name="connsiteX4" fmla="*/ 0 w 45719"/>
                <a:gd name="connsiteY4" fmla="*/ 23887 h 47773"/>
                <a:gd name="connsiteX0" fmla="*/ 73784 w 73784"/>
                <a:gd name="connsiteY0" fmla="*/ 60014 h 64674"/>
                <a:gd name="connsiteX1" fmla="*/ 1394 w 73784"/>
                <a:gd name="connsiteY1" fmla="*/ 1202 h 64674"/>
                <a:gd name="connsiteX2" fmla="*/ 24254 w 73784"/>
                <a:gd name="connsiteY2" fmla="*/ 25089 h 64674"/>
                <a:gd name="connsiteX3" fmla="*/ 1394 w 73784"/>
                <a:gd name="connsiteY3" fmla="*/ 48976 h 64674"/>
                <a:gd name="connsiteX4" fmla="*/ 73784 w 73784"/>
                <a:gd name="connsiteY4" fmla="*/ 60014 h 64674"/>
                <a:gd name="connsiteX0" fmla="*/ 80146 w 80146"/>
                <a:gd name="connsiteY0" fmla="*/ 60014 h 64674"/>
                <a:gd name="connsiteX1" fmla="*/ 7756 w 80146"/>
                <a:gd name="connsiteY1" fmla="*/ 1202 h 64674"/>
                <a:gd name="connsiteX2" fmla="*/ 2041 w 80146"/>
                <a:gd name="connsiteY2" fmla="*/ 25089 h 64674"/>
                <a:gd name="connsiteX3" fmla="*/ 7756 w 80146"/>
                <a:gd name="connsiteY3" fmla="*/ 48976 h 64674"/>
                <a:gd name="connsiteX4" fmla="*/ 80146 w 80146"/>
                <a:gd name="connsiteY4" fmla="*/ 60014 h 64674"/>
                <a:gd name="connsiteX0" fmla="*/ 169476 w 171692"/>
                <a:gd name="connsiteY0" fmla="*/ 60014 h 60160"/>
                <a:gd name="connsiteX1" fmla="*/ 97086 w 171692"/>
                <a:gd name="connsiteY1" fmla="*/ 1202 h 60160"/>
                <a:gd name="connsiteX2" fmla="*/ 91371 w 171692"/>
                <a:gd name="connsiteY2" fmla="*/ 25089 h 60160"/>
                <a:gd name="connsiteX3" fmla="*/ 1136 w 171692"/>
                <a:gd name="connsiteY3" fmla="*/ 18128 h 60160"/>
                <a:gd name="connsiteX4" fmla="*/ 169476 w 171692"/>
                <a:gd name="connsiteY4" fmla="*/ 60014 h 60160"/>
                <a:gd name="connsiteX0" fmla="*/ 168351 w 170313"/>
                <a:gd name="connsiteY0" fmla="*/ 78745 h 78918"/>
                <a:gd name="connsiteX1" fmla="*/ 95961 w 170313"/>
                <a:gd name="connsiteY1" fmla="*/ 19933 h 78918"/>
                <a:gd name="connsiteX2" fmla="*/ 159915 w 170313"/>
                <a:gd name="connsiteY2" fmla="*/ 4976 h 78918"/>
                <a:gd name="connsiteX3" fmla="*/ 11 w 170313"/>
                <a:gd name="connsiteY3" fmla="*/ 36859 h 78918"/>
                <a:gd name="connsiteX4" fmla="*/ 168351 w 170313"/>
                <a:gd name="connsiteY4" fmla="*/ 78745 h 78918"/>
                <a:gd name="connsiteX0" fmla="*/ 168349 w 218394"/>
                <a:gd name="connsiteY0" fmla="*/ 75230 h 86540"/>
                <a:gd name="connsiteX1" fmla="*/ 218303 w 218394"/>
                <a:gd name="connsiteY1" fmla="*/ 80749 h 86540"/>
                <a:gd name="connsiteX2" fmla="*/ 159913 w 218394"/>
                <a:gd name="connsiteY2" fmla="*/ 1461 h 86540"/>
                <a:gd name="connsiteX3" fmla="*/ 9 w 218394"/>
                <a:gd name="connsiteY3" fmla="*/ 33344 h 86540"/>
                <a:gd name="connsiteX4" fmla="*/ 168349 w 218394"/>
                <a:gd name="connsiteY4" fmla="*/ 75230 h 86540"/>
                <a:gd name="connsiteX0" fmla="*/ 169170 w 221931"/>
                <a:gd name="connsiteY0" fmla="*/ 46931 h 56106"/>
                <a:gd name="connsiteX1" fmla="*/ 219124 w 221931"/>
                <a:gd name="connsiteY1" fmla="*/ 52450 h 56106"/>
                <a:gd name="connsiteX2" fmla="*/ 100368 w 221931"/>
                <a:gd name="connsiteY2" fmla="*/ 1999 h 56106"/>
                <a:gd name="connsiteX3" fmla="*/ 830 w 221931"/>
                <a:gd name="connsiteY3" fmla="*/ 5045 h 56106"/>
                <a:gd name="connsiteX4" fmla="*/ 169170 w 221931"/>
                <a:gd name="connsiteY4" fmla="*/ 46931 h 56106"/>
                <a:gd name="connsiteX0" fmla="*/ 168580 w 219795"/>
                <a:gd name="connsiteY0" fmla="*/ 143804 h 160235"/>
                <a:gd name="connsiteX1" fmla="*/ 218534 w 219795"/>
                <a:gd name="connsiteY1" fmla="*/ 149323 h 160235"/>
                <a:gd name="connsiteX2" fmla="*/ 128562 w 219795"/>
                <a:gd name="connsiteY2" fmla="*/ 887 h 160235"/>
                <a:gd name="connsiteX3" fmla="*/ 240 w 219795"/>
                <a:gd name="connsiteY3" fmla="*/ 101918 h 160235"/>
                <a:gd name="connsiteX4" fmla="*/ 168580 w 219795"/>
                <a:gd name="connsiteY4" fmla="*/ 143804 h 160235"/>
                <a:gd name="connsiteX0" fmla="*/ 70884 w 220392"/>
                <a:gd name="connsiteY0" fmla="*/ 203819 h 205147"/>
                <a:gd name="connsiteX1" fmla="*/ 219715 w 220392"/>
                <a:gd name="connsiteY1" fmla="*/ 149387 h 205147"/>
                <a:gd name="connsiteX2" fmla="*/ 129743 w 220392"/>
                <a:gd name="connsiteY2" fmla="*/ 951 h 205147"/>
                <a:gd name="connsiteX3" fmla="*/ 1421 w 220392"/>
                <a:gd name="connsiteY3" fmla="*/ 101982 h 205147"/>
                <a:gd name="connsiteX4" fmla="*/ 70884 w 220392"/>
                <a:gd name="connsiteY4" fmla="*/ 203819 h 205147"/>
                <a:gd name="connsiteX0" fmla="*/ 110123 w 218456"/>
                <a:gd name="connsiteY0" fmla="*/ 149812 h 162498"/>
                <a:gd name="connsiteX1" fmla="*/ 218383 w 218456"/>
                <a:gd name="connsiteY1" fmla="*/ 149330 h 162498"/>
                <a:gd name="connsiteX2" fmla="*/ 128411 w 218456"/>
                <a:gd name="connsiteY2" fmla="*/ 894 h 162498"/>
                <a:gd name="connsiteX3" fmla="*/ 89 w 218456"/>
                <a:gd name="connsiteY3" fmla="*/ 101925 h 162498"/>
                <a:gd name="connsiteX4" fmla="*/ 110123 w 218456"/>
                <a:gd name="connsiteY4" fmla="*/ 149812 h 162498"/>
                <a:gd name="connsiteX0" fmla="*/ 110046 w 218313"/>
                <a:gd name="connsiteY0" fmla="*/ 50218 h 55952"/>
                <a:gd name="connsiteX1" fmla="*/ 218306 w 218313"/>
                <a:gd name="connsiteY1" fmla="*/ 49736 h 55952"/>
                <a:gd name="connsiteX2" fmla="*/ 116103 w 218313"/>
                <a:gd name="connsiteY2" fmla="*/ 2106 h 55952"/>
                <a:gd name="connsiteX3" fmla="*/ 12 w 218313"/>
                <a:gd name="connsiteY3" fmla="*/ 2331 h 55952"/>
                <a:gd name="connsiteX4" fmla="*/ 110046 w 218313"/>
                <a:gd name="connsiteY4" fmla="*/ 50218 h 55952"/>
                <a:gd name="connsiteX0" fmla="*/ 48587 w 156854"/>
                <a:gd name="connsiteY0" fmla="*/ 50218 h 55232"/>
                <a:gd name="connsiteX1" fmla="*/ 156847 w 156854"/>
                <a:gd name="connsiteY1" fmla="*/ 49736 h 55232"/>
                <a:gd name="connsiteX2" fmla="*/ 54644 w 156854"/>
                <a:gd name="connsiteY2" fmla="*/ 2106 h 55232"/>
                <a:gd name="connsiteX3" fmla="*/ 31 w 156854"/>
                <a:gd name="connsiteY3" fmla="*/ 13877 h 55232"/>
                <a:gd name="connsiteX4" fmla="*/ 48587 w 156854"/>
                <a:gd name="connsiteY4" fmla="*/ 50218 h 55232"/>
                <a:gd name="connsiteX0" fmla="*/ 48576 w 77497"/>
                <a:gd name="connsiteY0" fmla="*/ 50774 h 51644"/>
                <a:gd name="connsiteX1" fmla="*/ 77467 w 77497"/>
                <a:gd name="connsiteY1" fmla="*/ 37190 h 51644"/>
                <a:gd name="connsiteX2" fmla="*/ 54633 w 77497"/>
                <a:gd name="connsiteY2" fmla="*/ 2662 h 51644"/>
                <a:gd name="connsiteX3" fmla="*/ 20 w 77497"/>
                <a:gd name="connsiteY3" fmla="*/ 14433 h 51644"/>
                <a:gd name="connsiteX4" fmla="*/ 48576 w 77497"/>
                <a:gd name="connsiteY4" fmla="*/ 50774 h 5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97" h="51644">
                  <a:moveTo>
                    <a:pt x="48576" y="50774"/>
                  </a:moveTo>
                  <a:cubicBezTo>
                    <a:pt x="61484" y="54567"/>
                    <a:pt x="76458" y="45209"/>
                    <a:pt x="77467" y="37190"/>
                  </a:cubicBezTo>
                  <a:cubicBezTo>
                    <a:pt x="78476" y="29171"/>
                    <a:pt x="54633" y="-10530"/>
                    <a:pt x="54633" y="2662"/>
                  </a:cubicBezTo>
                  <a:cubicBezTo>
                    <a:pt x="54633" y="15854"/>
                    <a:pt x="1029" y="6414"/>
                    <a:pt x="20" y="14433"/>
                  </a:cubicBezTo>
                  <a:cubicBezTo>
                    <a:pt x="-989" y="22452"/>
                    <a:pt x="35668" y="46981"/>
                    <a:pt x="48576" y="50774"/>
                  </a:cubicBezTo>
                  <a:close/>
                </a:path>
              </a:pathLst>
            </a:custGeom>
            <a:solidFill>
              <a:srgbClr val="5F82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3E72C1-B440-6F31-A50B-770172BEF06A}"/>
              </a:ext>
            </a:extLst>
          </p:cNvPr>
          <p:cNvGrpSpPr/>
          <p:nvPr/>
        </p:nvGrpSpPr>
        <p:grpSpPr>
          <a:xfrm>
            <a:off x="560227" y="774145"/>
            <a:ext cx="8491791" cy="5686144"/>
            <a:chOff x="560227" y="774145"/>
            <a:chExt cx="8491791" cy="568614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A6691A5-8CF5-3A24-B314-D652FC5A1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2141" y="4233116"/>
              <a:ext cx="73514" cy="112618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BD7D89-6AC7-67B3-1007-0308A7B250E5}"/>
                </a:ext>
              </a:extLst>
            </p:cNvPr>
            <p:cNvGrpSpPr/>
            <p:nvPr/>
          </p:nvGrpSpPr>
          <p:grpSpPr>
            <a:xfrm>
              <a:off x="560227" y="774145"/>
              <a:ext cx="8491791" cy="5686144"/>
              <a:chOff x="1001090" y="822712"/>
              <a:chExt cx="8491791" cy="5686144"/>
            </a:xfrm>
          </p:grpSpPr>
          <p:grpSp>
            <p:nvGrpSpPr>
              <p:cNvPr id="12" name="non EU">
                <a:extLst>
                  <a:ext uri="{FF2B5EF4-FFF2-40B4-BE49-F238E27FC236}">
                    <a16:creationId xmlns:a16="http://schemas.microsoft.com/office/drawing/2014/main" id="{B8A59503-9053-3198-626B-E25AF3FB0C87}"/>
                  </a:ext>
                </a:extLst>
              </p:cNvPr>
              <p:cNvGrpSpPr/>
              <p:nvPr/>
            </p:nvGrpSpPr>
            <p:grpSpPr>
              <a:xfrm>
                <a:off x="4418782" y="861866"/>
                <a:ext cx="3312610" cy="4980034"/>
                <a:chOff x="4418782" y="861866"/>
                <a:chExt cx="3312610" cy="4980034"/>
              </a:xfrm>
            </p:grpSpPr>
            <p:sp>
              <p:nvSpPr>
                <p:cNvPr id="72" name="Freeform 197">
                  <a:extLst>
                    <a:ext uri="{FF2B5EF4-FFF2-40B4-BE49-F238E27FC236}">
                      <a16:creationId xmlns:a16="http://schemas.microsoft.com/office/drawing/2014/main" id="{EF2953AE-5A7E-9BB0-00F5-1F8564E1B5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0632" y="3401473"/>
                  <a:ext cx="311368" cy="156456"/>
                </a:xfrm>
                <a:custGeom>
                  <a:avLst/>
                  <a:gdLst>
                    <a:gd name="T0" fmla="*/ 44 w 104"/>
                    <a:gd name="T1" fmla="*/ 1 h 54"/>
                    <a:gd name="T2" fmla="*/ 48 w 104"/>
                    <a:gd name="T3" fmla="*/ 4 h 54"/>
                    <a:gd name="T4" fmla="*/ 51 w 104"/>
                    <a:gd name="T5" fmla="*/ 5 h 54"/>
                    <a:gd name="T6" fmla="*/ 57 w 104"/>
                    <a:gd name="T7" fmla="*/ 8 h 54"/>
                    <a:gd name="T8" fmla="*/ 69 w 104"/>
                    <a:gd name="T9" fmla="*/ 9 h 54"/>
                    <a:gd name="T10" fmla="*/ 71 w 104"/>
                    <a:gd name="T11" fmla="*/ 7 h 54"/>
                    <a:gd name="T12" fmla="*/ 75 w 104"/>
                    <a:gd name="T13" fmla="*/ 6 h 54"/>
                    <a:gd name="T14" fmla="*/ 82 w 104"/>
                    <a:gd name="T15" fmla="*/ 4 h 54"/>
                    <a:gd name="T16" fmla="*/ 85 w 104"/>
                    <a:gd name="T17" fmla="*/ 8 h 54"/>
                    <a:gd name="T18" fmla="*/ 87 w 104"/>
                    <a:gd name="T19" fmla="*/ 8 h 54"/>
                    <a:gd name="T20" fmla="*/ 91 w 104"/>
                    <a:gd name="T21" fmla="*/ 12 h 54"/>
                    <a:gd name="T22" fmla="*/ 94 w 104"/>
                    <a:gd name="T23" fmla="*/ 15 h 54"/>
                    <a:gd name="T24" fmla="*/ 92 w 104"/>
                    <a:gd name="T25" fmla="*/ 22 h 54"/>
                    <a:gd name="T26" fmla="*/ 92 w 104"/>
                    <a:gd name="T27" fmla="*/ 25 h 54"/>
                    <a:gd name="T28" fmla="*/ 92 w 104"/>
                    <a:gd name="T29" fmla="*/ 35 h 54"/>
                    <a:gd name="T30" fmla="*/ 95 w 104"/>
                    <a:gd name="T31" fmla="*/ 39 h 54"/>
                    <a:gd name="T32" fmla="*/ 95 w 104"/>
                    <a:gd name="T33" fmla="*/ 40 h 54"/>
                    <a:gd name="T34" fmla="*/ 99 w 104"/>
                    <a:gd name="T35" fmla="*/ 39 h 54"/>
                    <a:gd name="T36" fmla="*/ 100 w 104"/>
                    <a:gd name="T37" fmla="*/ 38 h 54"/>
                    <a:gd name="T38" fmla="*/ 99 w 104"/>
                    <a:gd name="T39" fmla="*/ 39 h 54"/>
                    <a:gd name="T40" fmla="*/ 90 w 104"/>
                    <a:gd name="T41" fmla="*/ 41 h 54"/>
                    <a:gd name="T42" fmla="*/ 82 w 104"/>
                    <a:gd name="T43" fmla="*/ 46 h 54"/>
                    <a:gd name="T44" fmla="*/ 61 w 104"/>
                    <a:gd name="T45" fmla="*/ 48 h 54"/>
                    <a:gd name="T46" fmla="*/ 46 w 104"/>
                    <a:gd name="T47" fmla="*/ 49 h 54"/>
                    <a:gd name="T48" fmla="*/ 37 w 104"/>
                    <a:gd name="T49" fmla="*/ 51 h 54"/>
                    <a:gd name="T50" fmla="*/ 24 w 104"/>
                    <a:gd name="T51" fmla="*/ 52 h 54"/>
                    <a:gd name="T52" fmla="*/ 17 w 104"/>
                    <a:gd name="T53" fmla="*/ 52 h 54"/>
                    <a:gd name="T54" fmla="*/ 4 w 104"/>
                    <a:gd name="T55" fmla="*/ 53 h 54"/>
                    <a:gd name="T56" fmla="*/ 5 w 104"/>
                    <a:gd name="T57" fmla="*/ 49 h 54"/>
                    <a:gd name="T58" fmla="*/ 13 w 104"/>
                    <a:gd name="T59" fmla="*/ 40 h 54"/>
                    <a:gd name="T60" fmla="*/ 8 w 104"/>
                    <a:gd name="T61" fmla="*/ 38 h 54"/>
                    <a:gd name="T62" fmla="*/ 4 w 104"/>
                    <a:gd name="T63" fmla="*/ 35 h 54"/>
                    <a:gd name="T64" fmla="*/ 9 w 104"/>
                    <a:gd name="T65" fmla="*/ 22 h 54"/>
                    <a:gd name="T66" fmla="*/ 25 w 104"/>
                    <a:gd name="T67" fmla="*/ 25 h 54"/>
                    <a:gd name="T68" fmla="*/ 38 w 104"/>
                    <a:gd name="T69" fmla="*/ 8 h 54"/>
                    <a:gd name="T70" fmla="*/ 40 w 104"/>
                    <a:gd name="T71" fmla="*/ 1 h 54"/>
                    <a:gd name="T72" fmla="*/ 44 w 104"/>
                    <a:gd name="T73" fmla="*/ 1 h 54"/>
                    <a:gd name="T74" fmla="*/ 102 w 104"/>
                    <a:gd name="T75" fmla="*/ 37 h 54"/>
                    <a:gd name="T76" fmla="*/ 102 w 104"/>
                    <a:gd name="T77" fmla="*/ 37 h 54"/>
                    <a:gd name="T78" fmla="*/ 102 w 104"/>
                    <a:gd name="T79" fmla="*/ 37 h 54"/>
                    <a:gd name="T80" fmla="*/ 102 w 104"/>
                    <a:gd name="T81" fmla="*/ 38 h 54"/>
                    <a:gd name="T82" fmla="*/ 102 w 104"/>
                    <a:gd name="T83" fmla="*/ 37 h 54"/>
                    <a:gd name="T84" fmla="*/ 102 w 104"/>
                    <a:gd name="T85" fmla="*/ 37 h 54"/>
                    <a:gd name="T86" fmla="*/ 102 w 104"/>
                    <a:gd name="T87" fmla="*/ 38 h 54"/>
                    <a:gd name="T88" fmla="*/ 102 w 104"/>
                    <a:gd name="T89" fmla="*/ 38 h 54"/>
                    <a:gd name="T90" fmla="*/ 104 w 104"/>
                    <a:gd name="T91" fmla="*/ 42 h 54"/>
                    <a:gd name="T92" fmla="*/ 104 w 104"/>
                    <a:gd name="T93" fmla="*/ 42 h 54"/>
                    <a:gd name="T94" fmla="*/ 102 w 104"/>
                    <a:gd name="T95" fmla="*/ 3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04" h="54">
                      <a:moveTo>
                        <a:pt x="44" y="1"/>
                      </a:move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82" y="4"/>
                        <a:pt x="82" y="4"/>
                        <a:pt x="82" y="4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7" y="8"/>
                        <a:pt x="89" y="10"/>
                        <a:pt x="91" y="12"/>
                      </a:cubicBezTo>
                      <a:cubicBezTo>
                        <a:pt x="92" y="14"/>
                        <a:pt x="94" y="15"/>
                        <a:pt x="94" y="1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ubicBezTo>
                        <a:pt x="92" y="35"/>
                        <a:pt x="92" y="35"/>
                        <a:pt x="92" y="35"/>
                      </a:cubicBezTo>
                      <a:cubicBezTo>
                        <a:pt x="95" y="39"/>
                        <a:pt x="95" y="39"/>
                        <a:pt x="95" y="39"/>
                      </a:cubicBezTo>
                      <a:cubicBezTo>
                        <a:pt x="95" y="40"/>
                        <a:pt x="95" y="40"/>
                        <a:pt x="95" y="40"/>
                      </a:cubicBezTo>
                      <a:cubicBezTo>
                        <a:pt x="99" y="39"/>
                        <a:pt x="99" y="39"/>
                        <a:pt x="99" y="39"/>
                      </a:cubicBezTo>
                      <a:cubicBezTo>
                        <a:pt x="99" y="39"/>
                        <a:pt x="100" y="39"/>
                        <a:pt x="100" y="38"/>
                      </a:cubicBezTo>
                      <a:cubicBezTo>
                        <a:pt x="100" y="39"/>
                        <a:pt x="99" y="39"/>
                        <a:pt x="99" y="39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82" y="46"/>
                        <a:pt x="82" y="46"/>
                        <a:pt x="82" y="46"/>
                      </a:cubicBezTo>
                      <a:cubicBezTo>
                        <a:pt x="82" y="46"/>
                        <a:pt x="63" y="48"/>
                        <a:pt x="61" y="48"/>
                      </a:cubicBezTo>
                      <a:cubicBezTo>
                        <a:pt x="60" y="48"/>
                        <a:pt x="48" y="49"/>
                        <a:pt x="46" y="49"/>
                      </a:cubicBezTo>
                      <a:cubicBezTo>
                        <a:pt x="45" y="50"/>
                        <a:pt x="39" y="51"/>
                        <a:pt x="37" y="51"/>
                      </a:cubicBezTo>
                      <a:cubicBezTo>
                        <a:pt x="35" y="51"/>
                        <a:pt x="26" y="52"/>
                        <a:pt x="24" y="52"/>
                      </a:cubicBezTo>
                      <a:cubicBezTo>
                        <a:pt x="22" y="52"/>
                        <a:pt x="17" y="52"/>
                        <a:pt x="17" y="52"/>
                      </a:cubicBezTo>
                      <a:cubicBezTo>
                        <a:pt x="17" y="52"/>
                        <a:pt x="7" y="53"/>
                        <a:pt x="4" y="53"/>
                      </a:cubicBezTo>
                      <a:cubicBezTo>
                        <a:pt x="1" y="54"/>
                        <a:pt x="5" y="49"/>
                        <a:pt x="5" y="49"/>
                      </a:cubicBezTo>
                      <a:cubicBezTo>
                        <a:pt x="5" y="49"/>
                        <a:pt x="17" y="39"/>
                        <a:pt x="13" y="40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0" y="26"/>
                        <a:pt x="5" y="22"/>
                        <a:pt x="9" y="22"/>
                      </a:cubicBezTo>
                      <a:cubicBezTo>
                        <a:pt x="12" y="22"/>
                        <a:pt x="20" y="25"/>
                        <a:pt x="25" y="25"/>
                      </a:cubicBezTo>
                      <a:cubicBezTo>
                        <a:pt x="43" y="25"/>
                        <a:pt x="39" y="19"/>
                        <a:pt x="38" y="8"/>
                      </a:cubicBezTo>
                      <a:cubicBezTo>
                        <a:pt x="38" y="5"/>
                        <a:pt x="39" y="2"/>
                        <a:pt x="40" y="1"/>
                      </a:cubicBezTo>
                      <a:cubicBezTo>
                        <a:pt x="41" y="0"/>
                        <a:pt x="43" y="2"/>
                        <a:pt x="44" y="1"/>
                      </a:cubicBezTo>
                      <a:close/>
                      <a:moveTo>
                        <a:pt x="102" y="37"/>
                      </a:moveTo>
                      <a:cubicBezTo>
                        <a:pt x="102" y="37"/>
                        <a:pt x="102" y="37"/>
                        <a:pt x="102" y="37"/>
                      </a:cubicBezTo>
                      <a:cubicBezTo>
                        <a:pt x="102" y="37"/>
                        <a:pt x="102" y="37"/>
                        <a:pt x="102" y="37"/>
                      </a:cubicBezTo>
                      <a:cubicBezTo>
                        <a:pt x="102" y="38"/>
                        <a:pt x="102" y="38"/>
                        <a:pt x="102" y="38"/>
                      </a:cubicBezTo>
                      <a:cubicBezTo>
                        <a:pt x="102" y="37"/>
                        <a:pt x="102" y="37"/>
                        <a:pt x="102" y="37"/>
                      </a:cubicBezTo>
                      <a:cubicBezTo>
                        <a:pt x="102" y="37"/>
                        <a:pt x="102" y="37"/>
                        <a:pt x="102" y="37"/>
                      </a:cubicBezTo>
                      <a:close/>
                      <a:moveTo>
                        <a:pt x="102" y="38"/>
                      </a:moveTo>
                      <a:cubicBezTo>
                        <a:pt x="102" y="38"/>
                        <a:pt x="102" y="38"/>
                        <a:pt x="102" y="38"/>
                      </a:cubicBezTo>
                      <a:cubicBezTo>
                        <a:pt x="103" y="39"/>
                        <a:pt x="104" y="41"/>
                        <a:pt x="104" y="42"/>
                      </a:cubicBezTo>
                      <a:cubicBezTo>
                        <a:pt x="104" y="42"/>
                        <a:pt x="104" y="42"/>
                        <a:pt x="104" y="42"/>
                      </a:cubicBezTo>
                      <a:cubicBezTo>
                        <a:pt x="104" y="41"/>
                        <a:pt x="103" y="39"/>
                        <a:pt x="102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3" name="Freeform 23">
                  <a:extLst>
                    <a:ext uri="{FF2B5EF4-FFF2-40B4-BE49-F238E27FC236}">
                      <a16:creationId xmlns:a16="http://schemas.microsoft.com/office/drawing/2014/main" id="{008CF340-5593-045C-546D-3541F9D1BF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27766" y="5262176"/>
                  <a:ext cx="224877" cy="226302"/>
                </a:xfrm>
                <a:custGeom>
                  <a:avLst/>
                  <a:gdLst>
                    <a:gd name="T0" fmla="*/ 70 w 75"/>
                    <a:gd name="T1" fmla="*/ 49 h 78"/>
                    <a:gd name="T2" fmla="*/ 52 w 75"/>
                    <a:gd name="T3" fmla="*/ 56 h 78"/>
                    <a:gd name="T4" fmla="*/ 40 w 75"/>
                    <a:gd name="T5" fmla="*/ 65 h 78"/>
                    <a:gd name="T6" fmla="*/ 38 w 75"/>
                    <a:gd name="T7" fmla="*/ 77 h 78"/>
                    <a:gd name="T8" fmla="*/ 32 w 75"/>
                    <a:gd name="T9" fmla="*/ 76 h 78"/>
                    <a:gd name="T10" fmla="*/ 31 w 75"/>
                    <a:gd name="T11" fmla="*/ 70 h 78"/>
                    <a:gd name="T12" fmla="*/ 30 w 75"/>
                    <a:gd name="T13" fmla="*/ 66 h 78"/>
                    <a:gd name="T14" fmla="*/ 26 w 75"/>
                    <a:gd name="T15" fmla="*/ 60 h 78"/>
                    <a:gd name="T16" fmla="*/ 21 w 75"/>
                    <a:gd name="T17" fmla="*/ 57 h 78"/>
                    <a:gd name="T18" fmla="*/ 19 w 75"/>
                    <a:gd name="T19" fmla="*/ 57 h 78"/>
                    <a:gd name="T20" fmla="*/ 15 w 75"/>
                    <a:gd name="T21" fmla="*/ 55 h 78"/>
                    <a:gd name="T22" fmla="*/ 13 w 75"/>
                    <a:gd name="T23" fmla="*/ 49 h 78"/>
                    <a:gd name="T24" fmla="*/ 9 w 75"/>
                    <a:gd name="T25" fmla="*/ 46 h 78"/>
                    <a:gd name="T26" fmla="*/ 6 w 75"/>
                    <a:gd name="T27" fmla="*/ 44 h 78"/>
                    <a:gd name="T28" fmla="*/ 1 w 75"/>
                    <a:gd name="T29" fmla="*/ 34 h 78"/>
                    <a:gd name="T30" fmla="*/ 10 w 75"/>
                    <a:gd name="T31" fmla="*/ 29 h 78"/>
                    <a:gd name="T32" fmla="*/ 16 w 75"/>
                    <a:gd name="T33" fmla="*/ 27 h 78"/>
                    <a:gd name="T34" fmla="*/ 20 w 75"/>
                    <a:gd name="T35" fmla="*/ 24 h 78"/>
                    <a:gd name="T36" fmla="*/ 25 w 75"/>
                    <a:gd name="T37" fmla="*/ 15 h 78"/>
                    <a:gd name="T38" fmla="*/ 24 w 75"/>
                    <a:gd name="T39" fmla="*/ 8 h 78"/>
                    <a:gd name="T40" fmla="*/ 25 w 75"/>
                    <a:gd name="T41" fmla="*/ 4 h 78"/>
                    <a:gd name="T42" fmla="*/ 32 w 75"/>
                    <a:gd name="T43" fmla="*/ 2 h 78"/>
                    <a:gd name="T44" fmla="*/ 39 w 75"/>
                    <a:gd name="T45" fmla="*/ 7 h 78"/>
                    <a:gd name="T46" fmla="*/ 47 w 75"/>
                    <a:gd name="T47" fmla="*/ 11 h 78"/>
                    <a:gd name="T48" fmla="*/ 50 w 75"/>
                    <a:gd name="T49" fmla="*/ 17 h 78"/>
                    <a:gd name="T50" fmla="*/ 59 w 75"/>
                    <a:gd name="T51" fmla="*/ 23 h 78"/>
                    <a:gd name="T52" fmla="*/ 67 w 75"/>
                    <a:gd name="T53" fmla="*/ 26 h 78"/>
                    <a:gd name="T54" fmla="*/ 75 w 75"/>
                    <a:gd name="T55" fmla="*/ 26 h 78"/>
                    <a:gd name="T56" fmla="*/ 73 w 75"/>
                    <a:gd name="T57" fmla="*/ 31 h 78"/>
                    <a:gd name="T58" fmla="*/ 70 w 75"/>
                    <a:gd name="T59" fmla="*/ 37 h 78"/>
                    <a:gd name="T60" fmla="*/ 70 w 75"/>
                    <a:gd name="T61" fmla="*/ 43 h 78"/>
                    <a:gd name="T62" fmla="*/ 70 w 75"/>
                    <a:gd name="T63" fmla="*/ 4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5" h="78">
                      <a:moveTo>
                        <a:pt x="71" y="48"/>
                      </a:move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66" y="51"/>
                        <a:pt x="61" y="49"/>
                        <a:pt x="60" y="56"/>
                      </a:cubicBezTo>
                      <a:cubicBezTo>
                        <a:pt x="60" y="68"/>
                        <a:pt x="56" y="56"/>
                        <a:pt x="52" y="56"/>
                      </a:cubicBezTo>
                      <a:cubicBezTo>
                        <a:pt x="49" y="56"/>
                        <a:pt x="49" y="58"/>
                        <a:pt x="47" y="60"/>
                      </a:cubicBezTo>
                      <a:cubicBezTo>
                        <a:pt x="44" y="62"/>
                        <a:pt x="41" y="63"/>
                        <a:pt x="40" y="65"/>
                      </a:cubicBezTo>
                      <a:cubicBezTo>
                        <a:pt x="40" y="67"/>
                        <a:pt x="39" y="69"/>
                        <a:pt x="39" y="71"/>
                      </a:cubicBezTo>
                      <a:cubicBezTo>
                        <a:pt x="40" y="74"/>
                        <a:pt x="40" y="77"/>
                        <a:pt x="38" y="77"/>
                      </a:cubicBezTo>
                      <a:cubicBezTo>
                        <a:pt x="37" y="77"/>
                        <a:pt x="34" y="78"/>
                        <a:pt x="32" y="77"/>
                      </a:cubicBezTo>
                      <a:cubicBezTo>
                        <a:pt x="32" y="76"/>
                        <a:pt x="32" y="76"/>
                        <a:pt x="32" y="76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1" y="70"/>
                        <a:pt x="31" y="70"/>
                        <a:pt x="31" y="70"/>
                      </a:cubicBezTo>
                      <a:cubicBezTo>
                        <a:pt x="31" y="70"/>
                        <a:pt x="31" y="70"/>
                        <a:pt x="31" y="69"/>
                      </a:cubicBezTo>
                      <a:cubicBezTo>
                        <a:pt x="30" y="68"/>
                        <a:pt x="30" y="66"/>
                        <a:pt x="30" y="66"/>
                      </a:cubicBezTo>
                      <a:cubicBezTo>
                        <a:pt x="29" y="63"/>
                        <a:pt x="29" y="63"/>
                        <a:pt x="29" y="63"/>
                      </a:cubicBezTo>
                      <a:cubicBezTo>
                        <a:pt x="29" y="63"/>
                        <a:pt x="27" y="61"/>
                        <a:pt x="26" y="60"/>
                      </a:cubicBezTo>
                      <a:cubicBezTo>
                        <a:pt x="26" y="60"/>
                        <a:pt x="26" y="59"/>
                        <a:pt x="24" y="58"/>
                      </a:cubicBezTo>
                      <a:cubicBezTo>
                        <a:pt x="23" y="58"/>
                        <a:pt x="21" y="57"/>
                        <a:pt x="21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0" y="57"/>
                        <a:pt x="19" y="57"/>
                        <a:pt x="19" y="57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5" y="42"/>
                        <a:pt x="7" y="40"/>
                        <a:pt x="6" y="38"/>
                      </a:cubicBezTo>
                      <a:cubicBezTo>
                        <a:pt x="4" y="36"/>
                        <a:pt x="0" y="34"/>
                        <a:pt x="1" y="34"/>
                      </a:cubicBezTo>
                      <a:cubicBezTo>
                        <a:pt x="2" y="32"/>
                        <a:pt x="6" y="33"/>
                        <a:pt x="8" y="32"/>
                      </a:cubicBezTo>
                      <a:cubicBezTo>
                        <a:pt x="9" y="32"/>
                        <a:pt x="9" y="30"/>
                        <a:pt x="10" y="29"/>
                      </a:cubicBezTo>
                      <a:cubicBezTo>
                        <a:pt x="11" y="29"/>
                        <a:pt x="13" y="30"/>
                        <a:pt x="13" y="28"/>
                      </a:cubicBezTo>
                      <a:cubicBezTo>
                        <a:pt x="13" y="26"/>
                        <a:pt x="15" y="26"/>
                        <a:pt x="16" y="27"/>
                      </a:cubicBezTo>
                      <a:cubicBezTo>
                        <a:pt x="16" y="27"/>
                        <a:pt x="17" y="27"/>
                        <a:pt x="19" y="25"/>
                      </a:cubicBezTo>
                      <a:cubicBezTo>
                        <a:pt x="22" y="24"/>
                        <a:pt x="20" y="24"/>
                        <a:pt x="20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5" y="9"/>
                        <a:pt x="24" y="8"/>
                      </a:cubicBezTo>
                      <a:cubicBezTo>
                        <a:pt x="22" y="6"/>
                        <a:pt x="23" y="6"/>
                        <a:pt x="23" y="5"/>
                      </a:cubicBezTo>
                      <a:cubicBezTo>
                        <a:pt x="24" y="4"/>
                        <a:pt x="25" y="4"/>
                        <a:pt x="25" y="4"/>
                      </a:cubicBezTo>
                      <a:cubicBezTo>
                        <a:pt x="26" y="3"/>
                        <a:pt x="28" y="3"/>
                        <a:pt x="30" y="1"/>
                      </a:cubicBezTo>
                      <a:cubicBezTo>
                        <a:pt x="32" y="0"/>
                        <a:pt x="32" y="2"/>
                        <a:pt x="32" y="2"/>
                      </a:cubicBezTo>
                      <a:cubicBezTo>
                        <a:pt x="32" y="2"/>
                        <a:pt x="33" y="5"/>
                        <a:pt x="36" y="6"/>
                      </a:cubicBezTo>
                      <a:cubicBezTo>
                        <a:pt x="38" y="7"/>
                        <a:pt x="39" y="7"/>
                        <a:pt x="39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7" y="11"/>
                        <a:pt x="47" y="11"/>
                        <a:pt x="48" y="12"/>
                      </a:cubicBezTo>
                      <a:cubicBezTo>
                        <a:pt x="49" y="13"/>
                        <a:pt x="50" y="17"/>
                        <a:pt x="50" y="17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59" y="23"/>
                        <a:pt x="63" y="23"/>
                        <a:pt x="65" y="24"/>
                      </a:cubicBezTo>
                      <a:cubicBezTo>
                        <a:pt x="67" y="24"/>
                        <a:pt x="67" y="26"/>
                        <a:pt x="67" y="26"/>
                      </a:cubicBezTo>
                      <a:cubicBezTo>
                        <a:pt x="70" y="25"/>
                        <a:pt x="70" y="25"/>
                        <a:pt x="70" y="25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7"/>
                        <a:pt x="74" y="28"/>
                      </a:cubicBezTo>
                      <a:cubicBezTo>
                        <a:pt x="73" y="28"/>
                        <a:pt x="73" y="30"/>
                        <a:pt x="73" y="31"/>
                      </a:cubicBezTo>
                      <a:cubicBezTo>
                        <a:pt x="73" y="33"/>
                        <a:pt x="73" y="34"/>
                        <a:pt x="73" y="35"/>
                      </a:cubicBezTo>
                      <a:cubicBezTo>
                        <a:pt x="72" y="37"/>
                        <a:pt x="71" y="36"/>
                        <a:pt x="70" y="37"/>
                      </a:cubicBezTo>
                      <a:cubicBezTo>
                        <a:pt x="69" y="37"/>
                        <a:pt x="70" y="39"/>
                        <a:pt x="71" y="41"/>
                      </a:cubicBezTo>
                      <a:cubicBezTo>
                        <a:pt x="71" y="42"/>
                        <a:pt x="71" y="42"/>
                        <a:pt x="70" y="43"/>
                      </a:cubicBezTo>
                      <a:cubicBezTo>
                        <a:pt x="68" y="45"/>
                        <a:pt x="67" y="45"/>
                        <a:pt x="67" y="45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0" y="48"/>
                        <a:pt x="70" y="48"/>
                        <a:pt x="71" y="4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4" name="Freeform 5">
                  <a:extLst>
                    <a:ext uri="{FF2B5EF4-FFF2-40B4-BE49-F238E27FC236}">
                      <a16:creationId xmlns:a16="http://schemas.microsoft.com/office/drawing/2014/main" id="{E8C95ED4-D912-33F8-7098-8E9EB37E47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0015" y="5378121"/>
                  <a:ext cx="253708" cy="463779"/>
                </a:xfrm>
                <a:custGeom>
                  <a:avLst/>
                  <a:gdLst>
                    <a:gd name="T0" fmla="*/ 57 w 85"/>
                    <a:gd name="T1" fmla="*/ 158 h 160"/>
                    <a:gd name="T2" fmla="*/ 58 w 85"/>
                    <a:gd name="T3" fmla="*/ 151 h 160"/>
                    <a:gd name="T4" fmla="*/ 63 w 85"/>
                    <a:gd name="T5" fmla="*/ 149 h 160"/>
                    <a:gd name="T6" fmla="*/ 58 w 85"/>
                    <a:gd name="T7" fmla="*/ 142 h 160"/>
                    <a:gd name="T8" fmla="*/ 61 w 85"/>
                    <a:gd name="T9" fmla="*/ 137 h 160"/>
                    <a:gd name="T10" fmla="*/ 75 w 85"/>
                    <a:gd name="T11" fmla="*/ 124 h 160"/>
                    <a:gd name="T12" fmla="*/ 84 w 85"/>
                    <a:gd name="T13" fmla="*/ 96 h 160"/>
                    <a:gd name="T14" fmla="*/ 79 w 85"/>
                    <a:gd name="T15" fmla="*/ 91 h 160"/>
                    <a:gd name="T16" fmla="*/ 73 w 85"/>
                    <a:gd name="T17" fmla="*/ 88 h 160"/>
                    <a:gd name="T18" fmla="*/ 68 w 85"/>
                    <a:gd name="T19" fmla="*/ 90 h 160"/>
                    <a:gd name="T20" fmla="*/ 68 w 85"/>
                    <a:gd name="T21" fmla="*/ 90 h 160"/>
                    <a:gd name="T22" fmla="*/ 68 w 85"/>
                    <a:gd name="T23" fmla="*/ 90 h 160"/>
                    <a:gd name="T24" fmla="*/ 65 w 85"/>
                    <a:gd name="T25" fmla="*/ 81 h 160"/>
                    <a:gd name="T26" fmla="*/ 59 w 85"/>
                    <a:gd name="T27" fmla="*/ 76 h 160"/>
                    <a:gd name="T28" fmla="*/ 55 w 85"/>
                    <a:gd name="T29" fmla="*/ 68 h 160"/>
                    <a:gd name="T30" fmla="*/ 52 w 85"/>
                    <a:gd name="T31" fmla="*/ 59 h 160"/>
                    <a:gd name="T32" fmla="*/ 56 w 85"/>
                    <a:gd name="T33" fmla="*/ 53 h 160"/>
                    <a:gd name="T34" fmla="*/ 54 w 85"/>
                    <a:gd name="T35" fmla="*/ 43 h 160"/>
                    <a:gd name="T36" fmla="*/ 55 w 85"/>
                    <a:gd name="T37" fmla="*/ 36 h 160"/>
                    <a:gd name="T38" fmla="*/ 53 w 85"/>
                    <a:gd name="T39" fmla="*/ 26 h 160"/>
                    <a:gd name="T40" fmla="*/ 44 w 85"/>
                    <a:gd name="T41" fmla="*/ 17 h 160"/>
                    <a:gd name="T42" fmla="*/ 37 w 85"/>
                    <a:gd name="T43" fmla="*/ 12 h 160"/>
                    <a:gd name="T44" fmla="*/ 31 w 85"/>
                    <a:gd name="T45" fmla="*/ 5 h 160"/>
                    <a:gd name="T46" fmla="*/ 24 w 85"/>
                    <a:gd name="T47" fmla="*/ 7 h 160"/>
                    <a:gd name="T48" fmla="*/ 19 w 85"/>
                    <a:gd name="T49" fmla="*/ 9 h 160"/>
                    <a:gd name="T50" fmla="*/ 17 w 85"/>
                    <a:gd name="T51" fmla="*/ 3 h 160"/>
                    <a:gd name="T52" fmla="*/ 14 w 85"/>
                    <a:gd name="T53" fmla="*/ 0 h 160"/>
                    <a:gd name="T54" fmla="*/ 9 w 85"/>
                    <a:gd name="T55" fmla="*/ 9 h 160"/>
                    <a:gd name="T56" fmla="*/ 5 w 85"/>
                    <a:gd name="T57" fmla="*/ 15 h 160"/>
                    <a:gd name="T58" fmla="*/ 3 w 85"/>
                    <a:gd name="T59" fmla="*/ 21 h 160"/>
                    <a:gd name="T60" fmla="*/ 1 w 85"/>
                    <a:gd name="T61" fmla="*/ 28 h 160"/>
                    <a:gd name="T62" fmla="*/ 5 w 85"/>
                    <a:gd name="T63" fmla="*/ 33 h 160"/>
                    <a:gd name="T64" fmla="*/ 5 w 85"/>
                    <a:gd name="T65" fmla="*/ 39 h 160"/>
                    <a:gd name="T66" fmla="*/ 6 w 85"/>
                    <a:gd name="T67" fmla="*/ 45 h 160"/>
                    <a:gd name="T68" fmla="*/ 14 w 85"/>
                    <a:gd name="T69" fmla="*/ 45 h 160"/>
                    <a:gd name="T70" fmla="*/ 14 w 85"/>
                    <a:gd name="T71" fmla="*/ 54 h 160"/>
                    <a:gd name="T72" fmla="*/ 13 w 85"/>
                    <a:gd name="T73" fmla="*/ 59 h 160"/>
                    <a:gd name="T74" fmla="*/ 14 w 85"/>
                    <a:gd name="T75" fmla="*/ 61 h 160"/>
                    <a:gd name="T76" fmla="*/ 11 w 85"/>
                    <a:gd name="T77" fmla="*/ 67 h 160"/>
                    <a:gd name="T78" fmla="*/ 11 w 85"/>
                    <a:gd name="T79" fmla="*/ 71 h 160"/>
                    <a:gd name="T80" fmla="*/ 14 w 85"/>
                    <a:gd name="T81" fmla="*/ 77 h 160"/>
                    <a:gd name="T82" fmla="*/ 14 w 85"/>
                    <a:gd name="T83" fmla="*/ 87 h 160"/>
                    <a:gd name="T84" fmla="*/ 14 w 85"/>
                    <a:gd name="T85" fmla="*/ 93 h 160"/>
                    <a:gd name="T86" fmla="*/ 13 w 85"/>
                    <a:gd name="T87" fmla="*/ 97 h 160"/>
                    <a:gd name="T88" fmla="*/ 11 w 85"/>
                    <a:gd name="T89" fmla="*/ 101 h 160"/>
                    <a:gd name="T90" fmla="*/ 12 w 85"/>
                    <a:gd name="T91" fmla="*/ 111 h 160"/>
                    <a:gd name="T92" fmla="*/ 19 w 85"/>
                    <a:gd name="T93" fmla="*/ 119 h 160"/>
                    <a:gd name="T94" fmla="*/ 18 w 85"/>
                    <a:gd name="T95" fmla="*/ 126 h 160"/>
                    <a:gd name="T96" fmla="*/ 13 w 85"/>
                    <a:gd name="T97" fmla="*/ 120 h 160"/>
                    <a:gd name="T98" fmla="*/ 14 w 85"/>
                    <a:gd name="T99" fmla="*/ 124 h 160"/>
                    <a:gd name="T100" fmla="*/ 19 w 85"/>
                    <a:gd name="T101" fmla="*/ 131 h 160"/>
                    <a:gd name="T102" fmla="*/ 32 w 85"/>
                    <a:gd name="T103" fmla="*/ 138 h 160"/>
                    <a:gd name="T104" fmla="*/ 38 w 85"/>
                    <a:gd name="T105" fmla="*/ 139 h 160"/>
                    <a:gd name="T106" fmla="*/ 44 w 85"/>
                    <a:gd name="T107" fmla="*/ 151 h 160"/>
                    <a:gd name="T108" fmla="*/ 46 w 85"/>
                    <a:gd name="T109" fmla="*/ 155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5" h="160">
                      <a:moveTo>
                        <a:pt x="49" y="158"/>
                      </a:moveTo>
                      <a:cubicBezTo>
                        <a:pt x="52" y="160"/>
                        <a:pt x="52" y="160"/>
                        <a:pt x="52" y="160"/>
                      </a:cubicBezTo>
                      <a:cubicBezTo>
                        <a:pt x="55" y="159"/>
                        <a:pt x="55" y="159"/>
                        <a:pt x="55" y="159"/>
                      </a:cubicBezTo>
                      <a:cubicBezTo>
                        <a:pt x="57" y="158"/>
                        <a:pt x="57" y="158"/>
                        <a:pt x="57" y="158"/>
                      </a:cubicBezTo>
                      <a:cubicBezTo>
                        <a:pt x="57" y="158"/>
                        <a:pt x="59" y="156"/>
                        <a:pt x="59" y="156"/>
                      </a:cubicBezTo>
                      <a:cubicBezTo>
                        <a:pt x="59" y="156"/>
                        <a:pt x="59" y="154"/>
                        <a:pt x="59" y="154"/>
                      </a:cubicBezTo>
                      <a:cubicBezTo>
                        <a:pt x="58" y="153"/>
                        <a:pt x="58" y="153"/>
                        <a:pt x="58" y="153"/>
                      </a:cubicBezTo>
                      <a:cubicBezTo>
                        <a:pt x="58" y="153"/>
                        <a:pt x="57" y="151"/>
                        <a:pt x="58" y="151"/>
                      </a:cubicBezTo>
                      <a:cubicBezTo>
                        <a:pt x="59" y="151"/>
                        <a:pt x="60" y="150"/>
                        <a:pt x="60" y="151"/>
                      </a:cubicBezTo>
                      <a:cubicBezTo>
                        <a:pt x="61" y="151"/>
                        <a:pt x="60" y="151"/>
                        <a:pt x="61" y="151"/>
                      </a:cubicBezTo>
                      <a:cubicBezTo>
                        <a:pt x="62" y="151"/>
                        <a:pt x="63" y="150"/>
                        <a:pt x="63" y="150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62" y="148"/>
                        <a:pt x="59" y="146"/>
                        <a:pt x="58" y="146"/>
                      </a:cubicBezTo>
                      <a:cubicBezTo>
                        <a:pt x="58" y="145"/>
                        <a:pt x="57" y="144"/>
                        <a:pt x="57" y="144"/>
                      </a:cubicBezTo>
                      <a:cubicBezTo>
                        <a:pt x="57" y="143"/>
                        <a:pt x="58" y="142"/>
                        <a:pt x="58" y="142"/>
                      </a:cubicBezTo>
                      <a:cubicBezTo>
                        <a:pt x="57" y="141"/>
                        <a:pt x="57" y="141"/>
                        <a:pt x="57" y="141"/>
                      </a:cubicBezTo>
                      <a:cubicBezTo>
                        <a:pt x="57" y="141"/>
                        <a:pt x="58" y="140"/>
                        <a:pt x="59" y="140"/>
                      </a:cubicBezTo>
                      <a:cubicBezTo>
                        <a:pt x="59" y="140"/>
                        <a:pt x="60" y="140"/>
                        <a:pt x="60" y="140"/>
                      </a:cubicBezTo>
                      <a:cubicBezTo>
                        <a:pt x="61" y="137"/>
                        <a:pt x="61" y="137"/>
                        <a:pt x="61" y="137"/>
                      </a:cubicBezTo>
                      <a:cubicBezTo>
                        <a:pt x="61" y="137"/>
                        <a:pt x="61" y="136"/>
                        <a:pt x="62" y="136"/>
                      </a:cubicBezTo>
                      <a:cubicBezTo>
                        <a:pt x="62" y="136"/>
                        <a:pt x="63" y="136"/>
                        <a:pt x="63" y="136"/>
                      </a:cubicBezTo>
                      <a:cubicBezTo>
                        <a:pt x="70" y="132"/>
                        <a:pt x="70" y="132"/>
                        <a:pt x="70" y="132"/>
                      </a:cubicBezTo>
                      <a:cubicBezTo>
                        <a:pt x="75" y="124"/>
                        <a:pt x="75" y="124"/>
                        <a:pt x="75" y="124"/>
                      </a:cubicBezTo>
                      <a:cubicBezTo>
                        <a:pt x="77" y="115"/>
                        <a:pt x="77" y="115"/>
                        <a:pt x="77" y="115"/>
                      </a:cubicBezTo>
                      <a:cubicBezTo>
                        <a:pt x="80" y="107"/>
                        <a:pt x="80" y="107"/>
                        <a:pt x="80" y="107"/>
                      </a:cubicBezTo>
                      <a:cubicBezTo>
                        <a:pt x="80" y="107"/>
                        <a:pt x="84" y="103"/>
                        <a:pt x="84" y="104"/>
                      </a:cubicBezTo>
                      <a:cubicBezTo>
                        <a:pt x="85" y="105"/>
                        <a:pt x="84" y="96"/>
                        <a:pt x="84" y="96"/>
                      </a:cubicBezTo>
                      <a:cubicBezTo>
                        <a:pt x="81" y="93"/>
                        <a:pt x="81" y="93"/>
                        <a:pt x="81" y="93"/>
                      </a:cubicBezTo>
                      <a:cubicBezTo>
                        <a:pt x="81" y="91"/>
                        <a:pt x="81" y="91"/>
                        <a:pt x="81" y="91"/>
                      </a:cubicBezTo>
                      <a:cubicBezTo>
                        <a:pt x="81" y="91"/>
                        <a:pt x="80" y="91"/>
                        <a:pt x="80" y="91"/>
                      </a:cubicBezTo>
                      <a:cubicBezTo>
                        <a:pt x="80" y="91"/>
                        <a:pt x="80" y="91"/>
                        <a:pt x="79" y="91"/>
                      </a:cubicBezTo>
                      <a:cubicBezTo>
                        <a:pt x="79" y="90"/>
                        <a:pt x="79" y="90"/>
                        <a:pt x="79" y="90"/>
                      </a:cubicBezTo>
                      <a:cubicBezTo>
                        <a:pt x="77" y="88"/>
                        <a:pt x="77" y="88"/>
                        <a:pt x="77" y="88"/>
                      </a:cubicBezTo>
                      <a:cubicBezTo>
                        <a:pt x="77" y="88"/>
                        <a:pt x="76" y="89"/>
                        <a:pt x="75" y="89"/>
                      </a:cubicBezTo>
                      <a:cubicBezTo>
                        <a:pt x="74" y="89"/>
                        <a:pt x="74" y="88"/>
                        <a:pt x="73" y="88"/>
                      </a:cubicBezTo>
                      <a:cubicBezTo>
                        <a:pt x="73" y="88"/>
                        <a:pt x="73" y="88"/>
                        <a:pt x="73" y="88"/>
                      </a:cubicBezTo>
                      <a:cubicBezTo>
                        <a:pt x="73" y="88"/>
                        <a:pt x="72" y="88"/>
                        <a:pt x="71" y="88"/>
                      </a:cubicBezTo>
                      <a:cubicBezTo>
                        <a:pt x="70" y="88"/>
                        <a:pt x="69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89"/>
                        <a:pt x="68" y="89"/>
                        <a:pt x="68" y="89"/>
                      </a:cubicBezTo>
                      <a:cubicBezTo>
                        <a:pt x="68" y="88"/>
                        <a:pt x="68" y="88"/>
                        <a:pt x="67" y="87"/>
                      </a:cubicBezTo>
                      <a:cubicBezTo>
                        <a:pt x="67" y="86"/>
                        <a:pt x="67" y="84"/>
                        <a:pt x="66" y="83"/>
                      </a:cubicBezTo>
                      <a:cubicBezTo>
                        <a:pt x="65" y="82"/>
                        <a:pt x="65" y="81"/>
                        <a:pt x="65" y="81"/>
                      </a:cubicBezTo>
                      <a:cubicBezTo>
                        <a:pt x="65" y="81"/>
                        <a:pt x="63" y="81"/>
                        <a:pt x="62" y="81"/>
                      </a:cubicBezTo>
                      <a:cubicBezTo>
                        <a:pt x="62" y="81"/>
                        <a:pt x="61" y="81"/>
                        <a:pt x="61" y="81"/>
                      </a:cubicBezTo>
                      <a:cubicBezTo>
                        <a:pt x="61" y="81"/>
                        <a:pt x="60" y="79"/>
                        <a:pt x="61" y="79"/>
                      </a:cubicBezTo>
                      <a:cubicBezTo>
                        <a:pt x="61" y="78"/>
                        <a:pt x="60" y="77"/>
                        <a:pt x="59" y="76"/>
                      </a:cubicBezTo>
                      <a:cubicBezTo>
                        <a:pt x="59" y="76"/>
                        <a:pt x="57" y="73"/>
                        <a:pt x="57" y="73"/>
                      </a:cubicBezTo>
                      <a:cubicBezTo>
                        <a:pt x="57" y="73"/>
                        <a:pt x="56" y="73"/>
                        <a:pt x="56" y="72"/>
                      </a:cubicBezTo>
                      <a:cubicBezTo>
                        <a:pt x="56" y="71"/>
                        <a:pt x="56" y="70"/>
                        <a:pt x="56" y="70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68"/>
                        <a:pt x="57" y="67"/>
                        <a:pt x="57" y="66"/>
                      </a:cubicBezTo>
                      <a:cubicBezTo>
                        <a:pt x="57" y="66"/>
                        <a:pt x="58" y="65"/>
                        <a:pt x="57" y="64"/>
                      </a:cubicBezTo>
                      <a:cubicBezTo>
                        <a:pt x="57" y="63"/>
                        <a:pt x="55" y="62"/>
                        <a:pt x="55" y="62"/>
                      </a:cubicBezTo>
                      <a:cubicBezTo>
                        <a:pt x="54" y="61"/>
                        <a:pt x="53" y="60"/>
                        <a:pt x="52" y="59"/>
                      </a:cubicBezTo>
                      <a:cubicBezTo>
                        <a:pt x="52" y="58"/>
                        <a:pt x="52" y="57"/>
                        <a:pt x="52" y="57"/>
                      </a:cubicBezTo>
                      <a:cubicBezTo>
                        <a:pt x="52" y="57"/>
                        <a:pt x="52" y="56"/>
                        <a:pt x="53" y="56"/>
                      </a:cubicBezTo>
                      <a:cubicBezTo>
                        <a:pt x="54" y="55"/>
                        <a:pt x="55" y="55"/>
                        <a:pt x="55" y="54"/>
                      </a:cubicBezTo>
                      <a:cubicBezTo>
                        <a:pt x="55" y="54"/>
                        <a:pt x="56" y="54"/>
                        <a:pt x="56" y="53"/>
                      </a:cubicBezTo>
                      <a:cubicBezTo>
                        <a:pt x="55" y="52"/>
                        <a:pt x="54" y="51"/>
                        <a:pt x="54" y="51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3"/>
                        <a:pt x="54" y="43"/>
                        <a:pt x="54" y="43"/>
                      </a:cubicBezTo>
                      <a:cubicBezTo>
                        <a:pt x="54" y="42"/>
                        <a:pt x="54" y="42"/>
                        <a:pt x="54" y="42"/>
                      </a:cubicBezTo>
                      <a:cubicBezTo>
                        <a:pt x="54" y="42"/>
                        <a:pt x="55" y="40"/>
                        <a:pt x="55" y="40"/>
                      </a:cubicBezTo>
                      <a:cubicBezTo>
                        <a:pt x="55" y="39"/>
                        <a:pt x="55" y="37"/>
                        <a:pt x="55" y="37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4" y="30"/>
                        <a:pt x="54" y="30"/>
                        <a:pt x="54" y="30"/>
                      </a:cubicBezTo>
                      <a:cubicBezTo>
                        <a:pt x="54" y="30"/>
                        <a:pt x="54" y="30"/>
                        <a:pt x="54" y="29"/>
                      </a:cubicBezTo>
                      <a:cubicBezTo>
                        <a:pt x="53" y="28"/>
                        <a:pt x="53" y="26"/>
                        <a:pt x="53" y="26"/>
                      </a:cubicBezTo>
                      <a:cubicBezTo>
                        <a:pt x="52" y="23"/>
                        <a:pt x="52" y="23"/>
                        <a:pt x="52" y="23"/>
                      </a:cubicBezTo>
                      <a:cubicBezTo>
                        <a:pt x="52" y="23"/>
                        <a:pt x="50" y="21"/>
                        <a:pt x="49" y="20"/>
                      </a:cubicBezTo>
                      <a:cubicBezTo>
                        <a:pt x="49" y="20"/>
                        <a:pt x="49" y="19"/>
                        <a:pt x="47" y="18"/>
                      </a:cubicBezTo>
                      <a:cubicBezTo>
                        <a:pt x="46" y="18"/>
                        <a:pt x="44" y="17"/>
                        <a:pt x="44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6"/>
                        <a:pt x="27" y="6"/>
                      </a:cubicBezTo>
                      <a:cubicBezTo>
                        <a:pt x="27" y="6"/>
                        <a:pt x="24" y="7"/>
                        <a:pt x="24" y="7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8" y="8"/>
                        <a:pt x="18" y="7"/>
                      </a:cubicBezTo>
                      <a:cubicBezTo>
                        <a:pt x="18" y="7"/>
                        <a:pt x="17" y="6"/>
                        <a:pt x="17" y="6"/>
                      </a:cubicBez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4" y="0"/>
                        <a:pt x="14" y="0"/>
                      </a:cubicBezTo>
                      <a:cubicBezTo>
                        <a:pt x="14" y="0"/>
                        <a:pt x="10" y="4"/>
                        <a:pt x="10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7" y="12"/>
                        <a:pt x="7" y="13"/>
                      </a:cubicBezTo>
                      <a:cubicBezTo>
                        <a:pt x="7" y="13"/>
                        <a:pt x="6" y="14"/>
                        <a:pt x="6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9"/>
                        <a:pt x="4" y="20"/>
                      </a:cubicBezTo>
                      <a:cubicBezTo>
                        <a:pt x="4" y="20"/>
                        <a:pt x="3" y="21"/>
                        <a:pt x="3" y="21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5" y="31"/>
                        <a:pt x="5" y="32"/>
                      </a:cubicBezTo>
                      <a:cubicBezTo>
                        <a:pt x="5" y="32"/>
                        <a:pt x="5" y="33"/>
                        <a:pt x="5" y="33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5" y="36"/>
                        <a:pt x="5" y="36"/>
                      </a:cubicBezTo>
                      <a:cubicBezTo>
                        <a:pt x="5" y="36"/>
                        <a:pt x="5" y="37"/>
                        <a:pt x="5" y="37"/>
                      </a:cubicBezTo>
                      <a:cubicBezTo>
                        <a:pt x="5" y="37"/>
                        <a:pt x="5" y="39"/>
                        <a:pt x="5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5" y="41"/>
                        <a:pt x="5" y="42"/>
                      </a:cubicBezTo>
                      <a:cubicBezTo>
                        <a:pt x="5" y="42"/>
                        <a:pt x="5" y="43"/>
                        <a:pt x="5" y="43"/>
                      </a:cubicBezTo>
                      <a:cubicBezTo>
                        <a:pt x="4" y="43"/>
                        <a:pt x="6" y="45"/>
                        <a:pt x="6" y="45"/>
                      </a:cubicBezTo>
                      <a:cubicBezTo>
                        <a:pt x="6" y="45"/>
                        <a:pt x="7" y="44"/>
                        <a:pt x="8" y="44"/>
                      </a:cubicBezTo>
                      <a:cubicBezTo>
                        <a:pt x="8" y="44"/>
                        <a:pt x="10" y="44"/>
                        <a:pt x="10" y="44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6" y="57"/>
                        <a:pt x="16" y="58"/>
                      </a:cubicBezTo>
                      <a:cubicBezTo>
                        <a:pt x="15" y="58"/>
                        <a:pt x="14" y="58"/>
                        <a:pt x="13" y="59"/>
                      </a:cubicBezTo>
                      <a:cubicBezTo>
                        <a:pt x="12" y="59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13" y="61"/>
                        <a:pt x="14" y="61"/>
                        <a:pt x="14" y="61"/>
                      </a:cubicBezTo>
                      <a:cubicBezTo>
                        <a:pt x="14" y="62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3" y="65"/>
                      </a:cubicBezTo>
                      <a:cubicBezTo>
                        <a:pt x="13" y="65"/>
                        <a:pt x="12" y="66"/>
                        <a:pt x="12" y="66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10" y="68"/>
                        <a:pt x="10" y="68"/>
                        <a:pt x="10" y="68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11" y="71"/>
                        <a:pt x="12" y="72"/>
                        <a:pt x="12" y="72"/>
                      </a:cubicBezTo>
                      <a:cubicBezTo>
                        <a:pt x="12" y="72"/>
                        <a:pt x="15" y="74"/>
                        <a:pt x="15" y="74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4" y="75"/>
                        <a:pt x="14" y="76"/>
                        <a:pt x="14" y="77"/>
                      </a:cubicBezTo>
                      <a:cubicBezTo>
                        <a:pt x="14" y="78"/>
                        <a:pt x="14" y="81"/>
                        <a:pt x="14" y="81"/>
                      </a:cubicBezTo>
                      <a:cubicBezTo>
                        <a:pt x="13" y="82"/>
                        <a:pt x="13" y="82"/>
                        <a:pt x="13" y="82"/>
                      </a:cubicBezTo>
                      <a:cubicBezTo>
                        <a:pt x="13" y="83"/>
                        <a:pt x="14" y="86"/>
                        <a:pt x="14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3" y="88"/>
                        <a:pt x="13" y="88"/>
                        <a:pt x="13" y="88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6" y="92"/>
                        <a:pt x="16" y="92"/>
                        <a:pt x="16" y="92"/>
                      </a:cubicBezTo>
                      <a:cubicBezTo>
                        <a:pt x="14" y="93"/>
                        <a:pt x="14" y="93"/>
                        <a:pt x="14" y="93"/>
                      </a:cubicBezTo>
                      <a:cubicBezTo>
                        <a:pt x="14" y="93"/>
                        <a:pt x="13" y="93"/>
                        <a:pt x="13" y="93"/>
                      </a:cubicBezTo>
                      <a:cubicBezTo>
                        <a:pt x="13" y="94"/>
                        <a:pt x="13" y="95"/>
                        <a:pt x="13" y="95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97"/>
                        <a:pt x="13" y="99"/>
                        <a:pt x="13" y="99"/>
                      </a:cubicBezTo>
                      <a:cubicBezTo>
                        <a:pt x="13" y="99"/>
                        <a:pt x="13" y="100"/>
                        <a:pt x="12" y="100"/>
                      </a:cubicBezTo>
                      <a:cubicBezTo>
                        <a:pt x="12" y="100"/>
                        <a:pt x="11" y="101"/>
                        <a:pt x="11" y="101"/>
                      </a:cubicBezTo>
                      <a:cubicBezTo>
                        <a:pt x="12" y="103"/>
                        <a:pt x="12" y="103"/>
                        <a:pt x="12" y="103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8"/>
                        <a:pt x="11" y="108"/>
                        <a:pt x="11" y="108"/>
                      </a:cubicBezTo>
                      <a:cubicBezTo>
                        <a:pt x="12" y="111"/>
                        <a:pt x="12" y="111"/>
                        <a:pt x="12" y="111"/>
                      </a:cubicBezTo>
                      <a:cubicBezTo>
                        <a:pt x="14" y="114"/>
                        <a:pt x="14" y="114"/>
                        <a:pt x="14" y="114"/>
                      </a:cubicBezTo>
                      <a:cubicBezTo>
                        <a:pt x="16" y="116"/>
                        <a:pt x="16" y="116"/>
                        <a:pt x="16" y="116"/>
                      </a:cubicBezTo>
                      <a:cubicBezTo>
                        <a:pt x="17" y="118"/>
                        <a:pt x="17" y="118"/>
                        <a:pt x="17" y="118"/>
                      </a:cubicBezTo>
                      <a:cubicBezTo>
                        <a:pt x="19" y="119"/>
                        <a:pt x="19" y="119"/>
                        <a:pt x="19" y="119"/>
                      </a:cubicBezTo>
                      <a:cubicBezTo>
                        <a:pt x="18" y="122"/>
                        <a:pt x="18" y="122"/>
                        <a:pt x="18" y="122"/>
                      </a:cubicBezTo>
                      <a:cubicBezTo>
                        <a:pt x="19" y="123"/>
                        <a:pt x="19" y="123"/>
                        <a:pt x="19" y="123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19" y="125"/>
                        <a:pt x="19" y="125"/>
                        <a:pt x="18" y="126"/>
                      </a:cubicBezTo>
                      <a:cubicBezTo>
                        <a:pt x="18" y="126"/>
                        <a:pt x="18" y="126"/>
                        <a:pt x="17" y="125"/>
                      </a:cubicBezTo>
                      <a:cubicBezTo>
                        <a:pt x="16" y="125"/>
                        <a:pt x="15" y="123"/>
                        <a:pt x="15" y="123"/>
                      </a:cubicBezTo>
                      <a:cubicBezTo>
                        <a:pt x="15" y="123"/>
                        <a:pt x="14" y="121"/>
                        <a:pt x="14" y="121"/>
                      </a:cubicBezTo>
                      <a:cubicBezTo>
                        <a:pt x="14" y="121"/>
                        <a:pt x="13" y="120"/>
                        <a:pt x="13" y="120"/>
                      </a:cubicBezTo>
                      <a:cubicBezTo>
                        <a:pt x="11" y="120"/>
                        <a:pt x="11" y="120"/>
                        <a:pt x="11" y="120"/>
                      </a:cubicBezTo>
                      <a:cubicBezTo>
                        <a:pt x="11" y="120"/>
                        <a:pt x="11" y="121"/>
                        <a:pt x="11" y="121"/>
                      </a:cubicBezTo>
                      <a:cubicBezTo>
                        <a:pt x="11" y="122"/>
                        <a:pt x="11" y="122"/>
                        <a:pt x="12" y="123"/>
                      </a:cubicBezTo>
                      <a:cubicBezTo>
                        <a:pt x="13" y="124"/>
                        <a:pt x="13" y="124"/>
                        <a:pt x="14" y="124"/>
                      </a:cubicBezTo>
                      <a:cubicBezTo>
                        <a:pt x="14" y="124"/>
                        <a:pt x="14" y="125"/>
                        <a:pt x="15" y="125"/>
                      </a:cubicBezTo>
                      <a:cubicBezTo>
                        <a:pt x="15" y="126"/>
                        <a:pt x="15" y="128"/>
                        <a:pt x="15" y="128"/>
                      </a:cubicBezTo>
                      <a:cubicBezTo>
                        <a:pt x="17" y="130"/>
                        <a:pt x="17" y="130"/>
                        <a:pt x="17" y="130"/>
                      </a:cubicBezTo>
                      <a:cubicBezTo>
                        <a:pt x="19" y="131"/>
                        <a:pt x="19" y="131"/>
                        <a:pt x="19" y="131"/>
                      </a:cubicBezTo>
                      <a:cubicBezTo>
                        <a:pt x="27" y="135"/>
                        <a:pt x="27" y="135"/>
                        <a:pt x="27" y="135"/>
                      </a:cubicBezTo>
                      <a:cubicBezTo>
                        <a:pt x="30" y="136"/>
                        <a:pt x="30" y="136"/>
                        <a:pt x="30" y="136"/>
                      </a:cubicBezTo>
                      <a:cubicBezTo>
                        <a:pt x="31" y="136"/>
                        <a:pt x="31" y="136"/>
                        <a:pt x="31" y="136"/>
                      </a:cubicBezTo>
                      <a:cubicBezTo>
                        <a:pt x="32" y="138"/>
                        <a:pt x="32" y="138"/>
                        <a:pt x="32" y="138"/>
                      </a:cubicBezTo>
                      <a:cubicBezTo>
                        <a:pt x="33" y="139"/>
                        <a:pt x="33" y="139"/>
                        <a:pt x="33" y="139"/>
                      </a:cubicBezTo>
                      <a:cubicBezTo>
                        <a:pt x="33" y="139"/>
                        <a:pt x="34" y="139"/>
                        <a:pt x="35" y="139"/>
                      </a:cubicBezTo>
                      <a:cubicBezTo>
                        <a:pt x="35" y="139"/>
                        <a:pt x="37" y="139"/>
                        <a:pt x="37" y="139"/>
                      </a:cubicBezTo>
                      <a:cubicBezTo>
                        <a:pt x="37" y="139"/>
                        <a:pt x="38" y="138"/>
                        <a:pt x="38" y="139"/>
                      </a:cubicBezTo>
                      <a:cubicBezTo>
                        <a:pt x="38" y="140"/>
                        <a:pt x="41" y="145"/>
                        <a:pt x="41" y="145"/>
                      </a:cubicBezTo>
                      <a:cubicBezTo>
                        <a:pt x="41" y="145"/>
                        <a:pt x="41" y="146"/>
                        <a:pt x="42" y="147"/>
                      </a:cubicBezTo>
                      <a:cubicBezTo>
                        <a:pt x="43" y="148"/>
                        <a:pt x="45" y="149"/>
                        <a:pt x="45" y="149"/>
                      </a:cubicBezTo>
                      <a:cubicBezTo>
                        <a:pt x="45" y="149"/>
                        <a:pt x="44" y="150"/>
                        <a:pt x="44" y="151"/>
                      </a:cubicBezTo>
                      <a:cubicBezTo>
                        <a:pt x="45" y="152"/>
                        <a:pt x="44" y="152"/>
                        <a:pt x="45" y="152"/>
                      </a:cubicBezTo>
                      <a:cubicBezTo>
                        <a:pt x="45" y="153"/>
                        <a:pt x="45" y="153"/>
                        <a:pt x="45" y="153"/>
                      </a:cubicBezTo>
                      <a:cubicBezTo>
                        <a:pt x="45" y="153"/>
                        <a:pt x="45" y="153"/>
                        <a:pt x="45" y="154"/>
                      </a:cubicBezTo>
                      <a:cubicBezTo>
                        <a:pt x="46" y="154"/>
                        <a:pt x="46" y="155"/>
                        <a:pt x="46" y="155"/>
                      </a:cubicBezTo>
                      <a:cubicBezTo>
                        <a:pt x="46" y="158"/>
                        <a:pt x="46" y="158"/>
                        <a:pt x="46" y="158"/>
                      </a:cubicBezTo>
                      <a:cubicBezTo>
                        <a:pt x="48" y="158"/>
                        <a:pt x="48" y="158"/>
                        <a:pt x="48" y="158"/>
                      </a:cubicBezTo>
                      <a:lnTo>
                        <a:pt x="49" y="158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Freeform 84">
                  <a:extLst>
                    <a:ext uri="{FF2B5EF4-FFF2-40B4-BE49-F238E27FC236}">
                      <a16:creationId xmlns:a16="http://schemas.microsoft.com/office/drawing/2014/main" id="{6144482D-F751-CC08-1AE3-269CFACF2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3253" y="5251001"/>
                  <a:ext cx="232084" cy="257034"/>
                </a:xfrm>
                <a:custGeom>
                  <a:avLst/>
                  <a:gdLst>
                    <a:gd name="T0" fmla="*/ 46 w 78"/>
                    <a:gd name="T1" fmla="*/ 88 h 89"/>
                    <a:gd name="T2" fmla="*/ 44 w 78"/>
                    <a:gd name="T3" fmla="*/ 86 h 89"/>
                    <a:gd name="T4" fmla="*/ 44 w 78"/>
                    <a:gd name="T5" fmla="*/ 81 h 89"/>
                    <a:gd name="T6" fmla="*/ 44 w 78"/>
                    <a:gd name="T7" fmla="*/ 77 h 89"/>
                    <a:gd name="T8" fmla="*/ 42 w 78"/>
                    <a:gd name="T9" fmla="*/ 73 h 89"/>
                    <a:gd name="T10" fmla="*/ 39 w 78"/>
                    <a:gd name="T11" fmla="*/ 69 h 89"/>
                    <a:gd name="T12" fmla="*/ 43 w 78"/>
                    <a:gd name="T13" fmla="*/ 64 h 89"/>
                    <a:gd name="T14" fmla="*/ 44 w 78"/>
                    <a:gd name="T15" fmla="*/ 59 h 89"/>
                    <a:gd name="T16" fmla="*/ 47 w 78"/>
                    <a:gd name="T17" fmla="*/ 55 h 89"/>
                    <a:gd name="T18" fmla="*/ 50 w 78"/>
                    <a:gd name="T19" fmla="*/ 49 h 89"/>
                    <a:gd name="T20" fmla="*/ 55 w 78"/>
                    <a:gd name="T21" fmla="*/ 44 h 89"/>
                    <a:gd name="T22" fmla="*/ 56 w 78"/>
                    <a:gd name="T23" fmla="*/ 47 h 89"/>
                    <a:gd name="T24" fmla="*/ 57 w 78"/>
                    <a:gd name="T25" fmla="*/ 51 h 89"/>
                    <a:gd name="T26" fmla="*/ 59 w 78"/>
                    <a:gd name="T27" fmla="*/ 54 h 89"/>
                    <a:gd name="T28" fmla="*/ 66 w 78"/>
                    <a:gd name="T29" fmla="*/ 50 h 89"/>
                    <a:gd name="T30" fmla="*/ 68 w 78"/>
                    <a:gd name="T31" fmla="*/ 48 h 89"/>
                    <a:gd name="T32" fmla="*/ 67 w 78"/>
                    <a:gd name="T33" fmla="*/ 41 h 89"/>
                    <a:gd name="T34" fmla="*/ 70 w 78"/>
                    <a:gd name="T35" fmla="*/ 36 h 89"/>
                    <a:gd name="T36" fmla="*/ 78 w 78"/>
                    <a:gd name="T37" fmla="*/ 31 h 89"/>
                    <a:gd name="T38" fmla="*/ 71 w 78"/>
                    <a:gd name="T39" fmla="*/ 25 h 89"/>
                    <a:gd name="T40" fmla="*/ 62 w 78"/>
                    <a:gd name="T41" fmla="*/ 20 h 89"/>
                    <a:gd name="T42" fmla="*/ 57 w 78"/>
                    <a:gd name="T43" fmla="*/ 17 h 89"/>
                    <a:gd name="T44" fmla="*/ 50 w 78"/>
                    <a:gd name="T45" fmla="*/ 19 h 89"/>
                    <a:gd name="T46" fmla="*/ 46 w 78"/>
                    <a:gd name="T47" fmla="*/ 17 h 89"/>
                    <a:gd name="T48" fmla="*/ 40 w 78"/>
                    <a:gd name="T49" fmla="*/ 14 h 89"/>
                    <a:gd name="T50" fmla="*/ 38 w 78"/>
                    <a:gd name="T51" fmla="*/ 10 h 89"/>
                    <a:gd name="T52" fmla="*/ 33 w 78"/>
                    <a:gd name="T53" fmla="*/ 7 h 89"/>
                    <a:gd name="T54" fmla="*/ 26 w 78"/>
                    <a:gd name="T55" fmla="*/ 5 h 89"/>
                    <a:gd name="T56" fmla="*/ 25 w 78"/>
                    <a:gd name="T57" fmla="*/ 0 h 89"/>
                    <a:gd name="T58" fmla="*/ 20 w 78"/>
                    <a:gd name="T59" fmla="*/ 2 h 89"/>
                    <a:gd name="T60" fmla="*/ 17 w 78"/>
                    <a:gd name="T61" fmla="*/ 0 h 89"/>
                    <a:gd name="T62" fmla="*/ 14 w 78"/>
                    <a:gd name="T63" fmla="*/ 4 h 89"/>
                    <a:gd name="T64" fmla="*/ 17 w 78"/>
                    <a:gd name="T65" fmla="*/ 6 h 89"/>
                    <a:gd name="T66" fmla="*/ 19 w 78"/>
                    <a:gd name="T67" fmla="*/ 10 h 89"/>
                    <a:gd name="T68" fmla="*/ 20 w 78"/>
                    <a:gd name="T69" fmla="*/ 14 h 89"/>
                    <a:gd name="T70" fmla="*/ 17 w 78"/>
                    <a:gd name="T71" fmla="*/ 14 h 89"/>
                    <a:gd name="T72" fmla="*/ 12 w 78"/>
                    <a:gd name="T73" fmla="*/ 12 h 89"/>
                    <a:gd name="T74" fmla="*/ 8 w 78"/>
                    <a:gd name="T75" fmla="*/ 20 h 89"/>
                    <a:gd name="T76" fmla="*/ 7 w 78"/>
                    <a:gd name="T77" fmla="*/ 28 h 89"/>
                    <a:gd name="T78" fmla="*/ 0 w 78"/>
                    <a:gd name="T79" fmla="*/ 32 h 89"/>
                    <a:gd name="T80" fmla="*/ 3 w 78"/>
                    <a:gd name="T81" fmla="*/ 40 h 89"/>
                    <a:gd name="T82" fmla="*/ 4 w 78"/>
                    <a:gd name="T83" fmla="*/ 46 h 89"/>
                    <a:gd name="T84" fmla="*/ 7 w 78"/>
                    <a:gd name="T85" fmla="*/ 49 h 89"/>
                    <a:gd name="T86" fmla="*/ 5 w 78"/>
                    <a:gd name="T87" fmla="*/ 54 h 89"/>
                    <a:gd name="T88" fmla="*/ 3 w 78"/>
                    <a:gd name="T89" fmla="*/ 57 h 89"/>
                    <a:gd name="T90" fmla="*/ 5 w 78"/>
                    <a:gd name="T91" fmla="*/ 61 h 89"/>
                    <a:gd name="T92" fmla="*/ 12 w 78"/>
                    <a:gd name="T93" fmla="*/ 60 h 89"/>
                    <a:gd name="T94" fmla="*/ 13 w 78"/>
                    <a:gd name="T95" fmla="*/ 57 h 89"/>
                    <a:gd name="T96" fmla="*/ 16 w 78"/>
                    <a:gd name="T97" fmla="*/ 60 h 89"/>
                    <a:gd name="T98" fmla="*/ 14 w 78"/>
                    <a:gd name="T99" fmla="*/ 61 h 89"/>
                    <a:gd name="T100" fmla="*/ 12 w 78"/>
                    <a:gd name="T101" fmla="*/ 63 h 89"/>
                    <a:gd name="T102" fmla="*/ 8 w 78"/>
                    <a:gd name="T103" fmla="*/ 65 h 89"/>
                    <a:gd name="T104" fmla="*/ 13 w 78"/>
                    <a:gd name="T105" fmla="*/ 65 h 89"/>
                    <a:gd name="T106" fmla="*/ 17 w 78"/>
                    <a:gd name="T107" fmla="*/ 69 h 89"/>
                    <a:gd name="T108" fmla="*/ 25 w 78"/>
                    <a:gd name="T109" fmla="*/ 71 h 89"/>
                    <a:gd name="T110" fmla="*/ 30 w 78"/>
                    <a:gd name="T111" fmla="*/ 75 h 89"/>
                    <a:gd name="T112" fmla="*/ 31 w 78"/>
                    <a:gd name="T113" fmla="*/ 77 h 89"/>
                    <a:gd name="T114" fmla="*/ 34 w 78"/>
                    <a:gd name="T115" fmla="*/ 80 h 89"/>
                    <a:gd name="T116" fmla="*/ 36 w 78"/>
                    <a:gd name="T117" fmla="*/ 84 h 89"/>
                    <a:gd name="T118" fmla="*/ 40 w 78"/>
                    <a:gd name="T119" fmla="*/ 8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8" h="89">
                      <a:moveTo>
                        <a:pt x="42" y="87"/>
                      </a:moveTo>
                      <a:cubicBezTo>
                        <a:pt x="42" y="87"/>
                        <a:pt x="47" y="89"/>
                        <a:pt x="46" y="89"/>
                      </a:cubicBezTo>
                      <a:cubicBezTo>
                        <a:pt x="46" y="89"/>
                        <a:pt x="46" y="89"/>
                        <a:pt x="46" y="88"/>
                      </a:cubicBezTo>
                      <a:cubicBezTo>
                        <a:pt x="46" y="88"/>
                        <a:pt x="45" y="89"/>
                        <a:pt x="45" y="89"/>
                      </a:cubicBezTo>
                      <a:cubicBezTo>
                        <a:pt x="45" y="89"/>
                        <a:pt x="43" y="87"/>
                        <a:pt x="44" y="87"/>
                      </a:cubicBezTo>
                      <a:cubicBezTo>
                        <a:pt x="44" y="87"/>
                        <a:pt x="44" y="86"/>
                        <a:pt x="44" y="86"/>
                      </a:cubicBezTo>
                      <a:cubicBezTo>
                        <a:pt x="44" y="85"/>
                        <a:pt x="43" y="84"/>
                        <a:pt x="43" y="84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4" y="83"/>
                        <a:pt x="44" y="81"/>
                        <a:pt x="44" y="81"/>
                      </a:cubicBezTo>
                      <a:cubicBezTo>
                        <a:pt x="44" y="81"/>
                        <a:pt x="44" y="80"/>
                        <a:pt x="44" y="80"/>
                      </a:cubicBezTo>
                      <a:cubicBezTo>
                        <a:pt x="44" y="80"/>
                        <a:pt x="43" y="79"/>
                        <a:pt x="43" y="79"/>
                      </a:cubicBezTo>
                      <a:cubicBezTo>
                        <a:pt x="44" y="77"/>
                        <a:pt x="44" y="77"/>
                        <a:pt x="44" y="77"/>
                      </a:cubicBezTo>
                      <a:cubicBezTo>
                        <a:pt x="44" y="77"/>
                        <a:pt x="44" y="76"/>
                        <a:pt x="44" y="76"/>
                      </a:cubicBezTo>
                      <a:cubicBezTo>
                        <a:pt x="44" y="75"/>
                        <a:pt x="44" y="74"/>
                        <a:pt x="44" y="74"/>
                      </a:cubicBezTo>
                      <a:cubicBezTo>
                        <a:pt x="42" y="73"/>
                        <a:pt x="42" y="73"/>
                        <a:pt x="42" y="73"/>
                      </a:cubicBezTo>
                      <a:cubicBezTo>
                        <a:pt x="40" y="72"/>
                        <a:pt x="40" y="72"/>
                        <a:pt x="40" y="72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39" y="69"/>
                        <a:pt x="39" y="69"/>
                        <a:pt x="39" y="69"/>
                      </a:cubicBezTo>
                      <a:cubicBezTo>
                        <a:pt x="41" y="67"/>
                        <a:pt x="41" y="67"/>
                        <a:pt x="41" y="67"/>
                      </a:cubicBezTo>
                      <a:cubicBezTo>
                        <a:pt x="42" y="65"/>
                        <a:pt x="42" y="65"/>
                        <a:pt x="42" y="65"/>
                      </a:cubicBezTo>
                      <a:cubicBezTo>
                        <a:pt x="42" y="65"/>
                        <a:pt x="43" y="64"/>
                        <a:pt x="43" y="64"/>
                      </a:cubicBezTo>
                      <a:cubicBezTo>
                        <a:pt x="43" y="63"/>
                        <a:pt x="43" y="62"/>
                        <a:pt x="43" y="62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4" y="59"/>
                        <a:pt x="44" y="59"/>
                        <a:pt x="44" y="59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58"/>
                        <a:pt x="46" y="57"/>
                        <a:pt x="46" y="57"/>
                      </a:cubicBezTo>
                      <a:cubicBezTo>
                        <a:pt x="46" y="56"/>
                        <a:pt x="47" y="55"/>
                        <a:pt x="47" y="55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50" y="49"/>
                        <a:pt x="50" y="49"/>
                        <a:pt x="50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48"/>
                        <a:pt x="53" y="44"/>
                        <a:pt x="53" y="44"/>
                      </a:cubicBezTo>
                      <a:cubicBezTo>
                        <a:pt x="53" y="44"/>
                        <a:pt x="55" y="44"/>
                        <a:pt x="55" y="44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56" y="46"/>
                        <a:pt x="56" y="46"/>
                        <a:pt x="56" y="46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6" y="47"/>
                        <a:pt x="56" y="48"/>
                        <a:pt x="56" y="49"/>
                      </a:cubicBezTo>
                      <a:cubicBezTo>
                        <a:pt x="56" y="49"/>
                        <a:pt x="56" y="50"/>
                        <a:pt x="56" y="50"/>
                      </a:cubicBezTo>
                      <a:cubicBezTo>
                        <a:pt x="56" y="50"/>
                        <a:pt x="57" y="51"/>
                        <a:pt x="57" y="51"/>
                      </a:cubicBezTo>
                      <a:cubicBezTo>
                        <a:pt x="57" y="52"/>
                        <a:pt x="58" y="53"/>
                        <a:pt x="58" y="53"/>
                      </a:cubicBezTo>
                      <a:cubicBezTo>
                        <a:pt x="58" y="53"/>
                        <a:pt x="58" y="53"/>
                        <a:pt x="59" y="53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3" y="51"/>
                        <a:pt x="63" y="51"/>
                        <a:pt x="63" y="51"/>
                      </a:cubicBezTo>
                      <a:cubicBezTo>
                        <a:pt x="63" y="51"/>
                        <a:pt x="66" y="50"/>
                        <a:pt x="66" y="50"/>
                      </a:cubicBezTo>
                      <a:cubicBezTo>
                        <a:pt x="66" y="50"/>
                        <a:pt x="67" y="48"/>
                        <a:pt x="67" y="48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68" y="48"/>
                        <a:pt x="68" y="48"/>
                        <a:pt x="68" y="48"/>
                      </a:cubicBezTo>
                      <a:cubicBezTo>
                        <a:pt x="67" y="46"/>
                        <a:pt x="69" y="44"/>
                        <a:pt x="68" y="42"/>
                      </a:cubicBezTo>
                      <a:cubicBezTo>
                        <a:pt x="68" y="42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5" y="39"/>
                        <a:pt x="62" y="38"/>
                        <a:pt x="63" y="38"/>
                      </a:cubicBezTo>
                      <a:cubicBezTo>
                        <a:pt x="64" y="36"/>
                        <a:pt x="68" y="37"/>
                        <a:pt x="70" y="36"/>
                      </a:cubicBezTo>
                      <a:cubicBezTo>
                        <a:pt x="71" y="36"/>
                        <a:pt x="71" y="34"/>
                        <a:pt x="72" y="33"/>
                      </a:cubicBezTo>
                      <a:cubicBezTo>
                        <a:pt x="73" y="33"/>
                        <a:pt x="75" y="34"/>
                        <a:pt x="75" y="32"/>
                      </a:cubicBezTo>
                      <a:cubicBezTo>
                        <a:pt x="75" y="30"/>
                        <a:pt x="77" y="30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7" y="29"/>
                        <a:pt x="74" y="27"/>
                        <a:pt x="73" y="26"/>
                      </a:cubicBezTo>
                      <a:cubicBezTo>
                        <a:pt x="73" y="26"/>
                        <a:pt x="73" y="25"/>
                        <a:pt x="71" y="25"/>
                      </a:cubicBezTo>
                      <a:cubicBezTo>
                        <a:pt x="70" y="25"/>
                        <a:pt x="68" y="23"/>
                        <a:pt x="68" y="23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23"/>
                        <a:pt x="62" y="20"/>
                        <a:pt x="62" y="20"/>
                      </a:cubicBezTo>
                      <a:cubicBezTo>
                        <a:pt x="61" y="20"/>
                        <a:pt x="58" y="19"/>
                        <a:pt x="58" y="19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58" y="17"/>
                        <a:pt x="57" y="17"/>
                        <a:pt x="57" y="17"/>
                      </a:cubicBezTo>
                      <a:cubicBezTo>
                        <a:pt x="56" y="17"/>
                        <a:pt x="55" y="18"/>
                        <a:pt x="55" y="18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2" y="19"/>
                        <a:pt x="50" y="19"/>
                        <a:pt x="50" y="19"/>
                      </a:cubicBezTo>
                      <a:cubicBezTo>
                        <a:pt x="49" y="18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7" y="16"/>
                      </a:cubicBezTo>
                      <a:cubicBezTo>
                        <a:pt x="46" y="17"/>
                        <a:pt x="48" y="18"/>
                        <a:pt x="46" y="17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8" y="12"/>
                        <a:pt x="38" y="12"/>
                      </a:cubicBezTo>
                      <a:cubicBezTo>
                        <a:pt x="38" y="12"/>
                        <a:pt x="38" y="10"/>
                        <a:pt x="38" y="10"/>
                      </a:cubicBezTo>
                      <a:cubicBezTo>
                        <a:pt x="37" y="10"/>
                        <a:pt x="34" y="9"/>
                        <a:pt x="34" y="9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2" y="7"/>
                        <a:pt x="30" y="6"/>
                        <a:pt x="30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4" y="2"/>
                        <a:pt x="24" y="2"/>
                      </a:cubicBezTo>
                      <a:cubicBezTo>
                        <a:pt x="25" y="2"/>
                        <a:pt x="25" y="0"/>
                        <a:pt x="25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1" y="1"/>
                        <a:pt x="21" y="1"/>
                      </a:cubicBezTo>
                      <a:cubicBezTo>
                        <a:pt x="21" y="1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6" y="4"/>
                        <a:pt x="16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7" y="6"/>
                      </a:cubicBezTo>
                      <a:cubicBezTo>
                        <a:pt x="17" y="6"/>
                        <a:pt x="18" y="7"/>
                        <a:pt x="18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50"/>
                        <a:pt x="7" y="50"/>
                        <a:pt x="7" y="50"/>
                      </a:cubicBezTo>
                      <a:cubicBezTo>
                        <a:pt x="7" y="52"/>
                        <a:pt x="7" y="52"/>
                        <a:pt x="7" y="52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4" y="55"/>
                        <a:pt x="4" y="55"/>
                        <a:pt x="4" y="55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3" y="59"/>
                        <a:pt x="3" y="59"/>
                        <a:pt x="3" y="59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1" y="59"/>
                        <a:pt x="11" y="58"/>
                        <a:pt x="12" y="58"/>
                      </a:cubicBezTo>
                      <a:cubicBezTo>
                        <a:pt x="12" y="57"/>
                        <a:pt x="13" y="57"/>
                        <a:pt x="13" y="57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4" y="60"/>
                        <a:pt x="14" y="60"/>
                        <a:pt x="14" y="60"/>
                      </a:cubicBezTo>
                      <a:cubicBezTo>
                        <a:pt x="14" y="60"/>
                        <a:pt x="14" y="61"/>
                        <a:pt x="14" y="61"/>
                      </a:cubicBezTo>
                      <a:cubicBezTo>
                        <a:pt x="14" y="61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3" y="64"/>
                      </a:cubicBezTo>
                      <a:cubicBezTo>
                        <a:pt x="13" y="64"/>
                        <a:pt x="12" y="63"/>
                        <a:pt x="12" y="63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8" y="63"/>
                        <a:pt x="8" y="64"/>
                        <a:pt x="8" y="65"/>
                      </a:cubicBezTo>
                      <a:cubicBezTo>
                        <a:pt x="9" y="65"/>
                        <a:pt x="10" y="65"/>
                        <a:pt x="10" y="65"/>
                      </a:cubicBezTo>
                      <a:cubicBezTo>
                        <a:pt x="10" y="65"/>
                        <a:pt x="12" y="65"/>
                        <a:pt x="12" y="65"/>
                      </a:cubicBezTo>
                      <a:cubicBezTo>
                        <a:pt x="12" y="65"/>
                        <a:pt x="12" y="65"/>
                        <a:pt x="13" y="65"/>
                      </a:cubicBezTo>
                      <a:cubicBezTo>
                        <a:pt x="13" y="65"/>
                        <a:pt x="15" y="65"/>
                        <a:pt x="15" y="65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7" y="69"/>
                        <a:pt x="17" y="69"/>
                        <a:pt x="17" y="69"/>
                      </a:cubicBezTo>
                      <a:cubicBezTo>
                        <a:pt x="21" y="69"/>
                        <a:pt x="21" y="69"/>
                        <a:pt x="21" y="69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5" y="71"/>
                        <a:pt x="25" y="71"/>
                        <a:pt x="25" y="71"/>
                      </a:cubicBezTo>
                      <a:cubicBezTo>
                        <a:pt x="25" y="71"/>
                        <a:pt x="26" y="73"/>
                        <a:pt x="27" y="73"/>
                      </a:cubicBezTo>
                      <a:cubicBezTo>
                        <a:pt x="27" y="73"/>
                        <a:pt x="28" y="75"/>
                        <a:pt x="28" y="75"/>
                      </a:cubicBezTo>
                      <a:cubicBezTo>
                        <a:pt x="30" y="75"/>
                        <a:pt x="30" y="75"/>
                        <a:pt x="30" y="75"/>
                      </a:cubicBezTo>
                      <a:cubicBezTo>
                        <a:pt x="31" y="75"/>
                        <a:pt x="31" y="75"/>
                        <a:pt x="31" y="75"/>
                      </a:cubicBezTo>
                      <a:cubicBezTo>
                        <a:pt x="31" y="75"/>
                        <a:pt x="32" y="76"/>
                        <a:pt x="32" y="76"/>
                      </a:cubicBezTo>
                      <a:cubicBezTo>
                        <a:pt x="31" y="77"/>
                        <a:pt x="31" y="77"/>
                        <a:pt x="31" y="77"/>
                      </a:cubicBezTo>
                      <a:cubicBezTo>
                        <a:pt x="32" y="79"/>
                        <a:pt x="32" y="79"/>
                        <a:pt x="32" y="79"/>
                      </a:cubicBezTo>
                      <a:cubicBezTo>
                        <a:pt x="34" y="79"/>
                        <a:pt x="34" y="79"/>
                        <a:pt x="34" y="79"/>
                      </a:cubicBezTo>
                      <a:cubicBezTo>
                        <a:pt x="34" y="79"/>
                        <a:pt x="34" y="79"/>
                        <a:pt x="34" y="80"/>
                      </a:cubicBezTo>
                      <a:cubicBezTo>
                        <a:pt x="34" y="80"/>
                        <a:pt x="35" y="82"/>
                        <a:pt x="35" y="82"/>
                      </a:cubicBezTo>
                      <a:cubicBezTo>
                        <a:pt x="35" y="83"/>
                        <a:pt x="35" y="83"/>
                        <a:pt x="35" y="83"/>
                      </a:cubicBezTo>
                      <a:cubicBezTo>
                        <a:pt x="35" y="83"/>
                        <a:pt x="36" y="83"/>
                        <a:pt x="36" y="84"/>
                      </a:cubicBezTo>
                      <a:cubicBezTo>
                        <a:pt x="36" y="84"/>
                        <a:pt x="36" y="84"/>
                        <a:pt x="36" y="85"/>
                      </a:cubicBezTo>
                      <a:cubicBezTo>
                        <a:pt x="37" y="85"/>
                        <a:pt x="39" y="85"/>
                        <a:pt x="39" y="85"/>
                      </a:cubicBezTo>
                      <a:cubicBezTo>
                        <a:pt x="40" y="86"/>
                        <a:pt x="40" y="86"/>
                        <a:pt x="40" y="86"/>
                      </a:cubicBezTo>
                      <a:cubicBezTo>
                        <a:pt x="41" y="87"/>
                        <a:pt x="41" y="87"/>
                        <a:pt x="41" y="87"/>
                      </a:cubicBezTo>
                      <a:lnTo>
                        <a:pt x="42" y="87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93">
                  <a:extLst>
                    <a:ext uri="{FF2B5EF4-FFF2-40B4-BE49-F238E27FC236}">
                      <a16:creationId xmlns:a16="http://schemas.microsoft.com/office/drawing/2014/main" id="{44F471E7-35DB-6DD6-4634-227316BDA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4257" y="5372533"/>
                  <a:ext cx="317135" cy="269606"/>
                </a:xfrm>
                <a:custGeom>
                  <a:avLst/>
                  <a:gdLst>
                    <a:gd name="T0" fmla="*/ 19 w 106"/>
                    <a:gd name="T1" fmla="*/ 90 h 93"/>
                    <a:gd name="T2" fmla="*/ 16 w 106"/>
                    <a:gd name="T3" fmla="*/ 91 h 93"/>
                    <a:gd name="T4" fmla="*/ 14 w 106"/>
                    <a:gd name="T5" fmla="*/ 85 h 93"/>
                    <a:gd name="T6" fmla="*/ 10 w 106"/>
                    <a:gd name="T7" fmla="*/ 83 h 93"/>
                    <a:gd name="T8" fmla="*/ 9 w 106"/>
                    <a:gd name="T9" fmla="*/ 81 h 93"/>
                    <a:gd name="T10" fmla="*/ 5 w 106"/>
                    <a:gd name="T11" fmla="*/ 75 h 93"/>
                    <a:gd name="T12" fmla="*/ 4 w 106"/>
                    <a:gd name="T13" fmla="*/ 72 h 93"/>
                    <a:gd name="T14" fmla="*/ 5 w 106"/>
                    <a:gd name="T15" fmla="*/ 68 h 93"/>
                    <a:gd name="T16" fmla="*/ 3 w 106"/>
                    <a:gd name="T17" fmla="*/ 64 h 93"/>
                    <a:gd name="T18" fmla="*/ 0 w 106"/>
                    <a:gd name="T19" fmla="*/ 59 h 93"/>
                    <a:gd name="T20" fmla="*/ 3 w 106"/>
                    <a:gd name="T21" fmla="*/ 56 h 93"/>
                    <a:gd name="T22" fmla="*/ 2 w 106"/>
                    <a:gd name="T23" fmla="*/ 53 h 93"/>
                    <a:gd name="T24" fmla="*/ 2 w 106"/>
                    <a:gd name="T25" fmla="*/ 49 h 93"/>
                    <a:gd name="T26" fmla="*/ 2 w 106"/>
                    <a:gd name="T27" fmla="*/ 44 h 93"/>
                    <a:gd name="T28" fmla="*/ 3 w 106"/>
                    <a:gd name="T29" fmla="*/ 39 h 93"/>
                    <a:gd name="T30" fmla="*/ 9 w 106"/>
                    <a:gd name="T31" fmla="*/ 39 h 93"/>
                    <a:gd name="T32" fmla="*/ 11 w 106"/>
                    <a:gd name="T33" fmla="*/ 27 h 93"/>
                    <a:gd name="T34" fmla="*/ 23 w 106"/>
                    <a:gd name="T35" fmla="*/ 18 h 93"/>
                    <a:gd name="T36" fmla="*/ 26 w 106"/>
                    <a:gd name="T37" fmla="*/ 21 h 93"/>
                    <a:gd name="T38" fmla="*/ 31 w 106"/>
                    <a:gd name="T39" fmla="*/ 18 h 93"/>
                    <a:gd name="T40" fmla="*/ 42 w 106"/>
                    <a:gd name="T41" fmla="*/ 10 h 93"/>
                    <a:gd name="T42" fmla="*/ 46 w 106"/>
                    <a:gd name="T43" fmla="*/ 11 h 93"/>
                    <a:gd name="T44" fmla="*/ 52 w 106"/>
                    <a:gd name="T45" fmla="*/ 6 h 93"/>
                    <a:gd name="T46" fmla="*/ 57 w 106"/>
                    <a:gd name="T47" fmla="*/ 4 h 93"/>
                    <a:gd name="T48" fmla="*/ 62 w 106"/>
                    <a:gd name="T49" fmla="*/ 3 h 93"/>
                    <a:gd name="T50" fmla="*/ 68 w 106"/>
                    <a:gd name="T51" fmla="*/ 1 h 93"/>
                    <a:gd name="T52" fmla="*/ 73 w 106"/>
                    <a:gd name="T53" fmla="*/ 0 h 93"/>
                    <a:gd name="T54" fmla="*/ 94 w 106"/>
                    <a:gd name="T55" fmla="*/ 15 h 93"/>
                    <a:gd name="T56" fmla="*/ 105 w 106"/>
                    <a:gd name="T57" fmla="*/ 30 h 93"/>
                    <a:gd name="T58" fmla="*/ 106 w 106"/>
                    <a:gd name="T59" fmla="*/ 48 h 93"/>
                    <a:gd name="T60" fmla="*/ 97 w 106"/>
                    <a:gd name="T61" fmla="*/ 51 h 93"/>
                    <a:gd name="T62" fmla="*/ 93 w 106"/>
                    <a:gd name="T63" fmla="*/ 64 h 93"/>
                    <a:gd name="T64" fmla="*/ 72 w 106"/>
                    <a:gd name="T65" fmla="*/ 68 h 93"/>
                    <a:gd name="T66" fmla="*/ 63 w 106"/>
                    <a:gd name="T67" fmla="*/ 76 h 93"/>
                    <a:gd name="T68" fmla="*/ 53 w 106"/>
                    <a:gd name="T69" fmla="*/ 85 h 93"/>
                    <a:gd name="T70" fmla="*/ 41 w 106"/>
                    <a:gd name="T71" fmla="*/ 87 h 93"/>
                    <a:gd name="T72" fmla="*/ 29 w 106"/>
                    <a:gd name="T73" fmla="*/ 90 h 93"/>
                    <a:gd name="T74" fmla="*/ 28 w 106"/>
                    <a:gd name="T75" fmla="*/ 93 h 93"/>
                    <a:gd name="T76" fmla="*/ 27 w 106"/>
                    <a:gd name="T77" fmla="*/ 92 h 93"/>
                    <a:gd name="T78" fmla="*/ 23 w 106"/>
                    <a:gd name="T79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06" h="93">
                      <a:moveTo>
                        <a:pt x="21" y="90"/>
                      </a:moveTo>
                      <a:cubicBezTo>
                        <a:pt x="21" y="90"/>
                        <a:pt x="20" y="90"/>
                        <a:pt x="19" y="90"/>
                      </a:cubicBezTo>
                      <a:cubicBezTo>
                        <a:pt x="18" y="90"/>
                        <a:pt x="17" y="92"/>
                        <a:pt x="16" y="92"/>
                      </a:cubicBezTo>
                      <a:cubicBezTo>
                        <a:pt x="16" y="92"/>
                        <a:pt x="16" y="92"/>
                        <a:pt x="16" y="91"/>
                      </a:cubicBezTo>
                      <a:cubicBezTo>
                        <a:pt x="16" y="90"/>
                        <a:pt x="16" y="90"/>
                        <a:pt x="15" y="89"/>
                      </a:cubicBezTo>
                      <a:cubicBezTo>
                        <a:pt x="15" y="88"/>
                        <a:pt x="15" y="86"/>
                        <a:pt x="14" y="85"/>
                      </a:cubicBezTo>
                      <a:cubicBezTo>
                        <a:pt x="13" y="84"/>
                        <a:pt x="13" y="83"/>
                        <a:pt x="13" y="83"/>
                      </a:cubicBezTo>
                      <a:cubicBezTo>
                        <a:pt x="13" y="83"/>
                        <a:pt x="11" y="83"/>
                        <a:pt x="10" y="83"/>
                      </a:cubicBezTo>
                      <a:cubicBezTo>
                        <a:pt x="10" y="83"/>
                        <a:pt x="9" y="83"/>
                        <a:pt x="9" y="83"/>
                      </a:cubicBezTo>
                      <a:cubicBezTo>
                        <a:pt x="9" y="83"/>
                        <a:pt x="8" y="81"/>
                        <a:pt x="9" y="81"/>
                      </a:cubicBezTo>
                      <a:cubicBezTo>
                        <a:pt x="9" y="80"/>
                        <a:pt x="8" y="79"/>
                        <a:pt x="7" y="78"/>
                      </a:cubicBezTo>
                      <a:cubicBezTo>
                        <a:pt x="7" y="78"/>
                        <a:pt x="5" y="75"/>
                        <a:pt x="5" y="75"/>
                      </a:cubicBezTo>
                      <a:cubicBezTo>
                        <a:pt x="5" y="75"/>
                        <a:pt x="4" y="75"/>
                        <a:pt x="4" y="74"/>
                      </a:cubicBezTo>
                      <a:cubicBezTo>
                        <a:pt x="4" y="73"/>
                        <a:pt x="4" y="72"/>
                        <a:pt x="4" y="72"/>
                      </a:cubicBezTo>
                      <a:cubicBezTo>
                        <a:pt x="3" y="70"/>
                        <a:pt x="3" y="70"/>
                        <a:pt x="3" y="70"/>
                      </a:cubicBezTo>
                      <a:cubicBezTo>
                        <a:pt x="3" y="70"/>
                        <a:pt x="5" y="69"/>
                        <a:pt x="5" y="68"/>
                      </a:cubicBezTo>
                      <a:cubicBezTo>
                        <a:pt x="5" y="68"/>
                        <a:pt x="6" y="67"/>
                        <a:pt x="5" y="66"/>
                      </a:cubicBezTo>
                      <a:cubicBezTo>
                        <a:pt x="5" y="65"/>
                        <a:pt x="3" y="64"/>
                        <a:pt x="3" y="64"/>
                      </a:cubicBezTo>
                      <a:cubicBezTo>
                        <a:pt x="2" y="63"/>
                        <a:pt x="1" y="62"/>
                        <a:pt x="0" y="61"/>
                      </a:cubicBezTo>
                      <a:cubicBezTo>
                        <a:pt x="0" y="60"/>
                        <a:pt x="0" y="59"/>
                        <a:pt x="0" y="59"/>
                      </a:cubicBezTo>
                      <a:cubicBezTo>
                        <a:pt x="0" y="59"/>
                        <a:pt x="0" y="58"/>
                        <a:pt x="1" y="58"/>
                      </a:cubicBezTo>
                      <a:cubicBezTo>
                        <a:pt x="2" y="57"/>
                        <a:pt x="3" y="57"/>
                        <a:pt x="3" y="56"/>
                      </a:cubicBezTo>
                      <a:cubicBezTo>
                        <a:pt x="3" y="56"/>
                        <a:pt x="4" y="56"/>
                        <a:pt x="4" y="55"/>
                      </a:cubicBezTo>
                      <a:cubicBezTo>
                        <a:pt x="3" y="54"/>
                        <a:pt x="2" y="53"/>
                        <a:pt x="2" y="53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3" y="42"/>
                        <a:pt x="3" y="42"/>
                      </a:cubicBezTo>
                      <a:cubicBezTo>
                        <a:pt x="3" y="41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5" y="40"/>
                        <a:pt x="8" y="39"/>
                        <a:pt x="9" y="39"/>
                      </a:cubicBezTo>
                      <a:cubicBezTo>
                        <a:pt x="11" y="39"/>
                        <a:pt x="11" y="36"/>
                        <a:pt x="10" y="33"/>
                      </a:cubicBezTo>
                      <a:cubicBezTo>
                        <a:pt x="10" y="31"/>
                        <a:pt x="11" y="29"/>
                        <a:pt x="11" y="27"/>
                      </a:cubicBezTo>
                      <a:cubicBezTo>
                        <a:pt x="12" y="25"/>
                        <a:pt x="15" y="24"/>
                        <a:pt x="18" y="22"/>
                      </a:cubicBezTo>
                      <a:cubicBezTo>
                        <a:pt x="20" y="20"/>
                        <a:pt x="20" y="18"/>
                        <a:pt x="23" y="18"/>
                      </a:cubicBezTo>
                      <a:cubicBezTo>
                        <a:pt x="23" y="18"/>
                        <a:pt x="24" y="18"/>
                        <a:pt x="25" y="19"/>
                      </a:cubicBezTo>
                      <a:cubicBezTo>
                        <a:pt x="25" y="19"/>
                        <a:pt x="25" y="20"/>
                        <a:pt x="26" y="21"/>
                      </a:cubicBezTo>
                      <a:cubicBezTo>
                        <a:pt x="26" y="21"/>
                        <a:pt x="26" y="21"/>
                        <a:pt x="27" y="21"/>
                      </a:cubicBezTo>
                      <a:cubicBezTo>
                        <a:pt x="29" y="24"/>
                        <a:pt x="31" y="26"/>
                        <a:pt x="31" y="18"/>
                      </a:cubicBezTo>
                      <a:cubicBezTo>
                        <a:pt x="32" y="11"/>
                        <a:pt x="37" y="13"/>
                        <a:pt x="41" y="11"/>
                      </a:cubicBezTo>
                      <a:cubicBezTo>
                        <a:pt x="41" y="11"/>
                        <a:pt x="41" y="11"/>
                        <a:pt x="42" y="10"/>
                      </a:cubicBezTo>
                      <a:cubicBezTo>
                        <a:pt x="43" y="11"/>
                        <a:pt x="44" y="11"/>
                        <a:pt x="4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6" y="11"/>
                        <a:pt x="49" y="7"/>
                        <a:pt x="49" y="7"/>
                      </a:cubicBezTo>
                      <a:cubicBezTo>
                        <a:pt x="50" y="7"/>
                        <a:pt x="52" y="6"/>
                        <a:pt x="52" y="6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6" y="4"/>
                        <a:pt x="57" y="4"/>
                      </a:cubicBezTo>
                      <a:cubicBezTo>
                        <a:pt x="58" y="4"/>
                        <a:pt x="59" y="4"/>
                        <a:pt x="61" y="4"/>
                      </a:cubicBezTo>
                      <a:cubicBezTo>
                        <a:pt x="62" y="3"/>
                        <a:pt x="62" y="3"/>
                        <a:pt x="62" y="3"/>
                      </a:cubicBezTo>
                      <a:cubicBezTo>
                        <a:pt x="62" y="3"/>
                        <a:pt x="64" y="1"/>
                        <a:pt x="66" y="1"/>
                      </a:cubicBezTo>
                      <a:cubicBezTo>
                        <a:pt x="68" y="0"/>
                        <a:pt x="68" y="1"/>
                        <a:pt x="68" y="1"/>
                      </a:cubicBezTo>
                      <a:cubicBezTo>
                        <a:pt x="68" y="1"/>
                        <a:pt x="71" y="1"/>
                        <a:pt x="73" y="1"/>
                      </a:cubicBezTo>
                      <a:cubicBezTo>
                        <a:pt x="73" y="1"/>
                        <a:pt x="73" y="0"/>
                        <a:pt x="73" y="0"/>
                      </a:cubicBezTo>
                      <a:cubicBezTo>
                        <a:pt x="76" y="2"/>
                        <a:pt x="76" y="5"/>
                        <a:pt x="79" y="8"/>
                      </a:cubicBezTo>
                      <a:cubicBezTo>
                        <a:pt x="83" y="12"/>
                        <a:pt x="87" y="11"/>
                        <a:pt x="94" y="15"/>
                      </a:cubicBezTo>
                      <a:cubicBezTo>
                        <a:pt x="94" y="16"/>
                        <a:pt x="98" y="19"/>
                        <a:pt x="99" y="22"/>
                      </a:cubicBezTo>
                      <a:cubicBezTo>
                        <a:pt x="100" y="26"/>
                        <a:pt x="104" y="26"/>
                        <a:pt x="105" y="30"/>
                      </a:cubicBezTo>
                      <a:cubicBezTo>
                        <a:pt x="105" y="33"/>
                        <a:pt x="103" y="34"/>
                        <a:pt x="103" y="37"/>
                      </a:cubicBezTo>
                      <a:cubicBezTo>
                        <a:pt x="103" y="40"/>
                        <a:pt x="105" y="47"/>
                        <a:pt x="106" y="48"/>
                      </a:cubicBezTo>
                      <a:cubicBezTo>
                        <a:pt x="106" y="48"/>
                        <a:pt x="106" y="49"/>
                        <a:pt x="106" y="49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8" y="60"/>
                        <a:pt x="98" y="60"/>
                        <a:pt x="98" y="60"/>
                      </a:cubicBezTo>
                      <a:cubicBezTo>
                        <a:pt x="93" y="64"/>
                        <a:pt x="93" y="64"/>
                        <a:pt x="93" y="64"/>
                      </a:cubicBezTo>
                      <a:cubicBezTo>
                        <a:pt x="93" y="64"/>
                        <a:pt x="81" y="66"/>
                        <a:pt x="80" y="66"/>
                      </a:cubicBezTo>
                      <a:cubicBezTo>
                        <a:pt x="79" y="66"/>
                        <a:pt x="74" y="67"/>
                        <a:pt x="72" y="68"/>
                      </a:cubicBezTo>
                      <a:cubicBezTo>
                        <a:pt x="70" y="68"/>
                        <a:pt x="67" y="70"/>
                        <a:pt x="66" y="70"/>
                      </a:cubicBezTo>
                      <a:cubicBezTo>
                        <a:pt x="64" y="71"/>
                        <a:pt x="63" y="76"/>
                        <a:pt x="63" y="76"/>
                      </a:cubicBezTo>
                      <a:cubicBezTo>
                        <a:pt x="63" y="76"/>
                        <a:pt x="60" y="80"/>
                        <a:pt x="59" y="81"/>
                      </a:cubicBezTo>
                      <a:cubicBezTo>
                        <a:pt x="58" y="82"/>
                        <a:pt x="53" y="85"/>
                        <a:pt x="53" y="85"/>
                      </a:cubicBezTo>
                      <a:cubicBezTo>
                        <a:pt x="53" y="85"/>
                        <a:pt x="48" y="85"/>
                        <a:pt x="47" y="85"/>
                      </a:cubicBezTo>
                      <a:cubicBezTo>
                        <a:pt x="45" y="85"/>
                        <a:pt x="43" y="87"/>
                        <a:pt x="41" y="87"/>
                      </a:cubicBezTo>
                      <a:cubicBezTo>
                        <a:pt x="38" y="88"/>
                        <a:pt x="36" y="89"/>
                        <a:pt x="35" y="89"/>
                      </a:cubicBezTo>
                      <a:cubicBezTo>
                        <a:pt x="34" y="89"/>
                        <a:pt x="29" y="90"/>
                        <a:pt x="29" y="90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3"/>
                        <a:pt x="28" y="93"/>
                        <a:pt x="28" y="93"/>
                      </a:cubicBezTo>
                      <a:cubicBezTo>
                        <a:pt x="28" y="93"/>
                        <a:pt x="28" y="93"/>
                        <a:pt x="27" y="93"/>
                      </a:cubicBezTo>
                      <a:cubicBezTo>
                        <a:pt x="27" y="92"/>
                        <a:pt x="27" y="92"/>
                        <a:pt x="27" y="92"/>
                      </a:cubicBezTo>
                      <a:cubicBezTo>
                        <a:pt x="25" y="90"/>
                        <a:pt x="25" y="90"/>
                        <a:pt x="25" y="90"/>
                      </a:cubicBezTo>
                      <a:cubicBezTo>
                        <a:pt x="25" y="90"/>
                        <a:pt x="24" y="91"/>
                        <a:pt x="23" y="91"/>
                      </a:cubicBezTo>
                      <a:cubicBezTo>
                        <a:pt x="22" y="91"/>
                        <a:pt x="22" y="90"/>
                        <a:pt x="21" y="9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21">
                  <a:extLst>
                    <a:ext uri="{FF2B5EF4-FFF2-40B4-BE49-F238E27FC236}">
                      <a16:creationId xmlns:a16="http://schemas.microsoft.com/office/drawing/2014/main" id="{1F9B266C-2EC6-BCFB-78D7-3F941EA0C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1630" y="4830526"/>
                  <a:ext cx="556426" cy="574136"/>
                </a:xfrm>
                <a:custGeom>
                  <a:avLst/>
                  <a:gdLst>
                    <a:gd name="T0" fmla="*/ 13 w 186"/>
                    <a:gd name="T1" fmla="*/ 14 h 198"/>
                    <a:gd name="T2" fmla="*/ 23 w 186"/>
                    <a:gd name="T3" fmla="*/ 6 h 198"/>
                    <a:gd name="T4" fmla="*/ 32 w 186"/>
                    <a:gd name="T5" fmla="*/ 3 h 198"/>
                    <a:gd name="T6" fmla="*/ 48 w 186"/>
                    <a:gd name="T7" fmla="*/ 1 h 198"/>
                    <a:gd name="T8" fmla="*/ 62 w 186"/>
                    <a:gd name="T9" fmla="*/ 9 h 198"/>
                    <a:gd name="T10" fmla="*/ 74 w 186"/>
                    <a:gd name="T11" fmla="*/ 20 h 198"/>
                    <a:gd name="T12" fmla="*/ 77 w 186"/>
                    <a:gd name="T13" fmla="*/ 32 h 198"/>
                    <a:gd name="T14" fmla="*/ 94 w 186"/>
                    <a:gd name="T15" fmla="*/ 40 h 198"/>
                    <a:gd name="T16" fmla="*/ 105 w 186"/>
                    <a:gd name="T17" fmla="*/ 44 h 198"/>
                    <a:gd name="T18" fmla="*/ 109 w 186"/>
                    <a:gd name="T19" fmla="*/ 54 h 198"/>
                    <a:gd name="T20" fmla="*/ 106 w 186"/>
                    <a:gd name="T21" fmla="*/ 63 h 198"/>
                    <a:gd name="T22" fmla="*/ 117 w 186"/>
                    <a:gd name="T23" fmla="*/ 69 h 198"/>
                    <a:gd name="T24" fmla="*/ 131 w 186"/>
                    <a:gd name="T25" fmla="*/ 70 h 198"/>
                    <a:gd name="T26" fmla="*/ 140 w 186"/>
                    <a:gd name="T27" fmla="*/ 68 h 198"/>
                    <a:gd name="T28" fmla="*/ 153 w 186"/>
                    <a:gd name="T29" fmla="*/ 65 h 198"/>
                    <a:gd name="T30" fmla="*/ 154 w 186"/>
                    <a:gd name="T31" fmla="*/ 67 h 198"/>
                    <a:gd name="T32" fmla="*/ 155 w 186"/>
                    <a:gd name="T33" fmla="*/ 77 h 198"/>
                    <a:gd name="T34" fmla="*/ 160 w 186"/>
                    <a:gd name="T35" fmla="*/ 84 h 198"/>
                    <a:gd name="T36" fmla="*/ 156 w 186"/>
                    <a:gd name="T37" fmla="*/ 96 h 198"/>
                    <a:gd name="T38" fmla="*/ 155 w 186"/>
                    <a:gd name="T39" fmla="*/ 112 h 198"/>
                    <a:gd name="T40" fmla="*/ 168 w 186"/>
                    <a:gd name="T41" fmla="*/ 126 h 198"/>
                    <a:gd name="T42" fmla="*/ 182 w 186"/>
                    <a:gd name="T43" fmla="*/ 136 h 198"/>
                    <a:gd name="T44" fmla="*/ 178 w 186"/>
                    <a:gd name="T45" fmla="*/ 151 h 198"/>
                    <a:gd name="T46" fmla="*/ 170 w 186"/>
                    <a:gd name="T47" fmla="*/ 159 h 198"/>
                    <a:gd name="T48" fmla="*/ 170 w 186"/>
                    <a:gd name="T49" fmla="*/ 175 h 198"/>
                    <a:gd name="T50" fmla="*/ 173 w 186"/>
                    <a:gd name="T51" fmla="*/ 185 h 198"/>
                    <a:gd name="T52" fmla="*/ 160 w 186"/>
                    <a:gd name="T53" fmla="*/ 190 h 198"/>
                    <a:gd name="T54" fmla="*/ 150 w 186"/>
                    <a:gd name="T55" fmla="*/ 193 h 198"/>
                    <a:gd name="T56" fmla="*/ 139 w 186"/>
                    <a:gd name="T57" fmla="*/ 197 h 198"/>
                    <a:gd name="T58" fmla="*/ 139 w 186"/>
                    <a:gd name="T59" fmla="*/ 186 h 198"/>
                    <a:gd name="T60" fmla="*/ 144 w 186"/>
                    <a:gd name="T61" fmla="*/ 175 h 198"/>
                    <a:gd name="T62" fmla="*/ 128 w 186"/>
                    <a:gd name="T63" fmla="*/ 172 h 198"/>
                    <a:gd name="T64" fmla="*/ 116 w 186"/>
                    <a:gd name="T65" fmla="*/ 160 h 198"/>
                    <a:gd name="T66" fmla="*/ 101 w 186"/>
                    <a:gd name="T67" fmla="*/ 151 h 198"/>
                    <a:gd name="T68" fmla="*/ 93 w 186"/>
                    <a:gd name="T69" fmla="*/ 157 h 198"/>
                    <a:gd name="T70" fmla="*/ 89 w 186"/>
                    <a:gd name="T71" fmla="*/ 173 h 198"/>
                    <a:gd name="T72" fmla="*/ 81 w 186"/>
                    <a:gd name="T73" fmla="*/ 172 h 198"/>
                    <a:gd name="T74" fmla="*/ 75 w 186"/>
                    <a:gd name="T75" fmla="*/ 168 h 198"/>
                    <a:gd name="T76" fmla="*/ 65 w 186"/>
                    <a:gd name="T77" fmla="*/ 162 h 198"/>
                    <a:gd name="T78" fmla="*/ 57 w 186"/>
                    <a:gd name="T79" fmla="*/ 164 h 198"/>
                    <a:gd name="T80" fmla="*/ 50 w 186"/>
                    <a:gd name="T81" fmla="*/ 161 h 198"/>
                    <a:gd name="T82" fmla="*/ 45 w 186"/>
                    <a:gd name="T83" fmla="*/ 157 h 198"/>
                    <a:gd name="T84" fmla="*/ 40 w 186"/>
                    <a:gd name="T85" fmla="*/ 152 h 198"/>
                    <a:gd name="T86" fmla="*/ 32 w 186"/>
                    <a:gd name="T87" fmla="*/ 148 h 198"/>
                    <a:gd name="T88" fmla="*/ 34 w 186"/>
                    <a:gd name="T89" fmla="*/ 144 h 198"/>
                    <a:gd name="T90" fmla="*/ 43 w 186"/>
                    <a:gd name="T91" fmla="*/ 140 h 198"/>
                    <a:gd name="T92" fmla="*/ 35 w 186"/>
                    <a:gd name="T93" fmla="*/ 127 h 198"/>
                    <a:gd name="T94" fmla="*/ 32 w 186"/>
                    <a:gd name="T95" fmla="*/ 120 h 198"/>
                    <a:gd name="T96" fmla="*/ 43 w 186"/>
                    <a:gd name="T97" fmla="*/ 118 h 198"/>
                    <a:gd name="T98" fmla="*/ 37 w 186"/>
                    <a:gd name="T99" fmla="*/ 111 h 198"/>
                    <a:gd name="T100" fmla="*/ 28 w 186"/>
                    <a:gd name="T101" fmla="*/ 106 h 198"/>
                    <a:gd name="T102" fmla="*/ 22 w 186"/>
                    <a:gd name="T103" fmla="*/ 98 h 198"/>
                    <a:gd name="T104" fmla="*/ 24 w 186"/>
                    <a:gd name="T105" fmla="*/ 87 h 198"/>
                    <a:gd name="T106" fmla="*/ 27 w 186"/>
                    <a:gd name="T107" fmla="*/ 73 h 198"/>
                    <a:gd name="T108" fmla="*/ 15 w 186"/>
                    <a:gd name="T109" fmla="*/ 74 h 198"/>
                    <a:gd name="T110" fmla="*/ 14 w 186"/>
                    <a:gd name="T111" fmla="*/ 63 h 198"/>
                    <a:gd name="T112" fmla="*/ 16 w 186"/>
                    <a:gd name="T113" fmla="*/ 57 h 198"/>
                    <a:gd name="T114" fmla="*/ 24 w 186"/>
                    <a:gd name="T115" fmla="*/ 53 h 198"/>
                    <a:gd name="T116" fmla="*/ 13 w 186"/>
                    <a:gd name="T117" fmla="*/ 51 h 198"/>
                    <a:gd name="T118" fmla="*/ 7 w 186"/>
                    <a:gd name="T119" fmla="*/ 43 h 198"/>
                    <a:gd name="T120" fmla="*/ 5 w 186"/>
                    <a:gd name="T121" fmla="*/ 40 h 198"/>
                    <a:gd name="T122" fmla="*/ 3 w 186"/>
                    <a:gd name="T123" fmla="*/ 31 h 198"/>
                    <a:gd name="T124" fmla="*/ 4 w 186"/>
                    <a:gd name="T125" fmla="*/ 2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6" h="198">
                      <a:moveTo>
                        <a:pt x="11" y="14"/>
                      </a:move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4"/>
                        <a:pt x="12" y="14"/>
                        <a:pt x="13" y="14"/>
                      </a:cubicBezTo>
                      <a:cubicBezTo>
                        <a:pt x="15" y="14"/>
                        <a:pt x="16" y="14"/>
                        <a:pt x="16" y="14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0"/>
                        <a:pt x="22" y="6"/>
                        <a:pt x="23" y="6"/>
                      </a:cubicBezTo>
                      <a:cubicBezTo>
                        <a:pt x="25" y="6"/>
                        <a:pt x="23" y="4"/>
                        <a:pt x="23" y="4"/>
                      </a:cubicBezTo>
                      <a:cubicBezTo>
                        <a:pt x="23" y="4"/>
                        <a:pt x="28" y="2"/>
                        <a:pt x="30" y="2"/>
                      </a:cubicBezTo>
                      <a:cubicBezTo>
                        <a:pt x="30" y="2"/>
                        <a:pt x="30" y="2"/>
                        <a:pt x="31" y="2"/>
                      </a:cubicBezTo>
                      <a:cubicBezTo>
                        <a:pt x="32" y="2"/>
                        <a:pt x="32" y="3"/>
                        <a:pt x="32" y="3"/>
                      </a:cubicBezTo>
                      <a:cubicBezTo>
                        <a:pt x="36" y="1"/>
                        <a:pt x="36" y="1"/>
                        <a:pt x="36" y="1"/>
                      </a:cubicBezTo>
                      <a:cubicBezTo>
                        <a:pt x="36" y="1"/>
                        <a:pt x="42" y="0"/>
                        <a:pt x="43" y="0"/>
                      </a:cubicBezTo>
                      <a:cubicBezTo>
                        <a:pt x="44" y="0"/>
                        <a:pt x="46" y="1"/>
                        <a:pt x="46" y="1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8" y="1"/>
                        <a:pt x="49" y="2"/>
                        <a:pt x="50" y="2"/>
                      </a:cubicBezTo>
                      <a:cubicBezTo>
                        <a:pt x="52" y="3"/>
                        <a:pt x="53" y="6"/>
                        <a:pt x="54" y="6"/>
                      </a:cubicBezTo>
                      <a:cubicBezTo>
                        <a:pt x="56" y="7"/>
                        <a:pt x="58" y="7"/>
                        <a:pt x="59" y="7"/>
                      </a:cubicBezTo>
                      <a:cubicBezTo>
                        <a:pt x="60" y="8"/>
                        <a:pt x="62" y="9"/>
                        <a:pt x="62" y="9"/>
                      </a:cubicBezTo>
                      <a:cubicBezTo>
                        <a:pt x="62" y="9"/>
                        <a:pt x="67" y="14"/>
                        <a:pt x="68" y="14"/>
                      </a:cubicBezTo>
                      <a:cubicBezTo>
                        <a:pt x="69" y="14"/>
                        <a:pt x="69" y="14"/>
                        <a:pt x="70" y="16"/>
                      </a:cubicBezTo>
                      <a:cubicBezTo>
                        <a:pt x="71" y="17"/>
                        <a:pt x="74" y="16"/>
                        <a:pt x="74" y="16"/>
                      </a:cubicBezTo>
                      <a:cubicBezTo>
                        <a:pt x="74" y="16"/>
                        <a:pt x="75" y="19"/>
                        <a:pt x="74" y="20"/>
                      </a:cubicBezTo>
                      <a:cubicBezTo>
                        <a:pt x="74" y="21"/>
                        <a:pt x="74" y="24"/>
                        <a:pt x="74" y="24"/>
                      </a:cubicBezTo>
                      <a:cubicBezTo>
                        <a:pt x="74" y="24"/>
                        <a:pt x="74" y="25"/>
                        <a:pt x="74" y="26"/>
                      </a:cubicBezTo>
                      <a:cubicBezTo>
                        <a:pt x="75" y="28"/>
                        <a:pt x="76" y="28"/>
                        <a:pt x="76" y="30"/>
                      </a:cubicBezTo>
                      <a:cubicBezTo>
                        <a:pt x="77" y="31"/>
                        <a:pt x="76" y="31"/>
                        <a:pt x="77" y="32"/>
                      </a:cubicBezTo>
                      <a:cubicBezTo>
                        <a:pt x="78" y="33"/>
                        <a:pt x="79" y="35"/>
                        <a:pt x="80" y="35"/>
                      </a:cubicBezTo>
                      <a:cubicBezTo>
                        <a:pt x="81" y="35"/>
                        <a:pt x="82" y="35"/>
                        <a:pt x="85" y="36"/>
                      </a:cubicBezTo>
                      <a:cubicBezTo>
                        <a:pt x="88" y="38"/>
                        <a:pt x="89" y="38"/>
                        <a:pt x="90" y="39"/>
                      </a:cubicBezTo>
                      <a:cubicBezTo>
                        <a:pt x="92" y="40"/>
                        <a:pt x="91" y="39"/>
                        <a:pt x="94" y="40"/>
                      </a:cubicBezTo>
                      <a:cubicBezTo>
                        <a:pt x="98" y="41"/>
                        <a:pt x="97" y="40"/>
                        <a:pt x="98" y="41"/>
                      </a:cubicBezTo>
                      <a:cubicBezTo>
                        <a:pt x="99" y="41"/>
                        <a:pt x="98" y="40"/>
                        <a:pt x="100" y="41"/>
                      </a:cubicBezTo>
                      <a:cubicBezTo>
                        <a:pt x="103" y="41"/>
                        <a:pt x="105" y="42"/>
                        <a:pt x="105" y="42"/>
                      </a:cubicBezTo>
                      <a:cubicBezTo>
                        <a:pt x="105" y="44"/>
                        <a:pt x="105" y="44"/>
                        <a:pt x="105" y="44"/>
                      </a:cubicBezTo>
                      <a:cubicBezTo>
                        <a:pt x="103" y="48"/>
                        <a:pt x="103" y="48"/>
                        <a:pt x="103" y="48"/>
                      </a:cubicBezTo>
                      <a:cubicBezTo>
                        <a:pt x="103" y="51"/>
                        <a:pt x="103" y="51"/>
                        <a:pt x="103" y="51"/>
                      </a:cubicBezTo>
                      <a:cubicBezTo>
                        <a:pt x="103" y="51"/>
                        <a:pt x="101" y="51"/>
                        <a:pt x="103" y="52"/>
                      </a:cubicBezTo>
                      <a:cubicBezTo>
                        <a:pt x="105" y="53"/>
                        <a:pt x="109" y="54"/>
                        <a:pt x="109" y="54"/>
                      </a:cubicBezTo>
                      <a:cubicBezTo>
                        <a:pt x="112" y="56"/>
                        <a:pt x="112" y="56"/>
                        <a:pt x="112" y="56"/>
                      </a:cubicBezTo>
                      <a:cubicBezTo>
                        <a:pt x="112" y="56"/>
                        <a:pt x="110" y="59"/>
                        <a:pt x="109" y="60"/>
                      </a:cubicBezTo>
                      <a:cubicBezTo>
                        <a:pt x="108" y="60"/>
                        <a:pt x="105" y="60"/>
                        <a:pt x="105" y="60"/>
                      </a:cubicBezTo>
                      <a:cubicBezTo>
                        <a:pt x="105" y="60"/>
                        <a:pt x="104" y="63"/>
                        <a:pt x="106" y="63"/>
                      </a:cubicBezTo>
                      <a:cubicBezTo>
                        <a:pt x="107" y="64"/>
                        <a:pt x="109" y="64"/>
                        <a:pt x="110" y="64"/>
                      </a:cubicBezTo>
                      <a:cubicBezTo>
                        <a:pt x="111" y="64"/>
                        <a:pt x="113" y="65"/>
                        <a:pt x="113" y="65"/>
                      </a:cubicBezTo>
                      <a:cubicBezTo>
                        <a:pt x="113" y="65"/>
                        <a:pt x="114" y="65"/>
                        <a:pt x="115" y="66"/>
                      </a:cubicBezTo>
                      <a:cubicBezTo>
                        <a:pt x="115" y="68"/>
                        <a:pt x="116" y="69"/>
                        <a:pt x="117" y="69"/>
                      </a:cubicBezTo>
                      <a:cubicBezTo>
                        <a:pt x="118" y="69"/>
                        <a:pt x="120" y="69"/>
                        <a:pt x="121" y="69"/>
                      </a:cubicBezTo>
                      <a:cubicBezTo>
                        <a:pt x="122" y="69"/>
                        <a:pt x="122" y="68"/>
                        <a:pt x="123" y="68"/>
                      </a:cubicBezTo>
                      <a:cubicBezTo>
                        <a:pt x="124" y="69"/>
                        <a:pt x="130" y="68"/>
                        <a:pt x="130" y="68"/>
                      </a:cubicBezTo>
                      <a:cubicBezTo>
                        <a:pt x="130" y="68"/>
                        <a:pt x="130" y="68"/>
                        <a:pt x="131" y="70"/>
                      </a:cubicBezTo>
                      <a:cubicBezTo>
                        <a:pt x="133" y="73"/>
                        <a:pt x="136" y="74"/>
                        <a:pt x="136" y="74"/>
                      </a:cubicBezTo>
                      <a:cubicBezTo>
                        <a:pt x="136" y="74"/>
                        <a:pt x="137" y="75"/>
                        <a:pt x="137" y="74"/>
                      </a:cubicBezTo>
                      <a:cubicBezTo>
                        <a:pt x="137" y="73"/>
                        <a:pt x="138" y="72"/>
                        <a:pt x="138" y="72"/>
                      </a:cubicBezTo>
                      <a:cubicBezTo>
                        <a:pt x="138" y="72"/>
                        <a:pt x="140" y="69"/>
                        <a:pt x="140" y="68"/>
                      </a:cubicBezTo>
                      <a:cubicBezTo>
                        <a:pt x="141" y="67"/>
                        <a:pt x="142" y="64"/>
                        <a:pt x="143" y="64"/>
                      </a:cubicBezTo>
                      <a:cubicBezTo>
                        <a:pt x="144" y="63"/>
                        <a:pt x="147" y="61"/>
                        <a:pt x="147" y="61"/>
                      </a:cubicBezTo>
                      <a:cubicBezTo>
                        <a:pt x="147" y="61"/>
                        <a:pt x="147" y="60"/>
                        <a:pt x="149" y="61"/>
                      </a:cubicBezTo>
                      <a:cubicBezTo>
                        <a:pt x="150" y="63"/>
                        <a:pt x="153" y="65"/>
                        <a:pt x="153" y="65"/>
                      </a:cubicBezTo>
                      <a:cubicBezTo>
                        <a:pt x="158" y="65"/>
                        <a:pt x="158" y="65"/>
                        <a:pt x="158" y="65"/>
                      </a:cubicBezTo>
                      <a:cubicBezTo>
                        <a:pt x="158" y="65"/>
                        <a:pt x="161" y="66"/>
                        <a:pt x="161" y="67"/>
                      </a:cubicBezTo>
                      <a:cubicBezTo>
                        <a:pt x="161" y="68"/>
                        <a:pt x="160" y="68"/>
                        <a:pt x="158" y="69"/>
                      </a:cubicBezTo>
                      <a:cubicBezTo>
                        <a:pt x="157" y="69"/>
                        <a:pt x="154" y="66"/>
                        <a:pt x="154" y="67"/>
                      </a:cubicBezTo>
                      <a:cubicBezTo>
                        <a:pt x="153" y="68"/>
                        <a:pt x="153" y="70"/>
                        <a:pt x="153" y="70"/>
                      </a:cubicBezTo>
                      <a:cubicBezTo>
                        <a:pt x="149" y="72"/>
                        <a:pt x="149" y="72"/>
                        <a:pt x="149" y="72"/>
                      </a:cubicBezTo>
                      <a:cubicBezTo>
                        <a:pt x="150" y="74"/>
                        <a:pt x="150" y="74"/>
                        <a:pt x="150" y="74"/>
                      </a:cubicBezTo>
                      <a:cubicBezTo>
                        <a:pt x="150" y="74"/>
                        <a:pt x="155" y="76"/>
                        <a:pt x="155" y="77"/>
                      </a:cubicBezTo>
                      <a:cubicBezTo>
                        <a:pt x="155" y="78"/>
                        <a:pt x="155" y="80"/>
                        <a:pt x="155" y="80"/>
                      </a:cubicBezTo>
                      <a:cubicBezTo>
                        <a:pt x="158" y="81"/>
                        <a:pt x="158" y="81"/>
                        <a:pt x="158" y="81"/>
                      </a:cubicBezTo>
                      <a:cubicBezTo>
                        <a:pt x="160" y="80"/>
                        <a:pt x="160" y="80"/>
                        <a:pt x="160" y="80"/>
                      </a:cubicBezTo>
                      <a:cubicBezTo>
                        <a:pt x="160" y="84"/>
                        <a:pt x="160" y="84"/>
                        <a:pt x="160" y="84"/>
                      </a:cubicBezTo>
                      <a:cubicBezTo>
                        <a:pt x="160" y="88"/>
                        <a:pt x="160" y="88"/>
                        <a:pt x="160" y="88"/>
                      </a:cubicBezTo>
                      <a:cubicBezTo>
                        <a:pt x="160" y="91"/>
                        <a:pt x="160" y="91"/>
                        <a:pt x="160" y="91"/>
                      </a:cubicBezTo>
                      <a:cubicBezTo>
                        <a:pt x="160" y="91"/>
                        <a:pt x="161" y="94"/>
                        <a:pt x="160" y="94"/>
                      </a:cubicBezTo>
                      <a:cubicBezTo>
                        <a:pt x="159" y="94"/>
                        <a:pt x="156" y="96"/>
                        <a:pt x="156" y="96"/>
                      </a:cubicBezTo>
                      <a:cubicBezTo>
                        <a:pt x="154" y="99"/>
                        <a:pt x="154" y="99"/>
                        <a:pt x="154" y="99"/>
                      </a:cubicBezTo>
                      <a:cubicBezTo>
                        <a:pt x="154" y="99"/>
                        <a:pt x="154" y="103"/>
                        <a:pt x="154" y="104"/>
                      </a:cubicBezTo>
                      <a:cubicBezTo>
                        <a:pt x="155" y="106"/>
                        <a:pt x="154" y="109"/>
                        <a:pt x="154" y="109"/>
                      </a:cubicBezTo>
                      <a:cubicBezTo>
                        <a:pt x="154" y="109"/>
                        <a:pt x="154" y="111"/>
                        <a:pt x="155" y="112"/>
                      </a:cubicBezTo>
                      <a:cubicBezTo>
                        <a:pt x="156" y="113"/>
                        <a:pt x="157" y="115"/>
                        <a:pt x="157" y="115"/>
                      </a:cubicBezTo>
                      <a:cubicBezTo>
                        <a:pt x="157" y="115"/>
                        <a:pt x="158" y="116"/>
                        <a:pt x="159" y="118"/>
                      </a:cubicBezTo>
                      <a:cubicBezTo>
                        <a:pt x="160" y="120"/>
                        <a:pt x="164" y="125"/>
                        <a:pt x="164" y="125"/>
                      </a:cubicBezTo>
                      <a:cubicBezTo>
                        <a:pt x="164" y="125"/>
                        <a:pt x="167" y="126"/>
                        <a:pt x="168" y="126"/>
                      </a:cubicBezTo>
                      <a:cubicBezTo>
                        <a:pt x="168" y="126"/>
                        <a:pt x="172" y="128"/>
                        <a:pt x="172" y="128"/>
                      </a:cubicBezTo>
                      <a:cubicBezTo>
                        <a:pt x="172" y="128"/>
                        <a:pt x="174" y="128"/>
                        <a:pt x="174" y="129"/>
                      </a:cubicBezTo>
                      <a:cubicBezTo>
                        <a:pt x="174" y="129"/>
                        <a:pt x="178" y="135"/>
                        <a:pt x="178" y="135"/>
                      </a:cubicBezTo>
                      <a:cubicBezTo>
                        <a:pt x="182" y="136"/>
                        <a:pt x="182" y="136"/>
                        <a:pt x="182" y="136"/>
                      </a:cubicBezTo>
                      <a:cubicBezTo>
                        <a:pt x="186" y="136"/>
                        <a:pt x="186" y="136"/>
                        <a:pt x="186" y="136"/>
                      </a:cubicBezTo>
                      <a:cubicBezTo>
                        <a:pt x="186" y="136"/>
                        <a:pt x="185" y="141"/>
                        <a:pt x="184" y="142"/>
                      </a:cubicBezTo>
                      <a:cubicBezTo>
                        <a:pt x="183" y="143"/>
                        <a:pt x="180" y="147"/>
                        <a:pt x="180" y="147"/>
                      </a:cubicBezTo>
                      <a:cubicBezTo>
                        <a:pt x="180" y="147"/>
                        <a:pt x="178" y="149"/>
                        <a:pt x="178" y="151"/>
                      </a:cubicBezTo>
                      <a:cubicBezTo>
                        <a:pt x="179" y="152"/>
                        <a:pt x="179" y="155"/>
                        <a:pt x="179" y="155"/>
                      </a:cubicBezTo>
                      <a:cubicBezTo>
                        <a:pt x="179" y="155"/>
                        <a:pt x="177" y="157"/>
                        <a:pt x="176" y="157"/>
                      </a:cubicBezTo>
                      <a:cubicBezTo>
                        <a:pt x="175" y="157"/>
                        <a:pt x="173" y="157"/>
                        <a:pt x="172" y="158"/>
                      </a:cubicBezTo>
                      <a:cubicBezTo>
                        <a:pt x="171" y="158"/>
                        <a:pt x="170" y="159"/>
                        <a:pt x="170" y="159"/>
                      </a:cubicBezTo>
                      <a:cubicBezTo>
                        <a:pt x="169" y="160"/>
                        <a:pt x="167" y="162"/>
                        <a:pt x="167" y="162"/>
                      </a:cubicBezTo>
                      <a:cubicBezTo>
                        <a:pt x="169" y="165"/>
                        <a:pt x="169" y="165"/>
                        <a:pt x="169" y="165"/>
                      </a:cubicBezTo>
                      <a:cubicBezTo>
                        <a:pt x="170" y="170"/>
                        <a:pt x="170" y="170"/>
                        <a:pt x="170" y="170"/>
                      </a:cubicBezTo>
                      <a:cubicBezTo>
                        <a:pt x="170" y="175"/>
                        <a:pt x="170" y="175"/>
                        <a:pt x="170" y="175"/>
                      </a:cubicBezTo>
                      <a:cubicBezTo>
                        <a:pt x="170" y="175"/>
                        <a:pt x="173" y="176"/>
                        <a:pt x="173" y="177"/>
                      </a:cubicBezTo>
                      <a:cubicBezTo>
                        <a:pt x="174" y="177"/>
                        <a:pt x="175" y="180"/>
                        <a:pt x="175" y="180"/>
                      </a:cubicBezTo>
                      <a:cubicBezTo>
                        <a:pt x="174" y="182"/>
                        <a:pt x="174" y="182"/>
                        <a:pt x="174" y="182"/>
                      </a:cubicBezTo>
                      <a:cubicBezTo>
                        <a:pt x="173" y="185"/>
                        <a:pt x="173" y="185"/>
                        <a:pt x="173" y="185"/>
                      </a:cubicBezTo>
                      <a:cubicBezTo>
                        <a:pt x="173" y="185"/>
                        <a:pt x="172" y="187"/>
                        <a:pt x="171" y="188"/>
                      </a:cubicBezTo>
                      <a:cubicBezTo>
                        <a:pt x="169" y="188"/>
                        <a:pt x="166" y="188"/>
                        <a:pt x="166" y="188"/>
                      </a:cubicBezTo>
                      <a:cubicBezTo>
                        <a:pt x="166" y="188"/>
                        <a:pt x="166" y="187"/>
                        <a:pt x="164" y="188"/>
                      </a:cubicBezTo>
                      <a:cubicBezTo>
                        <a:pt x="162" y="188"/>
                        <a:pt x="160" y="190"/>
                        <a:pt x="160" y="190"/>
                      </a:cubicBezTo>
                      <a:cubicBezTo>
                        <a:pt x="160" y="190"/>
                        <a:pt x="160" y="190"/>
                        <a:pt x="159" y="191"/>
                      </a:cubicBezTo>
                      <a:cubicBezTo>
                        <a:pt x="157" y="191"/>
                        <a:pt x="156" y="191"/>
                        <a:pt x="155" y="191"/>
                      </a:cubicBezTo>
                      <a:cubicBezTo>
                        <a:pt x="154" y="191"/>
                        <a:pt x="152" y="190"/>
                        <a:pt x="152" y="190"/>
                      </a:cubicBezTo>
                      <a:cubicBezTo>
                        <a:pt x="150" y="193"/>
                        <a:pt x="150" y="193"/>
                        <a:pt x="150" y="193"/>
                      </a:cubicBezTo>
                      <a:cubicBezTo>
                        <a:pt x="150" y="193"/>
                        <a:pt x="148" y="194"/>
                        <a:pt x="147" y="194"/>
                      </a:cubicBezTo>
                      <a:cubicBezTo>
                        <a:pt x="147" y="194"/>
                        <a:pt x="144" y="198"/>
                        <a:pt x="144" y="198"/>
                      </a:cubicBezTo>
                      <a:cubicBezTo>
                        <a:pt x="144" y="198"/>
                        <a:pt x="144" y="198"/>
                        <a:pt x="143" y="198"/>
                      </a:cubicBezTo>
                      <a:cubicBezTo>
                        <a:pt x="141" y="198"/>
                        <a:pt x="139" y="197"/>
                        <a:pt x="139" y="197"/>
                      </a:cubicBezTo>
                      <a:cubicBezTo>
                        <a:pt x="136" y="194"/>
                        <a:pt x="136" y="194"/>
                        <a:pt x="136" y="194"/>
                      </a:cubicBezTo>
                      <a:cubicBezTo>
                        <a:pt x="136" y="194"/>
                        <a:pt x="137" y="194"/>
                        <a:pt x="139" y="192"/>
                      </a:cubicBezTo>
                      <a:cubicBezTo>
                        <a:pt x="140" y="191"/>
                        <a:pt x="140" y="191"/>
                        <a:pt x="140" y="190"/>
                      </a:cubicBezTo>
                      <a:cubicBezTo>
                        <a:pt x="139" y="188"/>
                        <a:pt x="138" y="186"/>
                        <a:pt x="139" y="186"/>
                      </a:cubicBezTo>
                      <a:cubicBezTo>
                        <a:pt x="140" y="185"/>
                        <a:pt x="141" y="186"/>
                        <a:pt x="142" y="184"/>
                      </a:cubicBezTo>
                      <a:cubicBezTo>
                        <a:pt x="142" y="183"/>
                        <a:pt x="142" y="182"/>
                        <a:pt x="142" y="180"/>
                      </a:cubicBezTo>
                      <a:cubicBezTo>
                        <a:pt x="142" y="179"/>
                        <a:pt x="142" y="177"/>
                        <a:pt x="143" y="177"/>
                      </a:cubicBezTo>
                      <a:cubicBezTo>
                        <a:pt x="144" y="176"/>
                        <a:pt x="144" y="175"/>
                        <a:pt x="144" y="175"/>
                      </a:cubicBezTo>
                      <a:cubicBezTo>
                        <a:pt x="139" y="174"/>
                        <a:pt x="139" y="174"/>
                        <a:pt x="139" y="174"/>
                      </a:cubicBezTo>
                      <a:cubicBezTo>
                        <a:pt x="136" y="175"/>
                        <a:pt x="136" y="175"/>
                        <a:pt x="136" y="175"/>
                      </a:cubicBezTo>
                      <a:cubicBezTo>
                        <a:pt x="136" y="175"/>
                        <a:pt x="136" y="173"/>
                        <a:pt x="134" y="173"/>
                      </a:cubicBezTo>
                      <a:cubicBezTo>
                        <a:pt x="132" y="172"/>
                        <a:pt x="128" y="172"/>
                        <a:pt x="128" y="172"/>
                      </a:cubicBezTo>
                      <a:cubicBezTo>
                        <a:pt x="127" y="168"/>
                        <a:pt x="127" y="168"/>
                        <a:pt x="127" y="168"/>
                      </a:cubicBezTo>
                      <a:cubicBezTo>
                        <a:pt x="119" y="166"/>
                        <a:pt x="119" y="166"/>
                        <a:pt x="119" y="166"/>
                      </a:cubicBezTo>
                      <a:cubicBezTo>
                        <a:pt x="119" y="166"/>
                        <a:pt x="118" y="162"/>
                        <a:pt x="117" y="161"/>
                      </a:cubicBezTo>
                      <a:cubicBezTo>
                        <a:pt x="116" y="160"/>
                        <a:pt x="116" y="160"/>
                        <a:pt x="116" y="160"/>
                      </a:cubicBezTo>
                      <a:cubicBezTo>
                        <a:pt x="111" y="156"/>
                        <a:pt x="111" y="156"/>
                        <a:pt x="111" y="156"/>
                      </a:cubicBezTo>
                      <a:cubicBezTo>
                        <a:pt x="108" y="156"/>
                        <a:pt x="108" y="156"/>
                        <a:pt x="108" y="156"/>
                      </a:cubicBezTo>
                      <a:cubicBezTo>
                        <a:pt x="108" y="156"/>
                        <a:pt x="107" y="156"/>
                        <a:pt x="105" y="155"/>
                      </a:cubicBezTo>
                      <a:cubicBezTo>
                        <a:pt x="102" y="154"/>
                        <a:pt x="101" y="151"/>
                        <a:pt x="101" y="151"/>
                      </a:cubicBezTo>
                      <a:cubicBezTo>
                        <a:pt x="101" y="151"/>
                        <a:pt x="101" y="149"/>
                        <a:pt x="99" y="150"/>
                      </a:cubicBezTo>
                      <a:cubicBezTo>
                        <a:pt x="97" y="152"/>
                        <a:pt x="95" y="152"/>
                        <a:pt x="94" y="153"/>
                      </a:cubicBezTo>
                      <a:cubicBezTo>
                        <a:pt x="94" y="153"/>
                        <a:pt x="93" y="153"/>
                        <a:pt x="92" y="154"/>
                      </a:cubicBezTo>
                      <a:cubicBezTo>
                        <a:pt x="92" y="155"/>
                        <a:pt x="91" y="155"/>
                        <a:pt x="93" y="157"/>
                      </a:cubicBezTo>
                      <a:cubicBezTo>
                        <a:pt x="94" y="158"/>
                        <a:pt x="95" y="159"/>
                        <a:pt x="95" y="159"/>
                      </a:cubicBezTo>
                      <a:cubicBezTo>
                        <a:pt x="94" y="164"/>
                        <a:pt x="94" y="164"/>
                        <a:pt x="94" y="164"/>
                      </a:cubicBezTo>
                      <a:cubicBezTo>
                        <a:pt x="88" y="170"/>
                        <a:pt x="88" y="170"/>
                        <a:pt x="88" y="170"/>
                      </a:cubicBezTo>
                      <a:cubicBezTo>
                        <a:pt x="89" y="173"/>
                        <a:pt x="89" y="173"/>
                        <a:pt x="89" y="173"/>
                      </a:cubicBezTo>
                      <a:cubicBezTo>
                        <a:pt x="89" y="173"/>
                        <a:pt x="91" y="173"/>
                        <a:pt x="88" y="174"/>
                      </a:cubicBezTo>
                      <a:cubicBezTo>
                        <a:pt x="86" y="175"/>
                        <a:pt x="86" y="176"/>
                        <a:pt x="85" y="176"/>
                      </a:cubicBezTo>
                      <a:cubicBezTo>
                        <a:pt x="85" y="175"/>
                        <a:pt x="84" y="174"/>
                        <a:pt x="82" y="173"/>
                      </a:cubicBezTo>
                      <a:cubicBezTo>
                        <a:pt x="81" y="172"/>
                        <a:pt x="81" y="172"/>
                        <a:pt x="81" y="172"/>
                      </a:cubicBezTo>
                      <a:cubicBezTo>
                        <a:pt x="81" y="172"/>
                        <a:pt x="81" y="172"/>
                        <a:pt x="80" y="171"/>
                      </a:cubicBezTo>
                      <a:cubicBezTo>
                        <a:pt x="80" y="171"/>
                        <a:pt x="80" y="171"/>
                        <a:pt x="80" y="171"/>
                      </a:cubicBezTo>
                      <a:cubicBezTo>
                        <a:pt x="80" y="171"/>
                        <a:pt x="80" y="170"/>
                        <a:pt x="78" y="170"/>
                      </a:cubicBezTo>
                      <a:cubicBezTo>
                        <a:pt x="77" y="170"/>
                        <a:pt x="75" y="168"/>
                        <a:pt x="75" y="168"/>
                      </a:cubicBezTo>
                      <a:cubicBezTo>
                        <a:pt x="72" y="168"/>
                        <a:pt x="72" y="168"/>
                        <a:pt x="72" y="168"/>
                      </a:cubicBezTo>
                      <a:cubicBezTo>
                        <a:pt x="72" y="168"/>
                        <a:pt x="69" y="165"/>
                        <a:pt x="69" y="165"/>
                      </a:cubicBezTo>
                      <a:cubicBezTo>
                        <a:pt x="68" y="165"/>
                        <a:pt x="65" y="164"/>
                        <a:pt x="65" y="164"/>
                      </a:cubicBezTo>
                      <a:cubicBezTo>
                        <a:pt x="65" y="162"/>
                        <a:pt x="65" y="162"/>
                        <a:pt x="65" y="162"/>
                      </a:cubicBezTo>
                      <a:cubicBezTo>
                        <a:pt x="65" y="162"/>
                        <a:pt x="64" y="162"/>
                        <a:pt x="64" y="162"/>
                      </a:cubicBezTo>
                      <a:cubicBezTo>
                        <a:pt x="63" y="162"/>
                        <a:pt x="62" y="163"/>
                        <a:pt x="62" y="163"/>
                      </a:cubicBezTo>
                      <a:cubicBezTo>
                        <a:pt x="59" y="164"/>
                        <a:pt x="59" y="164"/>
                        <a:pt x="59" y="164"/>
                      </a:cubicBezTo>
                      <a:cubicBezTo>
                        <a:pt x="59" y="164"/>
                        <a:pt x="57" y="164"/>
                        <a:pt x="57" y="164"/>
                      </a:cubicBezTo>
                      <a:cubicBezTo>
                        <a:pt x="56" y="163"/>
                        <a:pt x="55" y="161"/>
                        <a:pt x="55" y="161"/>
                      </a:cubicBezTo>
                      <a:cubicBezTo>
                        <a:pt x="55" y="161"/>
                        <a:pt x="55" y="161"/>
                        <a:pt x="54" y="161"/>
                      </a:cubicBezTo>
                      <a:cubicBezTo>
                        <a:pt x="53" y="162"/>
                        <a:pt x="55" y="163"/>
                        <a:pt x="53" y="162"/>
                      </a:cubicBezTo>
                      <a:cubicBezTo>
                        <a:pt x="50" y="161"/>
                        <a:pt x="50" y="161"/>
                        <a:pt x="50" y="161"/>
                      </a:cubicBezTo>
                      <a:cubicBezTo>
                        <a:pt x="48" y="159"/>
                        <a:pt x="48" y="159"/>
                        <a:pt x="48" y="159"/>
                      </a:cubicBezTo>
                      <a:cubicBezTo>
                        <a:pt x="47" y="159"/>
                        <a:pt x="47" y="159"/>
                        <a:pt x="47" y="159"/>
                      </a:cubicBezTo>
                      <a:cubicBezTo>
                        <a:pt x="46" y="159"/>
                        <a:pt x="46" y="159"/>
                        <a:pt x="46" y="159"/>
                      </a:cubicBezTo>
                      <a:cubicBezTo>
                        <a:pt x="46" y="159"/>
                        <a:pt x="45" y="157"/>
                        <a:pt x="45" y="157"/>
                      </a:cubicBezTo>
                      <a:cubicBezTo>
                        <a:pt x="45" y="157"/>
                        <a:pt x="45" y="155"/>
                        <a:pt x="45" y="155"/>
                      </a:cubicBezTo>
                      <a:cubicBezTo>
                        <a:pt x="44" y="155"/>
                        <a:pt x="41" y="154"/>
                        <a:pt x="41" y="154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40" y="152"/>
                        <a:pt x="40" y="152"/>
                        <a:pt x="40" y="152"/>
                      </a:cubicBezTo>
                      <a:cubicBezTo>
                        <a:pt x="39" y="152"/>
                        <a:pt x="37" y="151"/>
                        <a:pt x="37" y="151"/>
                      </a:cubicBezTo>
                      <a:cubicBezTo>
                        <a:pt x="36" y="150"/>
                        <a:pt x="36" y="150"/>
                        <a:pt x="36" y="150"/>
                      </a:cubicBezTo>
                      <a:cubicBezTo>
                        <a:pt x="33" y="150"/>
                        <a:pt x="33" y="150"/>
                        <a:pt x="33" y="150"/>
                      </a:cubicBezTo>
                      <a:cubicBezTo>
                        <a:pt x="32" y="148"/>
                        <a:pt x="32" y="148"/>
                        <a:pt x="32" y="148"/>
                      </a:cubicBezTo>
                      <a:cubicBezTo>
                        <a:pt x="32" y="148"/>
                        <a:pt x="31" y="147"/>
                        <a:pt x="31" y="147"/>
                      </a:cubicBezTo>
                      <a:cubicBezTo>
                        <a:pt x="32" y="147"/>
                        <a:pt x="32" y="145"/>
                        <a:pt x="32" y="145"/>
                      </a:cubicBezTo>
                      <a:cubicBezTo>
                        <a:pt x="31" y="145"/>
                        <a:pt x="31" y="145"/>
                        <a:pt x="31" y="145"/>
                      </a:cubicBezTo>
                      <a:cubicBezTo>
                        <a:pt x="32" y="144"/>
                        <a:pt x="34" y="144"/>
                        <a:pt x="34" y="144"/>
                      </a:cubicBezTo>
                      <a:cubicBezTo>
                        <a:pt x="36" y="141"/>
                        <a:pt x="36" y="141"/>
                        <a:pt x="36" y="141"/>
                      </a:cubicBezTo>
                      <a:cubicBezTo>
                        <a:pt x="36" y="141"/>
                        <a:pt x="36" y="141"/>
                        <a:pt x="37" y="141"/>
                      </a:cubicBezTo>
                      <a:cubicBezTo>
                        <a:pt x="39" y="142"/>
                        <a:pt x="40" y="142"/>
                        <a:pt x="41" y="142"/>
                      </a:cubicBezTo>
                      <a:cubicBezTo>
                        <a:pt x="42" y="142"/>
                        <a:pt x="43" y="144"/>
                        <a:pt x="43" y="140"/>
                      </a:cubicBezTo>
                      <a:cubicBezTo>
                        <a:pt x="43" y="137"/>
                        <a:pt x="43" y="136"/>
                        <a:pt x="43" y="136"/>
                      </a:cubicBezTo>
                      <a:cubicBezTo>
                        <a:pt x="38" y="132"/>
                        <a:pt x="38" y="132"/>
                        <a:pt x="38" y="132"/>
                      </a:cubicBezTo>
                      <a:cubicBezTo>
                        <a:pt x="38" y="132"/>
                        <a:pt x="38" y="131"/>
                        <a:pt x="37" y="129"/>
                      </a:cubicBezTo>
                      <a:cubicBezTo>
                        <a:pt x="36" y="128"/>
                        <a:pt x="35" y="127"/>
                        <a:pt x="35" y="127"/>
                      </a:cubicBezTo>
                      <a:cubicBezTo>
                        <a:pt x="34" y="127"/>
                        <a:pt x="32" y="125"/>
                        <a:pt x="32" y="125"/>
                      </a:cubicBezTo>
                      <a:cubicBezTo>
                        <a:pt x="31" y="124"/>
                        <a:pt x="30" y="123"/>
                        <a:pt x="30" y="123"/>
                      </a:cubicBezTo>
                      <a:cubicBezTo>
                        <a:pt x="30" y="123"/>
                        <a:pt x="30" y="121"/>
                        <a:pt x="30" y="120"/>
                      </a:cubicBezTo>
                      <a:cubicBezTo>
                        <a:pt x="31" y="120"/>
                        <a:pt x="31" y="120"/>
                        <a:pt x="32" y="120"/>
                      </a:cubicBezTo>
                      <a:cubicBezTo>
                        <a:pt x="33" y="121"/>
                        <a:pt x="34" y="121"/>
                        <a:pt x="35" y="121"/>
                      </a:cubicBezTo>
                      <a:cubicBezTo>
                        <a:pt x="36" y="121"/>
                        <a:pt x="37" y="121"/>
                        <a:pt x="38" y="121"/>
                      </a:cubicBezTo>
                      <a:cubicBezTo>
                        <a:pt x="38" y="121"/>
                        <a:pt x="41" y="120"/>
                        <a:pt x="41" y="120"/>
                      </a:cubicBezTo>
                      <a:cubicBezTo>
                        <a:pt x="42" y="120"/>
                        <a:pt x="42" y="118"/>
                        <a:pt x="43" y="118"/>
                      </a:cubicBezTo>
                      <a:cubicBezTo>
                        <a:pt x="43" y="118"/>
                        <a:pt x="44" y="117"/>
                        <a:pt x="43" y="116"/>
                      </a:cubicBezTo>
                      <a:cubicBezTo>
                        <a:pt x="43" y="116"/>
                        <a:pt x="41" y="115"/>
                        <a:pt x="41" y="115"/>
                      </a:cubicBezTo>
                      <a:cubicBezTo>
                        <a:pt x="40" y="115"/>
                        <a:pt x="39" y="114"/>
                        <a:pt x="39" y="113"/>
                      </a:cubicBezTo>
                      <a:cubicBezTo>
                        <a:pt x="38" y="113"/>
                        <a:pt x="37" y="112"/>
                        <a:pt x="37" y="111"/>
                      </a:cubicBezTo>
                      <a:cubicBezTo>
                        <a:pt x="36" y="111"/>
                        <a:pt x="36" y="112"/>
                        <a:pt x="35" y="112"/>
                      </a:cubicBezTo>
                      <a:cubicBezTo>
                        <a:pt x="34" y="111"/>
                        <a:pt x="33" y="110"/>
                        <a:pt x="32" y="109"/>
                      </a:cubicBezTo>
                      <a:cubicBezTo>
                        <a:pt x="32" y="108"/>
                        <a:pt x="32" y="108"/>
                        <a:pt x="31" y="107"/>
                      </a:cubicBezTo>
                      <a:cubicBezTo>
                        <a:pt x="30" y="107"/>
                        <a:pt x="29" y="106"/>
                        <a:pt x="28" y="106"/>
                      </a:cubicBezTo>
                      <a:cubicBezTo>
                        <a:pt x="27" y="106"/>
                        <a:pt x="27" y="107"/>
                        <a:pt x="25" y="106"/>
                      </a:cubicBezTo>
                      <a:cubicBezTo>
                        <a:pt x="23" y="106"/>
                        <a:pt x="21" y="105"/>
                        <a:pt x="21" y="104"/>
                      </a:cubicBezTo>
                      <a:cubicBezTo>
                        <a:pt x="22" y="103"/>
                        <a:pt x="21" y="103"/>
                        <a:pt x="22" y="102"/>
                      </a:cubicBezTo>
                      <a:cubicBezTo>
                        <a:pt x="22" y="101"/>
                        <a:pt x="22" y="99"/>
                        <a:pt x="22" y="98"/>
                      </a:cubicBezTo>
                      <a:cubicBezTo>
                        <a:pt x="22" y="97"/>
                        <a:pt x="21" y="98"/>
                        <a:pt x="21" y="95"/>
                      </a:cubicBezTo>
                      <a:cubicBezTo>
                        <a:pt x="20" y="92"/>
                        <a:pt x="22" y="93"/>
                        <a:pt x="22" y="93"/>
                      </a:cubicBezTo>
                      <a:cubicBezTo>
                        <a:pt x="22" y="93"/>
                        <a:pt x="23" y="91"/>
                        <a:pt x="23" y="90"/>
                      </a:cubicBezTo>
                      <a:cubicBezTo>
                        <a:pt x="23" y="90"/>
                        <a:pt x="24" y="87"/>
                        <a:pt x="24" y="87"/>
                      </a:cubicBezTo>
                      <a:cubicBezTo>
                        <a:pt x="27" y="83"/>
                        <a:pt x="27" y="83"/>
                        <a:pt x="27" y="83"/>
                      </a:cubicBezTo>
                      <a:cubicBezTo>
                        <a:pt x="27" y="80"/>
                        <a:pt x="27" y="80"/>
                        <a:pt x="27" y="80"/>
                      </a:cubicBezTo>
                      <a:cubicBezTo>
                        <a:pt x="27" y="76"/>
                        <a:pt x="27" y="76"/>
                        <a:pt x="27" y="76"/>
                      </a:cubicBezTo>
                      <a:cubicBezTo>
                        <a:pt x="27" y="73"/>
                        <a:pt x="27" y="73"/>
                        <a:pt x="27" y="73"/>
                      </a:cubicBezTo>
                      <a:cubicBezTo>
                        <a:pt x="24" y="72"/>
                        <a:pt x="24" y="72"/>
                        <a:pt x="24" y="72"/>
                      </a:cubicBezTo>
                      <a:cubicBezTo>
                        <a:pt x="18" y="71"/>
                        <a:pt x="18" y="71"/>
                        <a:pt x="18" y="71"/>
                      </a:cubicBezTo>
                      <a:cubicBezTo>
                        <a:pt x="18" y="71"/>
                        <a:pt x="18" y="73"/>
                        <a:pt x="17" y="73"/>
                      </a:cubicBezTo>
                      <a:cubicBezTo>
                        <a:pt x="17" y="73"/>
                        <a:pt x="16" y="74"/>
                        <a:pt x="15" y="74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6" y="67"/>
                        <a:pt x="15" y="65"/>
                        <a:pt x="14" y="63"/>
                      </a:cubicBezTo>
                      <a:cubicBezTo>
                        <a:pt x="13" y="62"/>
                        <a:pt x="12" y="61"/>
                        <a:pt x="12" y="61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7"/>
                        <a:pt x="16" y="57"/>
                        <a:pt x="16" y="57"/>
                      </a:cubicBezTo>
                      <a:cubicBezTo>
                        <a:pt x="16" y="57"/>
                        <a:pt x="18" y="59"/>
                        <a:pt x="20" y="59"/>
                      </a:cubicBezTo>
                      <a:cubicBezTo>
                        <a:pt x="21" y="59"/>
                        <a:pt x="20" y="59"/>
                        <a:pt x="22" y="58"/>
                      </a:cubicBezTo>
                      <a:cubicBezTo>
                        <a:pt x="24" y="58"/>
                        <a:pt x="27" y="55"/>
                        <a:pt x="27" y="55"/>
                      </a:cubicBezTo>
                      <a:cubicBezTo>
                        <a:pt x="27" y="55"/>
                        <a:pt x="25" y="53"/>
                        <a:pt x="24" y="53"/>
                      </a:cubicBezTo>
                      <a:cubicBezTo>
                        <a:pt x="23" y="54"/>
                        <a:pt x="24" y="54"/>
                        <a:pt x="21" y="54"/>
                      </a:cubicBezTo>
                      <a:cubicBezTo>
                        <a:pt x="18" y="53"/>
                        <a:pt x="17" y="52"/>
                        <a:pt x="17" y="52"/>
                      </a:cubicBezTo>
                      <a:cubicBezTo>
                        <a:pt x="17" y="52"/>
                        <a:pt x="16" y="52"/>
                        <a:pt x="15" y="52"/>
                      </a:cubicBezTo>
                      <a:cubicBezTo>
                        <a:pt x="14" y="52"/>
                        <a:pt x="14" y="52"/>
                        <a:pt x="13" y="51"/>
                      </a:cubicBezTo>
                      <a:cubicBezTo>
                        <a:pt x="11" y="49"/>
                        <a:pt x="9" y="47"/>
                        <a:pt x="9" y="47"/>
                      </a:cubicBezTo>
                      <a:cubicBezTo>
                        <a:pt x="9" y="47"/>
                        <a:pt x="7" y="48"/>
                        <a:pt x="7" y="47"/>
                      </a:cubicBezTo>
                      <a:cubicBezTo>
                        <a:pt x="7" y="46"/>
                        <a:pt x="8" y="45"/>
                        <a:pt x="8" y="45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3"/>
                        <a:pt x="9" y="43"/>
                        <a:pt x="10" y="42"/>
                      </a:cubicBezTo>
                      <a:cubicBezTo>
                        <a:pt x="11" y="42"/>
                        <a:pt x="11" y="39"/>
                        <a:pt x="10" y="39"/>
                      </a:cubicBezTo>
                      <a:cubicBezTo>
                        <a:pt x="9" y="39"/>
                        <a:pt x="8" y="38"/>
                        <a:pt x="7" y="39"/>
                      </a:cubicBezTo>
                      <a:cubicBezTo>
                        <a:pt x="6" y="39"/>
                        <a:pt x="5" y="40"/>
                        <a:pt x="5" y="40"/>
                      </a:cubicBezTo>
                      <a:cubicBezTo>
                        <a:pt x="4" y="40"/>
                        <a:pt x="2" y="39"/>
                        <a:pt x="2" y="38"/>
                      </a:cubicBezTo>
                      <a:cubicBezTo>
                        <a:pt x="2" y="37"/>
                        <a:pt x="1" y="37"/>
                        <a:pt x="3" y="36"/>
                      </a:cubicBezTo>
                      <a:cubicBezTo>
                        <a:pt x="4" y="36"/>
                        <a:pt x="5" y="34"/>
                        <a:pt x="5" y="34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1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25">
                  <a:extLst>
                    <a:ext uri="{FF2B5EF4-FFF2-40B4-BE49-F238E27FC236}">
                      <a16:creationId xmlns:a16="http://schemas.microsoft.com/office/drawing/2014/main" id="{7B119CBB-A98E-C680-830C-2EDFBBD9C1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2812" y="4655911"/>
                  <a:ext cx="517505" cy="315706"/>
                </a:xfrm>
                <a:custGeom>
                  <a:avLst/>
                  <a:gdLst>
                    <a:gd name="T0" fmla="*/ 33 w 173"/>
                    <a:gd name="T1" fmla="*/ 82 h 109"/>
                    <a:gd name="T2" fmla="*/ 34 w 173"/>
                    <a:gd name="T3" fmla="*/ 96 h 109"/>
                    <a:gd name="T4" fmla="*/ 43 w 173"/>
                    <a:gd name="T5" fmla="*/ 106 h 109"/>
                    <a:gd name="T6" fmla="*/ 57 w 173"/>
                    <a:gd name="T7" fmla="*/ 101 h 109"/>
                    <a:gd name="T8" fmla="*/ 68 w 173"/>
                    <a:gd name="T9" fmla="*/ 103 h 109"/>
                    <a:gd name="T10" fmla="*/ 78 w 173"/>
                    <a:gd name="T11" fmla="*/ 97 h 109"/>
                    <a:gd name="T12" fmla="*/ 81 w 173"/>
                    <a:gd name="T13" fmla="*/ 85 h 109"/>
                    <a:gd name="T14" fmla="*/ 88 w 173"/>
                    <a:gd name="T15" fmla="*/ 77 h 109"/>
                    <a:gd name="T16" fmla="*/ 94 w 173"/>
                    <a:gd name="T17" fmla="*/ 85 h 109"/>
                    <a:gd name="T18" fmla="*/ 103 w 173"/>
                    <a:gd name="T19" fmla="*/ 92 h 109"/>
                    <a:gd name="T20" fmla="*/ 110 w 173"/>
                    <a:gd name="T21" fmla="*/ 96 h 109"/>
                    <a:gd name="T22" fmla="*/ 113 w 173"/>
                    <a:gd name="T23" fmla="*/ 108 h 109"/>
                    <a:gd name="T24" fmla="*/ 117 w 173"/>
                    <a:gd name="T25" fmla="*/ 101 h 109"/>
                    <a:gd name="T26" fmla="*/ 121 w 173"/>
                    <a:gd name="T27" fmla="*/ 89 h 109"/>
                    <a:gd name="T28" fmla="*/ 126 w 173"/>
                    <a:gd name="T29" fmla="*/ 80 h 109"/>
                    <a:gd name="T30" fmla="*/ 130 w 173"/>
                    <a:gd name="T31" fmla="*/ 72 h 109"/>
                    <a:gd name="T32" fmla="*/ 136 w 173"/>
                    <a:gd name="T33" fmla="*/ 81 h 109"/>
                    <a:gd name="T34" fmla="*/ 147 w 173"/>
                    <a:gd name="T35" fmla="*/ 78 h 109"/>
                    <a:gd name="T36" fmla="*/ 156 w 173"/>
                    <a:gd name="T37" fmla="*/ 84 h 109"/>
                    <a:gd name="T38" fmla="*/ 158 w 173"/>
                    <a:gd name="T39" fmla="*/ 79 h 109"/>
                    <a:gd name="T40" fmla="*/ 156 w 173"/>
                    <a:gd name="T41" fmla="*/ 71 h 109"/>
                    <a:gd name="T42" fmla="*/ 161 w 173"/>
                    <a:gd name="T43" fmla="*/ 64 h 109"/>
                    <a:gd name="T44" fmla="*/ 170 w 173"/>
                    <a:gd name="T45" fmla="*/ 67 h 109"/>
                    <a:gd name="T46" fmla="*/ 170 w 173"/>
                    <a:gd name="T47" fmla="*/ 58 h 109"/>
                    <a:gd name="T48" fmla="*/ 170 w 173"/>
                    <a:gd name="T49" fmla="*/ 45 h 109"/>
                    <a:gd name="T50" fmla="*/ 163 w 173"/>
                    <a:gd name="T51" fmla="*/ 46 h 109"/>
                    <a:gd name="T52" fmla="*/ 152 w 173"/>
                    <a:gd name="T53" fmla="*/ 48 h 109"/>
                    <a:gd name="T54" fmla="*/ 138 w 173"/>
                    <a:gd name="T55" fmla="*/ 40 h 109"/>
                    <a:gd name="T56" fmla="*/ 133 w 173"/>
                    <a:gd name="T57" fmla="*/ 40 h 109"/>
                    <a:gd name="T58" fmla="*/ 133 w 173"/>
                    <a:gd name="T59" fmla="*/ 35 h 109"/>
                    <a:gd name="T60" fmla="*/ 137 w 173"/>
                    <a:gd name="T61" fmla="*/ 24 h 109"/>
                    <a:gd name="T62" fmla="*/ 136 w 173"/>
                    <a:gd name="T63" fmla="*/ 15 h 109"/>
                    <a:gd name="T64" fmla="*/ 125 w 173"/>
                    <a:gd name="T65" fmla="*/ 8 h 109"/>
                    <a:gd name="T66" fmla="*/ 110 w 173"/>
                    <a:gd name="T67" fmla="*/ 7 h 109"/>
                    <a:gd name="T68" fmla="*/ 102 w 173"/>
                    <a:gd name="T69" fmla="*/ 6 h 109"/>
                    <a:gd name="T70" fmla="*/ 103 w 173"/>
                    <a:gd name="T71" fmla="*/ 1 h 109"/>
                    <a:gd name="T72" fmla="*/ 95 w 173"/>
                    <a:gd name="T73" fmla="*/ 2 h 109"/>
                    <a:gd name="T74" fmla="*/ 100 w 173"/>
                    <a:gd name="T75" fmla="*/ 8 h 109"/>
                    <a:gd name="T76" fmla="*/ 92 w 173"/>
                    <a:gd name="T77" fmla="*/ 12 h 109"/>
                    <a:gd name="T78" fmla="*/ 76 w 173"/>
                    <a:gd name="T79" fmla="*/ 13 h 109"/>
                    <a:gd name="T80" fmla="*/ 65 w 173"/>
                    <a:gd name="T81" fmla="*/ 13 h 109"/>
                    <a:gd name="T82" fmla="*/ 59 w 173"/>
                    <a:gd name="T83" fmla="*/ 14 h 109"/>
                    <a:gd name="T84" fmla="*/ 56 w 173"/>
                    <a:gd name="T85" fmla="*/ 20 h 109"/>
                    <a:gd name="T86" fmla="*/ 46 w 173"/>
                    <a:gd name="T87" fmla="*/ 16 h 109"/>
                    <a:gd name="T88" fmla="*/ 39 w 173"/>
                    <a:gd name="T89" fmla="*/ 20 h 109"/>
                    <a:gd name="T90" fmla="*/ 42 w 173"/>
                    <a:gd name="T91" fmla="*/ 23 h 109"/>
                    <a:gd name="T92" fmla="*/ 37 w 173"/>
                    <a:gd name="T93" fmla="*/ 33 h 109"/>
                    <a:gd name="T94" fmla="*/ 29 w 173"/>
                    <a:gd name="T95" fmla="*/ 41 h 109"/>
                    <a:gd name="T96" fmla="*/ 19 w 173"/>
                    <a:gd name="T97" fmla="*/ 47 h 109"/>
                    <a:gd name="T98" fmla="*/ 19 w 173"/>
                    <a:gd name="T99" fmla="*/ 56 h 109"/>
                    <a:gd name="T100" fmla="*/ 7 w 173"/>
                    <a:gd name="T101" fmla="*/ 67 h 109"/>
                    <a:gd name="T102" fmla="*/ 7 w 173"/>
                    <a:gd name="T103" fmla="*/ 77 h 109"/>
                    <a:gd name="T104" fmla="*/ 0 w 173"/>
                    <a:gd name="T105" fmla="*/ 87 h 109"/>
                    <a:gd name="T106" fmla="*/ 10 w 173"/>
                    <a:gd name="T107" fmla="*/ 87 h 109"/>
                    <a:gd name="T108" fmla="*/ 12 w 173"/>
                    <a:gd name="T109" fmla="*/ 77 h 109"/>
                    <a:gd name="T110" fmla="*/ 31 w 173"/>
                    <a:gd name="T111" fmla="*/ 7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73" h="109">
                      <a:moveTo>
                        <a:pt x="31" y="75"/>
                      </a:moveTo>
                      <a:cubicBezTo>
                        <a:pt x="33" y="76"/>
                        <a:pt x="33" y="76"/>
                        <a:pt x="33" y="76"/>
                      </a:cubicBezTo>
                      <a:cubicBezTo>
                        <a:pt x="33" y="78"/>
                        <a:pt x="33" y="78"/>
                        <a:pt x="33" y="78"/>
                      </a:cubicBezTo>
                      <a:cubicBezTo>
                        <a:pt x="33" y="78"/>
                        <a:pt x="33" y="77"/>
                        <a:pt x="32" y="79"/>
                      </a:cubicBezTo>
                      <a:cubicBezTo>
                        <a:pt x="31" y="80"/>
                        <a:pt x="31" y="80"/>
                        <a:pt x="31" y="80"/>
                      </a:cubicBezTo>
                      <a:cubicBezTo>
                        <a:pt x="32" y="80"/>
                        <a:pt x="33" y="81"/>
                        <a:pt x="33" y="81"/>
                      </a:cubicBezTo>
                      <a:cubicBezTo>
                        <a:pt x="33" y="81"/>
                        <a:pt x="34" y="81"/>
                        <a:pt x="33" y="82"/>
                      </a:cubicBezTo>
                      <a:cubicBezTo>
                        <a:pt x="33" y="84"/>
                        <a:pt x="33" y="85"/>
                        <a:pt x="33" y="85"/>
                      </a:cubicBezTo>
                      <a:cubicBezTo>
                        <a:pt x="33" y="85"/>
                        <a:pt x="33" y="86"/>
                        <a:pt x="33" y="87"/>
                      </a:cubicBezTo>
                      <a:cubicBezTo>
                        <a:pt x="32" y="87"/>
                        <a:pt x="31" y="90"/>
                        <a:pt x="31" y="90"/>
                      </a:cubicBezTo>
                      <a:cubicBezTo>
                        <a:pt x="31" y="90"/>
                        <a:pt x="31" y="90"/>
                        <a:pt x="31" y="91"/>
                      </a:cubicBezTo>
                      <a:cubicBezTo>
                        <a:pt x="32" y="91"/>
                        <a:pt x="35" y="91"/>
                        <a:pt x="35" y="91"/>
                      </a:cubicBezTo>
                      <a:cubicBezTo>
                        <a:pt x="35" y="91"/>
                        <a:pt x="35" y="93"/>
                        <a:pt x="35" y="94"/>
                      </a:cubicBezTo>
                      <a:cubicBezTo>
                        <a:pt x="34" y="94"/>
                        <a:pt x="33" y="96"/>
                        <a:pt x="34" y="96"/>
                      </a:cubicBezTo>
                      <a:cubicBezTo>
                        <a:pt x="35" y="96"/>
                        <a:pt x="36" y="97"/>
                        <a:pt x="36" y="97"/>
                      </a:cubicBezTo>
                      <a:cubicBezTo>
                        <a:pt x="36" y="97"/>
                        <a:pt x="37" y="98"/>
                        <a:pt x="37" y="98"/>
                      </a:cubicBezTo>
                      <a:cubicBezTo>
                        <a:pt x="38" y="98"/>
                        <a:pt x="39" y="99"/>
                        <a:pt x="39" y="99"/>
                      </a:cubicBezTo>
                      <a:cubicBezTo>
                        <a:pt x="39" y="99"/>
                        <a:pt x="41" y="101"/>
                        <a:pt x="41" y="101"/>
                      </a:cubicBezTo>
                      <a:cubicBezTo>
                        <a:pt x="41" y="102"/>
                        <a:pt x="40" y="103"/>
                        <a:pt x="40" y="103"/>
                      </a:cubicBezTo>
                      <a:cubicBezTo>
                        <a:pt x="40" y="103"/>
                        <a:pt x="42" y="105"/>
                        <a:pt x="42" y="105"/>
                      </a:cubicBezTo>
                      <a:cubicBezTo>
                        <a:pt x="42" y="105"/>
                        <a:pt x="42" y="106"/>
                        <a:pt x="43" y="106"/>
                      </a:cubicBezTo>
                      <a:cubicBezTo>
                        <a:pt x="44" y="106"/>
                        <a:pt x="45" y="105"/>
                        <a:pt x="45" y="105"/>
                      </a:cubicBezTo>
                      <a:cubicBezTo>
                        <a:pt x="45" y="105"/>
                        <a:pt x="47" y="104"/>
                        <a:pt x="47" y="104"/>
                      </a:cubicBezTo>
                      <a:cubicBezTo>
                        <a:pt x="47" y="104"/>
                        <a:pt x="48" y="103"/>
                        <a:pt x="49" y="103"/>
                      </a:cubicBezTo>
                      <a:cubicBezTo>
                        <a:pt x="50" y="103"/>
                        <a:pt x="51" y="104"/>
                        <a:pt x="52" y="104"/>
                      </a:cubicBezTo>
                      <a:cubicBezTo>
                        <a:pt x="53" y="104"/>
                        <a:pt x="56" y="104"/>
                        <a:pt x="56" y="104"/>
                      </a:cubicBezTo>
                      <a:cubicBezTo>
                        <a:pt x="56" y="102"/>
                        <a:pt x="56" y="102"/>
                        <a:pt x="56" y="102"/>
                      </a:cubicBezTo>
                      <a:cubicBezTo>
                        <a:pt x="56" y="102"/>
                        <a:pt x="56" y="101"/>
                        <a:pt x="57" y="101"/>
                      </a:cubicBezTo>
                      <a:cubicBezTo>
                        <a:pt x="58" y="101"/>
                        <a:pt x="59" y="101"/>
                        <a:pt x="59" y="101"/>
                      </a:cubicBezTo>
                      <a:cubicBezTo>
                        <a:pt x="59" y="101"/>
                        <a:pt x="58" y="100"/>
                        <a:pt x="59" y="100"/>
                      </a:cubicBezTo>
                      <a:cubicBezTo>
                        <a:pt x="59" y="100"/>
                        <a:pt x="61" y="100"/>
                        <a:pt x="62" y="101"/>
                      </a:cubicBezTo>
                      <a:cubicBezTo>
                        <a:pt x="62" y="101"/>
                        <a:pt x="64" y="100"/>
                        <a:pt x="64" y="101"/>
                      </a:cubicBezTo>
                      <a:cubicBezTo>
                        <a:pt x="64" y="101"/>
                        <a:pt x="65" y="102"/>
                        <a:pt x="65" y="102"/>
                      </a:cubicBezTo>
                      <a:cubicBezTo>
                        <a:pt x="65" y="102"/>
                        <a:pt x="66" y="104"/>
                        <a:pt x="66" y="103"/>
                      </a:cubicBezTo>
                      <a:cubicBezTo>
                        <a:pt x="67" y="103"/>
                        <a:pt x="67" y="103"/>
                        <a:pt x="68" y="103"/>
                      </a:cubicBezTo>
                      <a:cubicBezTo>
                        <a:pt x="68" y="104"/>
                        <a:pt x="70" y="104"/>
                        <a:pt x="71" y="104"/>
                      </a:cubicBezTo>
                      <a:cubicBezTo>
                        <a:pt x="71" y="103"/>
                        <a:pt x="71" y="103"/>
                        <a:pt x="71" y="103"/>
                      </a:cubicBezTo>
                      <a:cubicBezTo>
                        <a:pt x="71" y="102"/>
                        <a:pt x="70" y="101"/>
                        <a:pt x="72" y="101"/>
                      </a:cubicBezTo>
                      <a:cubicBezTo>
                        <a:pt x="73" y="101"/>
                        <a:pt x="73" y="100"/>
                        <a:pt x="74" y="100"/>
                      </a:cubicBezTo>
                      <a:cubicBezTo>
                        <a:pt x="75" y="100"/>
                        <a:pt x="76" y="100"/>
                        <a:pt x="76" y="100"/>
                      </a:cubicBezTo>
                      <a:cubicBezTo>
                        <a:pt x="76" y="100"/>
                        <a:pt x="76" y="100"/>
                        <a:pt x="77" y="99"/>
                      </a:cubicBezTo>
                      <a:cubicBezTo>
                        <a:pt x="78" y="98"/>
                        <a:pt x="78" y="97"/>
                        <a:pt x="78" y="97"/>
                      </a:cubicBezTo>
                      <a:cubicBezTo>
                        <a:pt x="78" y="96"/>
                        <a:pt x="78" y="95"/>
                        <a:pt x="78" y="95"/>
                      </a:cubicBezTo>
                      <a:cubicBezTo>
                        <a:pt x="79" y="94"/>
                        <a:pt x="79" y="94"/>
                        <a:pt x="79" y="94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0" y="93"/>
                        <a:pt x="80" y="93"/>
                        <a:pt x="81" y="91"/>
                      </a:cubicBezTo>
                      <a:cubicBezTo>
                        <a:pt x="81" y="90"/>
                        <a:pt x="81" y="90"/>
                        <a:pt x="81" y="90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cubicBezTo>
                        <a:pt x="81" y="85"/>
                        <a:pt x="81" y="85"/>
                        <a:pt x="81" y="85"/>
                      </a:cubicBezTo>
                      <a:cubicBezTo>
                        <a:pt x="80" y="84"/>
                        <a:pt x="80" y="84"/>
                        <a:pt x="80" y="84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1" y="83"/>
                        <a:pt x="82" y="82"/>
                        <a:pt x="83" y="82"/>
                      </a:cubicBezTo>
                      <a:cubicBezTo>
                        <a:pt x="84" y="82"/>
                        <a:pt x="84" y="82"/>
                        <a:pt x="84" y="81"/>
                      </a:cubicBezTo>
                      <a:cubicBezTo>
                        <a:pt x="85" y="81"/>
                        <a:pt x="87" y="79"/>
                        <a:pt x="87" y="79"/>
                      </a:cubicBezTo>
                      <a:cubicBezTo>
                        <a:pt x="87" y="79"/>
                        <a:pt x="87" y="79"/>
                        <a:pt x="88" y="79"/>
                      </a:cubicBezTo>
                      <a:cubicBezTo>
                        <a:pt x="88" y="78"/>
                        <a:pt x="88" y="77"/>
                        <a:pt x="88" y="77"/>
                      </a:cubicBezTo>
                      <a:cubicBezTo>
                        <a:pt x="88" y="77"/>
                        <a:pt x="88" y="76"/>
                        <a:pt x="89" y="76"/>
                      </a:cubicBezTo>
                      <a:cubicBezTo>
                        <a:pt x="90" y="75"/>
                        <a:pt x="94" y="74"/>
                        <a:pt x="94" y="74"/>
                      </a:cubicBezTo>
                      <a:cubicBezTo>
                        <a:pt x="94" y="74"/>
                        <a:pt x="93" y="76"/>
                        <a:pt x="93" y="77"/>
                      </a:cubicBezTo>
                      <a:cubicBezTo>
                        <a:pt x="93" y="78"/>
                        <a:pt x="94" y="80"/>
                        <a:pt x="94" y="80"/>
                      </a:cubicBezTo>
                      <a:cubicBezTo>
                        <a:pt x="94" y="80"/>
                        <a:pt x="93" y="82"/>
                        <a:pt x="93" y="82"/>
                      </a:cubicBezTo>
                      <a:cubicBezTo>
                        <a:pt x="93" y="83"/>
                        <a:pt x="93" y="84"/>
                        <a:pt x="93" y="84"/>
                      </a:cubicBezTo>
                      <a:cubicBezTo>
                        <a:pt x="94" y="85"/>
                        <a:pt x="94" y="85"/>
                        <a:pt x="94" y="85"/>
                      </a:cubicBezTo>
                      <a:cubicBezTo>
                        <a:pt x="94" y="85"/>
                        <a:pt x="94" y="86"/>
                        <a:pt x="94" y="86"/>
                      </a:cubicBezTo>
                      <a:cubicBezTo>
                        <a:pt x="95" y="86"/>
                        <a:pt x="96" y="88"/>
                        <a:pt x="96" y="88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7" y="88"/>
                        <a:pt x="98" y="89"/>
                        <a:pt x="98" y="90"/>
                      </a:cubicBezTo>
                      <a:cubicBezTo>
                        <a:pt x="98" y="90"/>
                        <a:pt x="99" y="91"/>
                        <a:pt x="100" y="92"/>
                      </a:cubicBezTo>
                      <a:cubicBezTo>
                        <a:pt x="100" y="92"/>
                        <a:pt x="101" y="92"/>
                        <a:pt x="101" y="92"/>
                      </a:cubicBezTo>
                      <a:cubicBezTo>
                        <a:pt x="102" y="92"/>
                        <a:pt x="103" y="92"/>
                        <a:pt x="103" y="92"/>
                      </a:cubicBezTo>
                      <a:cubicBezTo>
                        <a:pt x="103" y="93"/>
                        <a:pt x="105" y="93"/>
                        <a:pt x="106" y="93"/>
                      </a:cubicBezTo>
                      <a:cubicBezTo>
                        <a:pt x="106" y="94"/>
                        <a:pt x="108" y="93"/>
                        <a:pt x="108" y="93"/>
                      </a:cubicBezTo>
                      <a:cubicBezTo>
                        <a:pt x="109" y="94"/>
                        <a:pt x="109" y="94"/>
                        <a:pt x="109" y="94"/>
                      </a:cubicBezTo>
                      <a:cubicBezTo>
                        <a:pt x="110" y="94"/>
                        <a:pt x="110" y="94"/>
                        <a:pt x="110" y="94"/>
                      </a:cubicBezTo>
                      <a:cubicBezTo>
                        <a:pt x="110" y="94"/>
                        <a:pt x="111" y="94"/>
                        <a:pt x="111" y="95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09" y="97"/>
                        <a:pt x="108" y="99"/>
                        <a:pt x="108" y="99"/>
                      </a:cubicBezTo>
                      <a:cubicBezTo>
                        <a:pt x="111" y="101"/>
                        <a:pt x="111" y="101"/>
                        <a:pt x="111" y="101"/>
                      </a:cubicBezTo>
                      <a:cubicBezTo>
                        <a:pt x="111" y="101"/>
                        <a:pt x="112" y="101"/>
                        <a:pt x="112" y="102"/>
                      </a:cubicBezTo>
                      <a:cubicBezTo>
                        <a:pt x="113" y="103"/>
                        <a:pt x="113" y="104"/>
                        <a:pt x="113" y="104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3" y="105"/>
                        <a:pt x="113" y="107"/>
                        <a:pt x="113" y="107"/>
                      </a:cubicBezTo>
                      <a:cubicBezTo>
                        <a:pt x="113" y="107"/>
                        <a:pt x="111" y="108"/>
                        <a:pt x="113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6" y="108"/>
                        <a:pt x="117" y="109"/>
                        <a:pt x="117" y="109"/>
                      </a:cubicBezTo>
                      <a:cubicBezTo>
                        <a:pt x="118" y="108"/>
                        <a:pt x="118" y="108"/>
                        <a:pt x="118" y="108"/>
                      </a:cubicBezTo>
                      <a:cubicBezTo>
                        <a:pt x="118" y="108"/>
                        <a:pt x="117" y="106"/>
                        <a:pt x="119" y="105"/>
                      </a:cubicBezTo>
                      <a:cubicBezTo>
                        <a:pt x="120" y="104"/>
                        <a:pt x="120" y="104"/>
                        <a:pt x="120" y="104"/>
                      </a:cubicBezTo>
                      <a:cubicBezTo>
                        <a:pt x="120" y="104"/>
                        <a:pt x="117" y="103"/>
                        <a:pt x="117" y="102"/>
                      </a:cubicBezTo>
                      <a:cubicBezTo>
                        <a:pt x="117" y="102"/>
                        <a:pt x="116" y="102"/>
                        <a:pt x="117" y="101"/>
                      </a:cubicBezTo>
                      <a:cubicBezTo>
                        <a:pt x="117" y="100"/>
                        <a:pt x="116" y="100"/>
                        <a:pt x="117" y="99"/>
                      </a:cubicBezTo>
                      <a:cubicBezTo>
                        <a:pt x="117" y="99"/>
                        <a:pt x="118" y="99"/>
                        <a:pt x="118" y="98"/>
                      </a:cubicBezTo>
                      <a:cubicBezTo>
                        <a:pt x="118" y="98"/>
                        <a:pt x="117" y="96"/>
                        <a:pt x="117" y="96"/>
                      </a:cubicBezTo>
                      <a:cubicBezTo>
                        <a:pt x="119" y="95"/>
                        <a:pt x="119" y="95"/>
                        <a:pt x="119" y="95"/>
                      </a:cubicBezTo>
                      <a:cubicBezTo>
                        <a:pt x="119" y="95"/>
                        <a:pt x="119" y="94"/>
                        <a:pt x="119" y="94"/>
                      </a:cubicBezTo>
                      <a:cubicBezTo>
                        <a:pt x="119" y="93"/>
                        <a:pt x="119" y="91"/>
                        <a:pt x="119" y="91"/>
                      </a:cubicBezTo>
                      <a:cubicBezTo>
                        <a:pt x="120" y="91"/>
                        <a:pt x="121" y="89"/>
                        <a:pt x="121" y="89"/>
                      </a:cubicBezTo>
                      <a:cubicBezTo>
                        <a:pt x="121" y="89"/>
                        <a:pt x="123" y="89"/>
                        <a:pt x="123" y="89"/>
                      </a:cubicBezTo>
                      <a:cubicBezTo>
                        <a:pt x="123" y="88"/>
                        <a:pt x="124" y="87"/>
                        <a:pt x="124" y="87"/>
                      </a:cubicBezTo>
                      <a:cubicBezTo>
                        <a:pt x="124" y="87"/>
                        <a:pt x="124" y="87"/>
                        <a:pt x="125" y="86"/>
                      </a:cubicBezTo>
                      <a:cubicBezTo>
                        <a:pt x="125" y="85"/>
                        <a:pt x="125" y="84"/>
                        <a:pt x="125" y="84"/>
                      </a:cubicBezTo>
                      <a:cubicBezTo>
                        <a:pt x="125" y="83"/>
                        <a:pt x="126" y="82"/>
                        <a:pt x="126" y="82"/>
                      </a:cubicBezTo>
                      <a:cubicBezTo>
                        <a:pt x="126" y="81"/>
                        <a:pt x="126" y="81"/>
                        <a:pt x="126" y="81"/>
                      </a:cubicBezTo>
                      <a:cubicBezTo>
                        <a:pt x="126" y="81"/>
                        <a:pt x="126" y="80"/>
                        <a:pt x="126" y="80"/>
                      </a:cubicBezTo>
                      <a:cubicBezTo>
                        <a:pt x="126" y="79"/>
                        <a:pt x="126" y="78"/>
                        <a:pt x="126" y="78"/>
                      </a:cubicBezTo>
                      <a:cubicBezTo>
                        <a:pt x="126" y="76"/>
                        <a:pt x="126" y="76"/>
                        <a:pt x="126" y="76"/>
                      </a:cubicBezTo>
                      <a:cubicBezTo>
                        <a:pt x="125" y="74"/>
                        <a:pt x="125" y="74"/>
                        <a:pt x="125" y="74"/>
                      </a:cubicBezTo>
                      <a:cubicBezTo>
                        <a:pt x="125" y="73"/>
                        <a:pt x="125" y="73"/>
                        <a:pt x="125" y="73"/>
                      </a:cubicBezTo>
                      <a:cubicBezTo>
                        <a:pt x="127" y="71"/>
                        <a:pt x="127" y="71"/>
                        <a:pt x="127" y="71"/>
                      </a:cubicBezTo>
                      <a:cubicBezTo>
                        <a:pt x="127" y="71"/>
                        <a:pt x="128" y="70"/>
                        <a:pt x="128" y="71"/>
                      </a:cubicBezTo>
                      <a:cubicBezTo>
                        <a:pt x="129" y="71"/>
                        <a:pt x="130" y="72"/>
                        <a:pt x="130" y="72"/>
                      </a:cubicBezTo>
                      <a:cubicBezTo>
                        <a:pt x="131" y="72"/>
                        <a:pt x="131" y="72"/>
                        <a:pt x="131" y="72"/>
                      </a:cubicBezTo>
                      <a:cubicBezTo>
                        <a:pt x="133" y="71"/>
                        <a:pt x="133" y="71"/>
                        <a:pt x="133" y="71"/>
                      </a:cubicBezTo>
                      <a:cubicBezTo>
                        <a:pt x="133" y="71"/>
                        <a:pt x="134" y="71"/>
                        <a:pt x="134" y="72"/>
                      </a:cubicBezTo>
                      <a:cubicBezTo>
                        <a:pt x="133" y="72"/>
                        <a:pt x="132" y="73"/>
                        <a:pt x="133" y="74"/>
                      </a:cubicBezTo>
                      <a:cubicBezTo>
                        <a:pt x="133" y="74"/>
                        <a:pt x="134" y="75"/>
                        <a:pt x="134" y="76"/>
                      </a:cubicBezTo>
                      <a:cubicBezTo>
                        <a:pt x="134" y="77"/>
                        <a:pt x="134" y="77"/>
                        <a:pt x="134" y="79"/>
                      </a:cubicBezTo>
                      <a:cubicBezTo>
                        <a:pt x="134" y="80"/>
                        <a:pt x="136" y="80"/>
                        <a:pt x="136" y="81"/>
                      </a:cubicBezTo>
                      <a:cubicBezTo>
                        <a:pt x="137" y="81"/>
                        <a:pt x="135" y="82"/>
                        <a:pt x="138" y="82"/>
                      </a:cubicBezTo>
                      <a:cubicBezTo>
                        <a:pt x="140" y="82"/>
                        <a:pt x="142" y="83"/>
                        <a:pt x="142" y="82"/>
                      </a:cubicBezTo>
                      <a:cubicBezTo>
                        <a:pt x="143" y="82"/>
                        <a:pt x="143" y="82"/>
                        <a:pt x="143" y="81"/>
                      </a:cubicBezTo>
                      <a:cubicBezTo>
                        <a:pt x="142" y="80"/>
                        <a:pt x="143" y="79"/>
                        <a:pt x="143" y="79"/>
                      </a:cubicBezTo>
                      <a:cubicBezTo>
                        <a:pt x="143" y="79"/>
                        <a:pt x="144" y="79"/>
                        <a:pt x="144" y="79"/>
                      </a:cubicBezTo>
                      <a:cubicBezTo>
                        <a:pt x="145" y="79"/>
                        <a:pt x="145" y="80"/>
                        <a:pt x="146" y="79"/>
                      </a:cubicBezTo>
                      <a:cubicBezTo>
                        <a:pt x="146" y="79"/>
                        <a:pt x="147" y="78"/>
                        <a:pt x="147" y="78"/>
                      </a:cubicBezTo>
                      <a:cubicBezTo>
                        <a:pt x="149" y="78"/>
                        <a:pt x="149" y="78"/>
                        <a:pt x="149" y="78"/>
                      </a:cubicBezTo>
                      <a:cubicBezTo>
                        <a:pt x="149" y="78"/>
                        <a:pt x="148" y="77"/>
                        <a:pt x="150" y="77"/>
                      </a:cubicBezTo>
                      <a:cubicBezTo>
                        <a:pt x="151" y="77"/>
                        <a:pt x="153" y="77"/>
                        <a:pt x="153" y="77"/>
                      </a:cubicBezTo>
                      <a:cubicBezTo>
                        <a:pt x="153" y="77"/>
                        <a:pt x="153" y="78"/>
                        <a:pt x="153" y="79"/>
                      </a:cubicBezTo>
                      <a:cubicBezTo>
                        <a:pt x="154" y="80"/>
                        <a:pt x="154" y="80"/>
                        <a:pt x="154" y="80"/>
                      </a:cubicBezTo>
                      <a:cubicBezTo>
                        <a:pt x="154" y="80"/>
                        <a:pt x="153" y="80"/>
                        <a:pt x="154" y="82"/>
                      </a:cubicBezTo>
                      <a:cubicBezTo>
                        <a:pt x="155" y="83"/>
                        <a:pt x="156" y="83"/>
                        <a:pt x="156" y="84"/>
                      </a:cubicBezTo>
                      <a:cubicBezTo>
                        <a:pt x="157" y="84"/>
                        <a:pt x="156" y="86"/>
                        <a:pt x="156" y="86"/>
                      </a:cubicBezTo>
                      <a:cubicBezTo>
                        <a:pt x="156" y="86"/>
                        <a:pt x="158" y="86"/>
                        <a:pt x="158" y="86"/>
                      </a:cubicBezTo>
                      <a:cubicBezTo>
                        <a:pt x="158" y="85"/>
                        <a:pt x="158" y="85"/>
                        <a:pt x="159" y="85"/>
                      </a:cubicBezTo>
                      <a:cubicBezTo>
                        <a:pt x="159" y="85"/>
                        <a:pt x="159" y="85"/>
                        <a:pt x="159" y="85"/>
                      </a:cubicBezTo>
                      <a:cubicBezTo>
                        <a:pt x="159" y="85"/>
                        <a:pt x="160" y="84"/>
                        <a:pt x="160" y="83"/>
                      </a:cubicBezTo>
                      <a:cubicBezTo>
                        <a:pt x="160" y="83"/>
                        <a:pt x="160" y="80"/>
                        <a:pt x="159" y="80"/>
                      </a:cubicBezTo>
                      <a:cubicBezTo>
                        <a:pt x="159" y="80"/>
                        <a:pt x="158" y="80"/>
                        <a:pt x="158" y="79"/>
                      </a:cubicBezTo>
                      <a:cubicBezTo>
                        <a:pt x="157" y="78"/>
                        <a:pt x="157" y="78"/>
                        <a:pt x="158" y="78"/>
                      </a:cubicBezTo>
                      <a:cubicBezTo>
                        <a:pt x="158" y="78"/>
                        <a:pt x="159" y="77"/>
                        <a:pt x="159" y="77"/>
                      </a:cubicBezTo>
                      <a:cubicBezTo>
                        <a:pt x="159" y="77"/>
                        <a:pt x="160" y="76"/>
                        <a:pt x="159" y="76"/>
                      </a:cubicBezTo>
                      <a:cubicBezTo>
                        <a:pt x="159" y="75"/>
                        <a:pt x="158" y="74"/>
                        <a:pt x="158" y="74"/>
                      </a:cubicBezTo>
                      <a:cubicBezTo>
                        <a:pt x="158" y="74"/>
                        <a:pt x="157" y="75"/>
                        <a:pt x="156" y="74"/>
                      </a:cubicBezTo>
                      <a:cubicBezTo>
                        <a:pt x="156" y="74"/>
                        <a:pt x="156" y="74"/>
                        <a:pt x="156" y="73"/>
                      </a:cubicBezTo>
                      <a:cubicBezTo>
                        <a:pt x="156" y="73"/>
                        <a:pt x="156" y="71"/>
                        <a:pt x="156" y="71"/>
                      </a:cubicBezTo>
                      <a:cubicBezTo>
                        <a:pt x="155" y="71"/>
                        <a:pt x="155" y="71"/>
                        <a:pt x="155" y="71"/>
                      </a:cubicBezTo>
                      <a:cubicBezTo>
                        <a:pt x="156" y="69"/>
                        <a:pt x="156" y="69"/>
                        <a:pt x="156" y="69"/>
                      </a:cubicBezTo>
                      <a:cubicBezTo>
                        <a:pt x="156" y="68"/>
                        <a:pt x="156" y="68"/>
                        <a:pt x="156" y="68"/>
                      </a:cubicBezTo>
                      <a:cubicBezTo>
                        <a:pt x="156" y="68"/>
                        <a:pt x="156" y="67"/>
                        <a:pt x="157" y="67"/>
                      </a:cubicBezTo>
                      <a:cubicBezTo>
                        <a:pt x="157" y="66"/>
                        <a:pt x="157" y="66"/>
                        <a:pt x="157" y="65"/>
                      </a:cubicBezTo>
                      <a:cubicBezTo>
                        <a:pt x="158" y="65"/>
                        <a:pt x="158" y="64"/>
                        <a:pt x="158" y="64"/>
                      </a:cubicBezTo>
                      <a:cubicBezTo>
                        <a:pt x="159" y="64"/>
                        <a:pt x="160" y="64"/>
                        <a:pt x="161" y="64"/>
                      </a:cubicBezTo>
                      <a:cubicBezTo>
                        <a:pt x="161" y="64"/>
                        <a:pt x="161" y="63"/>
                        <a:pt x="162" y="63"/>
                      </a:cubicBezTo>
                      <a:cubicBezTo>
                        <a:pt x="162" y="63"/>
                        <a:pt x="163" y="64"/>
                        <a:pt x="163" y="64"/>
                      </a:cubicBezTo>
                      <a:cubicBezTo>
                        <a:pt x="163" y="64"/>
                        <a:pt x="163" y="64"/>
                        <a:pt x="163" y="65"/>
                      </a:cubicBezTo>
                      <a:cubicBezTo>
                        <a:pt x="163" y="65"/>
                        <a:pt x="166" y="67"/>
                        <a:pt x="166" y="67"/>
                      </a:cubicBezTo>
                      <a:cubicBezTo>
                        <a:pt x="166" y="67"/>
                        <a:pt x="166" y="67"/>
                        <a:pt x="167" y="67"/>
                      </a:cubicBezTo>
                      <a:cubicBezTo>
                        <a:pt x="167" y="67"/>
                        <a:pt x="166" y="67"/>
                        <a:pt x="167" y="67"/>
                      </a:cubicBezTo>
                      <a:cubicBezTo>
                        <a:pt x="167" y="68"/>
                        <a:pt x="170" y="67"/>
                        <a:pt x="170" y="67"/>
                      </a:cubicBezTo>
                      <a:cubicBezTo>
                        <a:pt x="171" y="67"/>
                        <a:pt x="171" y="67"/>
                        <a:pt x="171" y="67"/>
                      </a:cubicBezTo>
                      <a:cubicBezTo>
                        <a:pt x="171" y="67"/>
                        <a:pt x="171" y="67"/>
                        <a:pt x="171" y="66"/>
                      </a:cubicBezTo>
                      <a:cubicBezTo>
                        <a:pt x="172" y="66"/>
                        <a:pt x="172" y="65"/>
                        <a:pt x="172" y="64"/>
                      </a:cubicBezTo>
                      <a:cubicBezTo>
                        <a:pt x="172" y="64"/>
                        <a:pt x="173" y="64"/>
                        <a:pt x="172" y="63"/>
                      </a:cubicBezTo>
                      <a:cubicBezTo>
                        <a:pt x="170" y="62"/>
                        <a:pt x="169" y="62"/>
                        <a:pt x="169" y="62"/>
                      </a:cubicBezTo>
                      <a:cubicBezTo>
                        <a:pt x="169" y="62"/>
                        <a:pt x="167" y="60"/>
                        <a:pt x="168" y="60"/>
                      </a:cubicBezTo>
                      <a:cubicBezTo>
                        <a:pt x="169" y="59"/>
                        <a:pt x="170" y="58"/>
                        <a:pt x="170" y="58"/>
                      </a:cubicBezTo>
                      <a:cubicBezTo>
                        <a:pt x="169" y="56"/>
                        <a:pt x="169" y="56"/>
                        <a:pt x="169" y="56"/>
                      </a:cubicBezTo>
                      <a:cubicBezTo>
                        <a:pt x="170" y="55"/>
                        <a:pt x="170" y="55"/>
                        <a:pt x="170" y="55"/>
                      </a:cubicBezTo>
                      <a:cubicBezTo>
                        <a:pt x="169" y="53"/>
                        <a:pt x="169" y="53"/>
                        <a:pt x="169" y="53"/>
                      </a:cubicBezTo>
                      <a:cubicBezTo>
                        <a:pt x="169" y="53"/>
                        <a:pt x="170" y="52"/>
                        <a:pt x="170" y="52"/>
                      </a:cubicBezTo>
                      <a:cubicBezTo>
                        <a:pt x="170" y="51"/>
                        <a:pt x="171" y="48"/>
                        <a:pt x="171" y="48"/>
                      </a:cubicBezTo>
                      <a:cubicBezTo>
                        <a:pt x="171" y="48"/>
                        <a:pt x="171" y="47"/>
                        <a:pt x="171" y="46"/>
                      </a:cubicBezTo>
                      <a:cubicBezTo>
                        <a:pt x="171" y="46"/>
                        <a:pt x="170" y="45"/>
                        <a:pt x="170" y="45"/>
                      </a:cubicBezTo>
                      <a:cubicBezTo>
                        <a:pt x="169" y="44"/>
                        <a:pt x="169" y="44"/>
                        <a:pt x="169" y="44"/>
                      </a:cubicBezTo>
                      <a:cubicBezTo>
                        <a:pt x="169" y="44"/>
                        <a:pt x="168" y="42"/>
                        <a:pt x="168" y="42"/>
                      </a:cubicBezTo>
                      <a:cubicBezTo>
                        <a:pt x="167" y="43"/>
                        <a:pt x="166" y="43"/>
                        <a:pt x="166" y="43"/>
                      </a:cubicBezTo>
                      <a:cubicBezTo>
                        <a:pt x="166" y="43"/>
                        <a:pt x="166" y="45"/>
                        <a:pt x="166" y="45"/>
                      </a:cubicBezTo>
                      <a:cubicBezTo>
                        <a:pt x="165" y="46"/>
                        <a:pt x="164" y="46"/>
                        <a:pt x="164" y="46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3" y="46"/>
                        <a:pt x="163" y="46"/>
                        <a:pt x="163" y="46"/>
                      </a:cubicBezTo>
                      <a:cubicBezTo>
                        <a:pt x="162" y="48"/>
                        <a:pt x="162" y="48"/>
                        <a:pt x="162" y="48"/>
                      </a:cubicBezTo>
                      <a:cubicBezTo>
                        <a:pt x="161" y="49"/>
                        <a:pt x="161" y="49"/>
                        <a:pt x="161" y="49"/>
                      </a:cubicBezTo>
                      <a:cubicBezTo>
                        <a:pt x="161" y="49"/>
                        <a:pt x="159" y="50"/>
                        <a:pt x="158" y="50"/>
                      </a:cubicBezTo>
                      <a:cubicBezTo>
                        <a:pt x="158" y="50"/>
                        <a:pt x="156" y="50"/>
                        <a:pt x="156" y="50"/>
                      </a:cubicBezTo>
                      <a:cubicBezTo>
                        <a:pt x="155" y="49"/>
                        <a:pt x="155" y="49"/>
                        <a:pt x="155" y="49"/>
                      </a:cubicBezTo>
                      <a:cubicBezTo>
                        <a:pt x="152" y="48"/>
                        <a:pt x="152" y="48"/>
                        <a:pt x="152" y="48"/>
                      </a:cubicBezTo>
                      <a:cubicBezTo>
                        <a:pt x="152" y="48"/>
                        <a:pt x="152" y="48"/>
                        <a:pt x="152" y="48"/>
                      </a:cubicBezTo>
                      <a:cubicBezTo>
                        <a:pt x="150" y="47"/>
                        <a:pt x="150" y="47"/>
                        <a:pt x="150" y="47"/>
                      </a:cubicBezTo>
                      <a:cubicBezTo>
                        <a:pt x="149" y="46"/>
                        <a:pt x="149" y="46"/>
                        <a:pt x="149" y="46"/>
                      </a:cubicBezTo>
                      <a:cubicBezTo>
                        <a:pt x="149" y="44"/>
                        <a:pt x="149" y="44"/>
                        <a:pt x="149" y="44"/>
                      </a:cubicBezTo>
                      <a:cubicBezTo>
                        <a:pt x="147" y="42"/>
                        <a:pt x="147" y="42"/>
                        <a:pt x="147" y="42"/>
                      </a:cubicBezTo>
                      <a:cubicBezTo>
                        <a:pt x="143" y="41"/>
                        <a:pt x="143" y="41"/>
                        <a:pt x="143" y="41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38" y="40"/>
                        <a:pt x="138" y="40"/>
                        <a:pt x="138" y="40"/>
                      </a:cubicBezTo>
                      <a:cubicBezTo>
                        <a:pt x="138" y="40"/>
                        <a:pt x="134" y="40"/>
                        <a:pt x="134" y="40"/>
                      </a:cubicBezTo>
                      <a:cubicBezTo>
                        <a:pt x="134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3" y="40"/>
                        <a:pt x="133" y="40"/>
                        <a:pt x="133" y="40"/>
                      </a:cubicBezTo>
                      <a:cubicBezTo>
                        <a:pt x="132" y="40"/>
                        <a:pt x="132" y="40"/>
                        <a:pt x="132" y="40"/>
                      </a:cubicBezTo>
                      <a:cubicBezTo>
                        <a:pt x="133" y="38"/>
                        <a:pt x="133" y="38"/>
                        <a:pt x="133" y="38"/>
                      </a:cubicBezTo>
                      <a:cubicBezTo>
                        <a:pt x="134" y="38"/>
                        <a:pt x="134" y="38"/>
                        <a:pt x="134" y="38"/>
                      </a:cubicBezTo>
                      <a:cubicBezTo>
                        <a:pt x="134" y="37"/>
                        <a:pt x="134" y="37"/>
                        <a:pt x="134" y="37"/>
                      </a:cubicBezTo>
                      <a:cubicBezTo>
                        <a:pt x="134" y="37"/>
                        <a:pt x="133" y="36"/>
                        <a:pt x="133" y="36"/>
                      </a:cubicBezTo>
                      <a:cubicBezTo>
                        <a:pt x="133" y="36"/>
                        <a:pt x="133" y="35"/>
                        <a:pt x="133" y="35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33" y="35"/>
                        <a:pt x="133" y="34"/>
                        <a:pt x="133" y="34"/>
                      </a:cubicBezTo>
                      <a:cubicBezTo>
                        <a:pt x="133" y="34"/>
                        <a:pt x="133" y="34"/>
                        <a:pt x="133" y="34"/>
                      </a:cubicBez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34" y="30"/>
                        <a:pt x="134" y="30"/>
                        <a:pt x="134" y="30"/>
                      </a:cubicBezTo>
                      <a:cubicBezTo>
                        <a:pt x="136" y="28"/>
                        <a:pt x="136" y="28"/>
                        <a:pt x="136" y="28"/>
                      </a:cubicBezTo>
                      <a:cubicBezTo>
                        <a:pt x="136" y="28"/>
                        <a:pt x="136" y="26"/>
                        <a:pt x="137" y="26"/>
                      </a:cubicBezTo>
                      <a:cubicBezTo>
                        <a:pt x="137" y="25"/>
                        <a:pt x="137" y="24"/>
                        <a:pt x="137" y="24"/>
                      </a:cubicBezTo>
                      <a:cubicBezTo>
                        <a:pt x="139" y="23"/>
                        <a:pt x="139" y="23"/>
                        <a:pt x="139" y="23"/>
                      </a:cubicBezTo>
                      <a:cubicBezTo>
                        <a:pt x="139" y="23"/>
                        <a:pt x="140" y="22"/>
                        <a:pt x="140" y="22"/>
                      </a:cubicBezTo>
                      <a:cubicBezTo>
                        <a:pt x="140" y="21"/>
                        <a:pt x="139" y="20"/>
                        <a:pt x="139" y="20"/>
                      </a:cubicBezTo>
                      <a:cubicBezTo>
                        <a:pt x="139" y="19"/>
                        <a:pt x="140" y="18"/>
                        <a:pt x="140" y="18"/>
                      </a:cubicBezTo>
                      <a:cubicBezTo>
                        <a:pt x="139" y="18"/>
                        <a:pt x="139" y="17"/>
                        <a:pt x="138" y="17"/>
                      </a:cubicBezTo>
                      <a:cubicBezTo>
                        <a:pt x="138" y="17"/>
                        <a:pt x="137" y="17"/>
                        <a:pt x="137" y="16"/>
                      </a:cubicBezTo>
                      <a:cubicBezTo>
                        <a:pt x="137" y="16"/>
                        <a:pt x="136" y="15"/>
                        <a:pt x="136" y="15"/>
                      </a:cubicBezTo>
                      <a:cubicBezTo>
                        <a:pt x="136" y="15"/>
                        <a:pt x="136" y="13"/>
                        <a:pt x="135" y="13"/>
                      </a:cubicBezTo>
                      <a:cubicBezTo>
                        <a:pt x="135" y="13"/>
                        <a:pt x="134" y="13"/>
                        <a:pt x="133" y="12"/>
                      </a:cubicBezTo>
                      <a:cubicBezTo>
                        <a:pt x="132" y="12"/>
                        <a:pt x="131" y="11"/>
                        <a:pt x="131" y="11"/>
                      </a:cubicBezTo>
                      <a:cubicBezTo>
                        <a:pt x="130" y="11"/>
                        <a:pt x="128" y="9"/>
                        <a:pt x="128" y="9"/>
                      </a:cubicBezTo>
                      <a:cubicBezTo>
                        <a:pt x="128" y="9"/>
                        <a:pt x="128" y="9"/>
                        <a:pt x="127" y="9"/>
                      </a:cubicBezTo>
                      <a:cubicBezTo>
                        <a:pt x="127" y="9"/>
                        <a:pt x="126" y="8"/>
                        <a:pt x="126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4" y="8"/>
                        <a:pt x="124" y="8"/>
                        <a:pt x="123" y="7"/>
                      </a:cubicBezTo>
                      <a:cubicBezTo>
                        <a:pt x="121" y="7"/>
                        <a:pt x="122" y="7"/>
                        <a:pt x="120" y="7"/>
                      </a:cubicBezTo>
                      <a:cubicBezTo>
                        <a:pt x="119" y="7"/>
                        <a:pt x="118" y="7"/>
                        <a:pt x="118" y="7"/>
                      </a:cubicBezTo>
                      <a:cubicBezTo>
                        <a:pt x="118" y="7"/>
                        <a:pt x="117" y="6"/>
                        <a:pt x="115" y="6"/>
                      </a:cubicBezTo>
                      <a:cubicBezTo>
                        <a:pt x="114" y="7"/>
                        <a:pt x="112" y="8"/>
                        <a:pt x="111" y="8"/>
                      </a:cubicBezTo>
                      <a:cubicBezTo>
                        <a:pt x="111" y="8"/>
                        <a:pt x="110" y="7"/>
                        <a:pt x="110" y="7"/>
                      </a:cubicBezTo>
                      <a:cubicBezTo>
                        <a:pt x="110" y="7"/>
                        <a:pt x="110" y="6"/>
                        <a:pt x="110" y="6"/>
                      </a:cubicBezTo>
                      <a:cubicBezTo>
                        <a:pt x="110" y="6"/>
                        <a:pt x="109" y="5"/>
                        <a:pt x="108" y="4"/>
                      </a:cubicBezTo>
                      <a:cubicBezTo>
                        <a:pt x="108" y="4"/>
                        <a:pt x="107" y="4"/>
                        <a:pt x="107" y="4"/>
                      </a:cubicBezTo>
                      <a:cubicBezTo>
                        <a:pt x="107" y="4"/>
                        <a:pt x="107" y="4"/>
                        <a:pt x="107" y="5"/>
                      </a:cubicBezTo>
                      <a:cubicBezTo>
                        <a:pt x="107" y="6"/>
                        <a:pt x="109" y="6"/>
                        <a:pt x="107" y="6"/>
                      </a:cubicBezTo>
                      <a:cubicBezTo>
                        <a:pt x="106" y="5"/>
                        <a:pt x="105" y="5"/>
                        <a:pt x="105" y="5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103" y="5"/>
                        <a:pt x="103" y="5"/>
                        <a:pt x="103" y="5"/>
                      </a:cubicBezTo>
                      <a:cubicBezTo>
                        <a:pt x="103" y="5"/>
                        <a:pt x="104" y="5"/>
                        <a:pt x="104" y="5"/>
                      </a:cubicBezTo>
                      <a:cubicBezTo>
                        <a:pt x="104" y="4"/>
                        <a:pt x="104" y="4"/>
                        <a:pt x="104" y="4"/>
                      </a:cubicBezTo>
                      <a:cubicBezTo>
                        <a:pt x="104" y="4"/>
                        <a:pt x="104" y="3"/>
                        <a:pt x="104" y="3"/>
                      </a:cubicBezTo>
                      <a:cubicBezTo>
                        <a:pt x="105" y="3"/>
                        <a:pt x="106" y="2"/>
                        <a:pt x="105" y="2"/>
                      </a:cubicBezTo>
                      <a:cubicBezTo>
                        <a:pt x="104" y="2"/>
                        <a:pt x="103" y="2"/>
                        <a:pt x="103" y="2"/>
                      </a:cubicBezTo>
                      <a:cubicBezTo>
                        <a:pt x="103" y="1"/>
                        <a:pt x="103" y="1"/>
                        <a:pt x="103" y="1"/>
                      </a:cubicBezTo>
                      <a:cubicBezTo>
                        <a:pt x="103" y="1"/>
                        <a:pt x="102" y="0"/>
                        <a:pt x="102" y="0"/>
                      </a:cubicBezTo>
                      <a:cubicBezTo>
                        <a:pt x="102" y="1"/>
                        <a:pt x="102" y="2"/>
                        <a:pt x="102" y="2"/>
                      </a:cubicBezTo>
                      <a:cubicBezTo>
                        <a:pt x="101" y="2"/>
                        <a:pt x="101" y="2"/>
                        <a:pt x="101" y="1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0" y="0"/>
                        <a:pt x="99" y="0"/>
                        <a:pt x="99" y="0"/>
                      </a:cubicBezTo>
                      <a:cubicBezTo>
                        <a:pt x="99" y="0"/>
                        <a:pt x="100" y="1"/>
                        <a:pt x="98" y="1"/>
                      </a:cubicBezTo>
                      <a:cubicBezTo>
                        <a:pt x="97" y="1"/>
                        <a:pt x="96" y="2"/>
                        <a:pt x="95" y="2"/>
                      </a:cubicBezTo>
                      <a:cubicBezTo>
                        <a:pt x="94" y="3"/>
                        <a:pt x="94" y="4"/>
                        <a:pt x="94" y="4"/>
                      </a:cubicBezTo>
                      <a:cubicBezTo>
                        <a:pt x="94" y="5"/>
                        <a:pt x="92" y="5"/>
                        <a:pt x="92" y="6"/>
                      </a:cubicBezTo>
                      <a:cubicBezTo>
                        <a:pt x="93" y="6"/>
                        <a:pt x="92" y="6"/>
                        <a:pt x="94" y="7"/>
                      </a:cubicBezTo>
                      <a:cubicBezTo>
                        <a:pt x="95" y="7"/>
                        <a:pt x="95" y="7"/>
                        <a:pt x="96" y="7"/>
                      </a:cubicBezTo>
                      <a:cubicBezTo>
                        <a:pt x="97" y="8"/>
                        <a:pt x="98" y="7"/>
                        <a:pt x="98" y="7"/>
                      </a:cubicBezTo>
                      <a:cubicBezTo>
                        <a:pt x="98" y="7"/>
                        <a:pt x="98" y="7"/>
                        <a:pt x="99" y="8"/>
                      </a:cubicBezTo>
                      <a:cubicBezTo>
                        <a:pt x="99" y="8"/>
                        <a:pt x="100" y="7"/>
                        <a:pt x="100" y="8"/>
                      </a:cubicBezTo>
                      <a:cubicBezTo>
                        <a:pt x="100" y="9"/>
                        <a:pt x="101" y="10"/>
                        <a:pt x="100" y="10"/>
                      </a:cubicBezTo>
                      <a:cubicBezTo>
                        <a:pt x="99" y="10"/>
                        <a:pt x="98" y="11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6" y="9"/>
                        <a:pt x="96" y="9"/>
                      </a:cubicBezTo>
                      <a:cubicBezTo>
                        <a:pt x="95" y="11"/>
                        <a:pt x="95" y="11"/>
                        <a:pt x="95" y="11"/>
                      </a:cubicBezTo>
                      <a:cubicBezTo>
                        <a:pt x="95" y="11"/>
                        <a:pt x="95" y="12"/>
                        <a:pt x="94" y="12"/>
                      </a:cubicBezTo>
                      <a:cubicBezTo>
                        <a:pt x="93" y="12"/>
                        <a:pt x="94" y="12"/>
                        <a:pt x="92" y="12"/>
                      </a:cubicBezTo>
                      <a:cubicBezTo>
                        <a:pt x="90" y="12"/>
                        <a:pt x="90" y="11"/>
                        <a:pt x="89" y="11"/>
                      </a:cubicBezTo>
                      <a:cubicBezTo>
                        <a:pt x="89" y="11"/>
                        <a:pt x="89" y="11"/>
                        <a:pt x="88" y="11"/>
                      </a:cubicBezTo>
                      <a:cubicBezTo>
                        <a:pt x="88" y="11"/>
                        <a:pt x="86" y="9"/>
                        <a:pt x="85" y="11"/>
                      </a:cubicBezTo>
                      <a:cubicBezTo>
                        <a:pt x="84" y="12"/>
                        <a:pt x="83" y="13"/>
                        <a:pt x="83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0" y="13"/>
                        <a:pt x="79" y="13"/>
                        <a:pt x="78" y="13"/>
                      </a:cubicBezTo>
                      <a:cubicBezTo>
                        <a:pt x="77" y="13"/>
                        <a:pt x="76" y="13"/>
                        <a:pt x="76" y="13"/>
                      </a:cubicBezTo>
                      <a:cubicBezTo>
                        <a:pt x="75" y="14"/>
                        <a:pt x="74" y="11"/>
                        <a:pt x="74" y="11"/>
                      </a:cubicBezTo>
                      <a:cubicBezTo>
                        <a:pt x="74" y="11"/>
                        <a:pt x="75" y="9"/>
                        <a:pt x="72" y="11"/>
                      </a:cubicBezTo>
                      <a:cubicBezTo>
                        <a:pt x="69" y="13"/>
                        <a:pt x="68" y="13"/>
                        <a:pt x="68" y="13"/>
                      </a:cubicBezTo>
                      <a:cubicBezTo>
                        <a:pt x="67" y="13"/>
                        <a:pt x="66" y="14"/>
                        <a:pt x="66" y="14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5" y="13"/>
                        <a:pt x="65" y="13"/>
                        <a:pt x="65" y="13"/>
                      </a:cubicBezTo>
                      <a:cubicBezTo>
                        <a:pt x="66" y="13"/>
                        <a:pt x="66" y="12"/>
                        <a:pt x="66" y="12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2" y="12"/>
                        <a:pt x="62" y="12"/>
                        <a:pt x="62" y="12"/>
                      </a:cubicBezTo>
                      <a:cubicBezTo>
                        <a:pt x="62" y="12"/>
                        <a:pt x="63" y="12"/>
                        <a:pt x="62" y="12"/>
                      </a:cubicBezTo>
                      <a:cubicBezTo>
                        <a:pt x="62" y="12"/>
                        <a:pt x="60" y="12"/>
                        <a:pt x="60" y="12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0" y="14"/>
                        <a:pt x="59" y="14"/>
                        <a:pt x="59" y="14"/>
                      </a:cubicBezTo>
                      <a:cubicBezTo>
                        <a:pt x="59" y="14"/>
                        <a:pt x="59" y="15"/>
                        <a:pt x="59" y="15"/>
                      </a:cubicBezTo>
                      <a:cubicBezTo>
                        <a:pt x="59" y="15"/>
                        <a:pt x="59" y="16"/>
                        <a:pt x="59" y="16"/>
                      </a:cubicBezTo>
                      <a:cubicBezTo>
                        <a:pt x="59" y="16"/>
                        <a:pt x="58" y="16"/>
                        <a:pt x="58" y="16"/>
                      </a:cubicBezTo>
                      <a:cubicBezTo>
                        <a:pt x="58" y="16"/>
                        <a:pt x="57" y="16"/>
                        <a:pt x="57" y="16"/>
                      </a:cubicBezTo>
                      <a:cubicBezTo>
                        <a:pt x="57" y="16"/>
                        <a:pt x="56" y="18"/>
                        <a:pt x="56" y="18"/>
                      </a:cubicBezTo>
                      <a:cubicBezTo>
                        <a:pt x="56" y="18"/>
                        <a:pt x="56" y="19"/>
                        <a:pt x="56" y="19"/>
                      </a:cubicBezTo>
                      <a:cubicBezTo>
                        <a:pt x="56" y="19"/>
                        <a:pt x="56" y="19"/>
                        <a:pt x="56" y="20"/>
                      </a:cubicBezTo>
                      <a:cubicBezTo>
                        <a:pt x="55" y="20"/>
                        <a:pt x="54" y="20"/>
                        <a:pt x="54" y="20"/>
                      </a:cubicBezTo>
                      <a:cubicBezTo>
                        <a:pt x="54" y="20"/>
                        <a:pt x="53" y="20"/>
                        <a:pt x="52" y="20"/>
                      </a:cubicBezTo>
                      <a:cubicBezTo>
                        <a:pt x="52" y="20"/>
                        <a:pt x="51" y="20"/>
                        <a:pt x="51" y="20"/>
                      </a:cubicBezTo>
                      <a:cubicBezTo>
                        <a:pt x="50" y="20"/>
                        <a:pt x="50" y="21"/>
                        <a:pt x="50" y="21"/>
                      </a:cubicBezTo>
                      <a:cubicBezTo>
                        <a:pt x="50" y="21"/>
                        <a:pt x="48" y="20"/>
                        <a:pt x="48" y="20"/>
                      </a:cubicBezTo>
                      <a:cubicBezTo>
                        <a:pt x="47" y="20"/>
                        <a:pt x="47" y="19"/>
                        <a:pt x="47" y="18"/>
                      </a:cubicBezTo>
                      <a:cubicBezTo>
                        <a:pt x="47" y="18"/>
                        <a:pt x="46" y="16"/>
                        <a:pt x="46" y="16"/>
                      </a:cubicBezTo>
                      <a:cubicBezTo>
                        <a:pt x="45" y="17"/>
                        <a:pt x="45" y="17"/>
                        <a:pt x="45" y="17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1" y="19"/>
                        <a:pt x="41" y="19"/>
                      </a:cubicBezTo>
                      <a:cubicBezTo>
                        <a:pt x="41" y="19"/>
                        <a:pt x="40" y="19"/>
                        <a:pt x="40" y="19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0"/>
                        <a:pt x="37" y="22"/>
                        <a:pt x="37" y="22"/>
                      </a:cubicBezTo>
                      <a:cubicBezTo>
                        <a:pt x="37" y="23"/>
                        <a:pt x="36" y="23"/>
                        <a:pt x="36" y="23"/>
                      </a:cubicBezTo>
                      <a:cubicBezTo>
                        <a:pt x="36" y="23"/>
                        <a:pt x="35" y="23"/>
                        <a:pt x="36" y="24"/>
                      </a:cubicBezTo>
                      <a:cubicBezTo>
                        <a:pt x="37" y="24"/>
                        <a:pt x="38" y="24"/>
                        <a:pt x="38" y="24"/>
                      </a:cubicBezTo>
                      <a:cubicBezTo>
                        <a:pt x="39" y="24"/>
                        <a:pt x="40" y="24"/>
                        <a:pt x="40" y="24"/>
                      </a:cubicBezTo>
                      <a:cubicBezTo>
                        <a:pt x="40" y="24"/>
                        <a:pt x="42" y="23"/>
                        <a:pt x="42" y="23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41" y="26"/>
                        <a:pt x="41" y="27"/>
                        <a:pt x="41" y="27"/>
                      </a:cubicBezTo>
                      <a:cubicBezTo>
                        <a:pt x="40" y="28"/>
                        <a:pt x="39" y="28"/>
                        <a:pt x="39" y="28"/>
                      </a:cubicBezTo>
                      <a:cubicBezTo>
                        <a:pt x="38" y="29"/>
                        <a:pt x="38" y="29"/>
                        <a:pt x="38" y="30"/>
                      </a:cubicBezTo>
                      <a:cubicBezTo>
                        <a:pt x="38" y="31"/>
                        <a:pt x="37" y="33"/>
                        <a:pt x="37" y="33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5" y="45"/>
                        <a:pt x="25" y="45"/>
                      </a:cubicBezTo>
                      <a:cubicBezTo>
                        <a:pt x="24" y="45"/>
                        <a:pt x="23" y="46"/>
                        <a:pt x="23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1" y="46"/>
                        <a:pt x="20" y="46"/>
                        <a:pt x="19" y="47"/>
                      </a:cubicBezTo>
                      <a:cubicBezTo>
                        <a:pt x="19" y="48"/>
                        <a:pt x="19" y="48"/>
                        <a:pt x="19" y="48"/>
                      </a:cubicBezTo>
                      <a:cubicBezTo>
                        <a:pt x="19" y="49"/>
                        <a:pt x="20" y="50"/>
                        <a:pt x="20" y="50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19" y="52"/>
                        <a:pt x="19" y="53"/>
                      </a:cubicBezTo>
                      <a:cubicBezTo>
                        <a:pt x="19" y="53"/>
                        <a:pt x="19" y="54"/>
                        <a:pt x="19" y="54"/>
                      </a:cubicBezTo>
                      <a:cubicBezTo>
                        <a:pt x="19" y="54"/>
                        <a:pt x="19" y="55"/>
                        <a:pt x="19" y="55"/>
                      </a:cubicBezTo>
                      <a:cubicBezTo>
                        <a:pt x="19" y="55"/>
                        <a:pt x="19" y="56"/>
                        <a:pt x="19" y="56"/>
                      </a:cubicBezTo>
                      <a:cubicBezTo>
                        <a:pt x="19" y="56"/>
                        <a:pt x="19" y="57"/>
                        <a:pt x="18" y="58"/>
                      </a:cubicBezTo>
                      <a:cubicBezTo>
                        <a:pt x="18" y="58"/>
                        <a:pt x="17" y="59"/>
                        <a:pt x="17" y="59"/>
                      </a:cubicBezTo>
                      <a:cubicBezTo>
                        <a:pt x="17" y="59"/>
                        <a:pt x="15" y="59"/>
                        <a:pt x="15" y="59"/>
                      </a:cubicBezTo>
                      <a:cubicBezTo>
                        <a:pt x="15" y="60"/>
                        <a:pt x="13" y="60"/>
                        <a:pt x="13" y="60"/>
                      </a:cubicBezTo>
                      <a:cubicBezTo>
                        <a:pt x="11" y="62"/>
                        <a:pt x="11" y="62"/>
                        <a:pt x="11" y="62"/>
                      </a:cubicBezTo>
                      <a:cubicBezTo>
                        <a:pt x="7" y="66"/>
                        <a:pt x="7" y="66"/>
                        <a:pt x="7" y="66"/>
                      </a:cubicBezTo>
                      <a:cubicBezTo>
                        <a:pt x="7" y="66"/>
                        <a:pt x="7" y="67"/>
                        <a:pt x="7" y="67"/>
                      </a:cubicBezTo>
                      <a:cubicBezTo>
                        <a:pt x="7" y="67"/>
                        <a:pt x="7" y="69"/>
                        <a:pt x="7" y="69"/>
                      </a:cubicBezTo>
                      <a:cubicBezTo>
                        <a:pt x="7" y="70"/>
                        <a:pt x="6" y="71"/>
                        <a:pt x="6" y="71"/>
                      </a:cubicBezTo>
                      <a:cubicBezTo>
                        <a:pt x="5" y="72"/>
                        <a:pt x="5" y="72"/>
                        <a:pt x="5" y="72"/>
                      </a:cubicBezTo>
                      <a:cubicBezTo>
                        <a:pt x="5" y="74"/>
                        <a:pt x="5" y="74"/>
                        <a:pt x="5" y="74"/>
                      </a:cubicBezTo>
                      <a:cubicBezTo>
                        <a:pt x="5" y="75"/>
                        <a:pt x="5" y="75"/>
                        <a:pt x="5" y="75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7" y="80"/>
                        <a:pt x="7" y="80"/>
                        <a:pt x="7" y="80"/>
                      </a:cubicBezTo>
                      <a:cubicBezTo>
                        <a:pt x="6" y="82"/>
                        <a:pt x="6" y="82"/>
                        <a:pt x="6" y="82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4" y="84"/>
                        <a:pt x="3" y="85"/>
                        <a:pt x="2" y="85"/>
                      </a:cubicBezTo>
                      <a:cubicBezTo>
                        <a:pt x="2" y="85"/>
                        <a:pt x="1" y="86"/>
                        <a:pt x="1" y="86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1" y="88"/>
                        <a:pt x="1" y="88"/>
                        <a:pt x="1" y="88"/>
                      </a:cubicBezTo>
                      <a:cubicBezTo>
                        <a:pt x="1" y="90"/>
                        <a:pt x="1" y="90"/>
                        <a:pt x="1" y="90"/>
                      </a:cubicBezTo>
                      <a:cubicBezTo>
                        <a:pt x="2" y="90"/>
                        <a:pt x="2" y="90"/>
                        <a:pt x="2" y="90"/>
                      </a:cubicBezTo>
                      <a:cubicBezTo>
                        <a:pt x="4" y="89"/>
                        <a:pt x="4" y="89"/>
                        <a:pt x="4" y="89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9" y="89"/>
                        <a:pt x="9" y="89"/>
                        <a:pt x="9" y="89"/>
                      </a:cubicBezTo>
                      <a:cubicBezTo>
                        <a:pt x="9" y="89"/>
                        <a:pt x="9" y="88"/>
                        <a:pt x="10" y="87"/>
                      </a:cubicBezTo>
                      <a:cubicBezTo>
                        <a:pt x="11" y="86"/>
                        <a:pt x="12" y="86"/>
                        <a:pt x="12" y="86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12" y="82"/>
                        <a:pt x="12" y="82"/>
                        <a:pt x="12" y="82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81"/>
                        <a:pt x="10" y="80"/>
                        <a:pt x="10" y="80"/>
                      </a:cubicBezTo>
                      <a:cubicBezTo>
                        <a:pt x="11" y="79"/>
                        <a:pt x="12" y="77"/>
                        <a:pt x="12" y="77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8" y="75"/>
                        <a:pt x="18" y="75"/>
                        <a:pt x="18" y="75"/>
                      </a:cubicBezTo>
                      <a:cubicBezTo>
                        <a:pt x="19" y="74"/>
                        <a:pt x="19" y="74"/>
                        <a:pt x="19" y="74"/>
                      </a:cubicBezTo>
                      <a:cubicBezTo>
                        <a:pt x="21" y="73"/>
                        <a:pt x="21" y="73"/>
                        <a:pt x="21" y="73"/>
                      </a:cubicBezTo>
                      <a:cubicBezTo>
                        <a:pt x="21" y="73"/>
                        <a:pt x="24" y="73"/>
                        <a:pt x="24" y="73"/>
                      </a:cubicBezTo>
                      <a:cubicBezTo>
                        <a:pt x="24" y="73"/>
                        <a:pt x="28" y="73"/>
                        <a:pt x="28" y="73"/>
                      </a:cubicBezTo>
                      <a:lnTo>
                        <a:pt x="31" y="75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61">
                  <a:extLst>
                    <a:ext uri="{FF2B5EF4-FFF2-40B4-BE49-F238E27FC236}">
                      <a16:creationId xmlns:a16="http://schemas.microsoft.com/office/drawing/2014/main" id="{F448D909-B0BB-1AF5-AEF3-49B9DCF285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81430" y="5009334"/>
                  <a:ext cx="471377" cy="403711"/>
                </a:xfrm>
                <a:custGeom>
                  <a:avLst/>
                  <a:gdLst>
                    <a:gd name="T0" fmla="*/ 132 w 158"/>
                    <a:gd name="T1" fmla="*/ 9 h 139"/>
                    <a:gd name="T2" fmla="*/ 138 w 158"/>
                    <a:gd name="T3" fmla="*/ 25 h 139"/>
                    <a:gd name="T4" fmla="*/ 135 w 158"/>
                    <a:gd name="T5" fmla="*/ 42 h 139"/>
                    <a:gd name="T6" fmla="*/ 151 w 158"/>
                    <a:gd name="T7" fmla="*/ 49 h 139"/>
                    <a:gd name="T8" fmla="*/ 152 w 158"/>
                    <a:gd name="T9" fmla="*/ 59 h 139"/>
                    <a:gd name="T10" fmla="*/ 149 w 158"/>
                    <a:gd name="T11" fmla="*/ 65 h 139"/>
                    <a:gd name="T12" fmla="*/ 151 w 158"/>
                    <a:gd name="T13" fmla="*/ 79 h 139"/>
                    <a:gd name="T14" fmla="*/ 141 w 158"/>
                    <a:gd name="T15" fmla="*/ 85 h 139"/>
                    <a:gd name="T16" fmla="*/ 135 w 158"/>
                    <a:gd name="T17" fmla="*/ 87 h 139"/>
                    <a:gd name="T18" fmla="*/ 140 w 158"/>
                    <a:gd name="T19" fmla="*/ 93 h 139"/>
                    <a:gd name="T20" fmla="*/ 138 w 158"/>
                    <a:gd name="T21" fmla="*/ 97 h 139"/>
                    <a:gd name="T22" fmla="*/ 129 w 158"/>
                    <a:gd name="T23" fmla="*/ 103 h 139"/>
                    <a:gd name="T24" fmla="*/ 121 w 158"/>
                    <a:gd name="T25" fmla="*/ 115 h 139"/>
                    <a:gd name="T26" fmla="*/ 125 w 158"/>
                    <a:gd name="T27" fmla="*/ 129 h 139"/>
                    <a:gd name="T28" fmla="*/ 126 w 158"/>
                    <a:gd name="T29" fmla="*/ 137 h 139"/>
                    <a:gd name="T30" fmla="*/ 118 w 158"/>
                    <a:gd name="T31" fmla="*/ 139 h 139"/>
                    <a:gd name="T32" fmla="*/ 114 w 158"/>
                    <a:gd name="T33" fmla="*/ 138 h 139"/>
                    <a:gd name="T34" fmla="*/ 113 w 158"/>
                    <a:gd name="T35" fmla="*/ 137 h 139"/>
                    <a:gd name="T36" fmla="*/ 113 w 158"/>
                    <a:gd name="T37" fmla="*/ 137 h 139"/>
                    <a:gd name="T38" fmla="*/ 113 w 158"/>
                    <a:gd name="T39" fmla="*/ 137 h 139"/>
                    <a:gd name="T40" fmla="*/ 112 w 158"/>
                    <a:gd name="T41" fmla="*/ 137 h 139"/>
                    <a:gd name="T42" fmla="*/ 99 w 158"/>
                    <a:gd name="T43" fmla="*/ 129 h 139"/>
                    <a:gd name="T44" fmla="*/ 87 w 158"/>
                    <a:gd name="T45" fmla="*/ 116 h 139"/>
                    <a:gd name="T46" fmla="*/ 68 w 158"/>
                    <a:gd name="T47" fmla="*/ 100 h 139"/>
                    <a:gd name="T48" fmla="*/ 56 w 158"/>
                    <a:gd name="T49" fmla="*/ 89 h 139"/>
                    <a:gd name="T50" fmla="*/ 43 w 158"/>
                    <a:gd name="T51" fmla="*/ 79 h 139"/>
                    <a:gd name="T52" fmla="*/ 31 w 158"/>
                    <a:gd name="T53" fmla="*/ 68 h 139"/>
                    <a:gd name="T54" fmla="*/ 23 w 158"/>
                    <a:gd name="T55" fmla="*/ 54 h 139"/>
                    <a:gd name="T56" fmla="*/ 14 w 158"/>
                    <a:gd name="T57" fmla="*/ 43 h 139"/>
                    <a:gd name="T58" fmla="*/ 5 w 158"/>
                    <a:gd name="T59" fmla="*/ 36 h 139"/>
                    <a:gd name="T60" fmla="*/ 1 w 158"/>
                    <a:gd name="T61" fmla="*/ 20 h 139"/>
                    <a:gd name="T62" fmla="*/ 2 w 158"/>
                    <a:gd name="T63" fmla="*/ 10 h 139"/>
                    <a:gd name="T64" fmla="*/ 8 w 158"/>
                    <a:gd name="T65" fmla="*/ 7 h 139"/>
                    <a:gd name="T66" fmla="*/ 23 w 158"/>
                    <a:gd name="T67" fmla="*/ 13 h 139"/>
                    <a:gd name="T68" fmla="*/ 35 w 158"/>
                    <a:gd name="T69" fmla="*/ 4 h 139"/>
                    <a:gd name="T70" fmla="*/ 48 w 158"/>
                    <a:gd name="T71" fmla="*/ 2 h 139"/>
                    <a:gd name="T72" fmla="*/ 61 w 158"/>
                    <a:gd name="T73" fmla="*/ 4 h 139"/>
                    <a:gd name="T74" fmla="*/ 80 w 158"/>
                    <a:gd name="T75" fmla="*/ 6 h 139"/>
                    <a:gd name="T76" fmla="*/ 90 w 158"/>
                    <a:gd name="T77" fmla="*/ 3 h 139"/>
                    <a:gd name="T78" fmla="*/ 97 w 158"/>
                    <a:gd name="T79" fmla="*/ 2 h 139"/>
                    <a:gd name="T80" fmla="*/ 98 w 158"/>
                    <a:gd name="T81" fmla="*/ 2 h 139"/>
                    <a:gd name="T82" fmla="*/ 98 w 158"/>
                    <a:gd name="T83" fmla="*/ 2 h 139"/>
                    <a:gd name="T84" fmla="*/ 99 w 158"/>
                    <a:gd name="T85" fmla="*/ 2 h 139"/>
                    <a:gd name="T86" fmla="*/ 99 w 158"/>
                    <a:gd name="T87" fmla="*/ 2 h 139"/>
                    <a:gd name="T88" fmla="*/ 99 w 158"/>
                    <a:gd name="T89" fmla="*/ 2 h 139"/>
                    <a:gd name="T90" fmla="*/ 100 w 158"/>
                    <a:gd name="T91" fmla="*/ 1 h 139"/>
                    <a:gd name="T92" fmla="*/ 100 w 158"/>
                    <a:gd name="T93" fmla="*/ 1 h 139"/>
                    <a:gd name="T94" fmla="*/ 100 w 158"/>
                    <a:gd name="T95" fmla="*/ 1 h 139"/>
                    <a:gd name="T96" fmla="*/ 100 w 158"/>
                    <a:gd name="T97" fmla="*/ 1 h 139"/>
                    <a:gd name="T98" fmla="*/ 100 w 158"/>
                    <a:gd name="T99" fmla="*/ 1 h 139"/>
                    <a:gd name="T100" fmla="*/ 103 w 158"/>
                    <a:gd name="T101" fmla="*/ 4 h 139"/>
                    <a:gd name="T102" fmla="*/ 117 w 158"/>
                    <a:gd name="T103" fmla="*/ 8 h 139"/>
                    <a:gd name="T104" fmla="*/ 130 w 158"/>
                    <a:gd name="T105" fmla="*/ 12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58" h="139">
                      <a:moveTo>
                        <a:pt x="145" y="83"/>
                      </a:moveTo>
                      <a:cubicBezTo>
                        <a:pt x="146" y="83"/>
                        <a:pt x="146" y="83"/>
                        <a:pt x="146" y="83"/>
                      </a:cubicBezTo>
                      <a:cubicBezTo>
                        <a:pt x="146" y="83"/>
                        <a:pt x="146" y="83"/>
                        <a:pt x="146" y="83"/>
                      </a:cubicBezTo>
                      <a:cubicBezTo>
                        <a:pt x="145" y="83"/>
                        <a:pt x="145" y="83"/>
                        <a:pt x="145" y="83"/>
                      </a:cubicBezTo>
                      <a:close/>
                      <a:moveTo>
                        <a:pt x="132" y="9"/>
                      </a:moveTo>
                      <a:cubicBezTo>
                        <a:pt x="132" y="9"/>
                        <a:pt x="132" y="9"/>
                        <a:pt x="132" y="9"/>
                      </a:cubicBezTo>
                      <a:cubicBezTo>
                        <a:pt x="138" y="10"/>
                        <a:pt x="138" y="10"/>
                        <a:pt x="138" y="10"/>
                      </a:cubicBezTo>
                      <a:cubicBezTo>
                        <a:pt x="141" y="11"/>
                        <a:pt x="141" y="11"/>
                        <a:pt x="141" y="11"/>
                      </a:cubicBezTo>
                      <a:cubicBezTo>
                        <a:pt x="141" y="14"/>
                        <a:pt x="141" y="14"/>
                        <a:pt x="141" y="14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1" y="21"/>
                        <a:pt x="141" y="21"/>
                        <a:pt x="141" y="21"/>
                      </a:cubicBezTo>
                      <a:cubicBezTo>
                        <a:pt x="138" y="25"/>
                        <a:pt x="138" y="25"/>
                        <a:pt x="138" y="25"/>
                      </a:cubicBezTo>
                      <a:cubicBezTo>
                        <a:pt x="138" y="25"/>
                        <a:pt x="137" y="28"/>
                        <a:pt x="137" y="28"/>
                      </a:cubicBezTo>
                      <a:cubicBezTo>
                        <a:pt x="137" y="29"/>
                        <a:pt x="136" y="31"/>
                        <a:pt x="136" y="31"/>
                      </a:cubicBezTo>
                      <a:cubicBezTo>
                        <a:pt x="136" y="31"/>
                        <a:pt x="134" y="30"/>
                        <a:pt x="135" y="33"/>
                      </a:cubicBezTo>
                      <a:cubicBezTo>
                        <a:pt x="135" y="36"/>
                        <a:pt x="136" y="35"/>
                        <a:pt x="136" y="36"/>
                      </a:cubicBezTo>
                      <a:cubicBezTo>
                        <a:pt x="136" y="37"/>
                        <a:pt x="136" y="39"/>
                        <a:pt x="136" y="40"/>
                      </a:cubicBezTo>
                      <a:cubicBezTo>
                        <a:pt x="135" y="41"/>
                        <a:pt x="136" y="41"/>
                        <a:pt x="135" y="42"/>
                      </a:cubicBezTo>
                      <a:cubicBezTo>
                        <a:pt x="135" y="43"/>
                        <a:pt x="137" y="44"/>
                        <a:pt x="139" y="44"/>
                      </a:cubicBezTo>
                      <a:cubicBezTo>
                        <a:pt x="141" y="45"/>
                        <a:pt x="141" y="44"/>
                        <a:pt x="142" y="44"/>
                      </a:cubicBezTo>
                      <a:cubicBezTo>
                        <a:pt x="143" y="44"/>
                        <a:pt x="144" y="45"/>
                        <a:pt x="145" y="45"/>
                      </a:cubicBezTo>
                      <a:cubicBezTo>
                        <a:pt x="146" y="46"/>
                        <a:pt x="146" y="46"/>
                        <a:pt x="146" y="47"/>
                      </a:cubicBezTo>
                      <a:cubicBezTo>
                        <a:pt x="147" y="48"/>
                        <a:pt x="148" y="49"/>
                        <a:pt x="149" y="50"/>
                      </a:cubicBezTo>
                      <a:cubicBezTo>
                        <a:pt x="150" y="50"/>
                        <a:pt x="150" y="49"/>
                        <a:pt x="151" y="49"/>
                      </a:cubicBezTo>
                      <a:cubicBezTo>
                        <a:pt x="151" y="50"/>
                        <a:pt x="152" y="51"/>
                        <a:pt x="153" y="51"/>
                      </a:cubicBezTo>
                      <a:cubicBezTo>
                        <a:pt x="153" y="52"/>
                        <a:pt x="154" y="53"/>
                        <a:pt x="155" y="53"/>
                      </a:cubicBezTo>
                      <a:cubicBezTo>
                        <a:pt x="155" y="53"/>
                        <a:pt x="157" y="54"/>
                        <a:pt x="157" y="54"/>
                      </a:cubicBezTo>
                      <a:cubicBezTo>
                        <a:pt x="158" y="55"/>
                        <a:pt x="157" y="56"/>
                        <a:pt x="157" y="56"/>
                      </a:cubicBezTo>
                      <a:cubicBezTo>
                        <a:pt x="156" y="56"/>
                        <a:pt x="156" y="58"/>
                        <a:pt x="155" y="58"/>
                      </a:cubicBezTo>
                      <a:cubicBezTo>
                        <a:pt x="155" y="58"/>
                        <a:pt x="152" y="59"/>
                        <a:pt x="152" y="59"/>
                      </a:cubicBezTo>
                      <a:cubicBezTo>
                        <a:pt x="151" y="59"/>
                        <a:pt x="150" y="59"/>
                        <a:pt x="149" y="59"/>
                      </a:cubicBezTo>
                      <a:cubicBezTo>
                        <a:pt x="148" y="59"/>
                        <a:pt x="147" y="59"/>
                        <a:pt x="146" y="58"/>
                      </a:cubicBezTo>
                      <a:cubicBezTo>
                        <a:pt x="145" y="58"/>
                        <a:pt x="145" y="58"/>
                        <a:pt x="144" y="58"/>
                      </a:cubicBezTo>
                      <a:cubicBezTo>
                        <a:pt x="144" y="59"/>
                        <a:pt x="144" y="61"/>
                        <a:pt x="144" y="61"/>
                      </a:cubicBezTo>
                      <a:cubicBezTo>
                        <a:pt x="144" y="61"/>
                        <a:pt x="145" y="62"/>
                        <a:pt x="146" y="63"/>
                      </a:cubicBezTo>
                      <a:cubicBezTo>
                        <a:pt x="146" y="63"/>
                        <a:pt x="148" y="65"/>
                        <a:pt x="149" y="65"/>
                      </a:cubicBezTo>
                      <a:cubicBezTo>
                        <a:pt x="149" y="65"/>
                        <a:pt x="150" y="66"/>
                        <a:pt x="151" y="67"/>
                      </a:cubicBezTo>
                      <a:cubicBezTo>
                        <a:pt x="152" y="69"/>
                        <a:pt x="152" y="70"/>
                        <a:pt x="152" y="70"/>
                      </a:cubicBezTo>
                      <a:cubicBezTo>
                        <a:pt x="157" y="74"/>
                        <a:pt x="157" y="74"/>
                        <a:pt x="157" y="74"/>
                      </a:cubicBezTo>
                      <a:cubicBezTo>
                        <a:pt x="157" y="74"/>
                        <a:pt x="157" y="75"/>
                        <a:pt x="157" y="78"/>
                      </a:cubicBezTo>
                      <a:cubicBezTo>
                        <a:pt x="157" y="82"/>
                        <a:pt x="156" y="80"/>
                        <a:pt x="155" y="80"/>
                      </a:cubicBezTo>
                      <a:cubicBezTo>
                        <a:pt x="154" y="80"/>
                        <a:pt x="153" y="80"/>
                        <a:pt x="151" y="79"/>
                      </a:cubicBezTo>
                      <a:cubicBezTo>
                        <a:pt x="150" y="79"/>
                        <a:pt x="150" y="79"/>
                        <a:pt x="150" y="79"/>
                      </a:cubicBezTo>
                      <a:cubicBezTo>
                        <a:pt x="148" y="82"/>
                        <a:pt x="148" y="82"/>
                        <a:pt x="148" y="82"/>
                      </a:cubicBezTo>
                      <a:cubicBezTo>
                        <a:pt x="148" y="82"/>
                        <a:pt x="146" y="82"/>
                        <a:pt x="145" y="83"/>
                      </a:cubicBezTo>
                      <a:cubicBezTo>
                        <a:pt x="144" y="83"/>
                        <a:pt x="144" y="83"/>
                        <a:pt x="144" y="83"/>
                      </a:cubicBezTo>
                      <a:cubicBezTo>
                        <a:pt x="144" y="83"/>
                        <a:pt x="142" y="84"/>
                        <a:pt x="142" y="84"/>
                      </a:cubicBezTo>
                      <a:cubicBezTo>
                        <a:pt x="142" y="84"/>
                        <a:pt x="141" y="85"/>
                        <a:pt x="141" y="85"/>
                      </a:cubicBezTo>
                      <a:cubicBezTo>
                        <a:pt x="140" y="85"/>
                        <a:pt x="140" y="85"/>
                        <a:pt x="140" y="85"/>
                      </a:cubicBezTo>
                      <a:cubicBezTo>
                        <a:pt x="139" y="84"/>
                        <a:pt x="139" y="84"/>
                        <a:pt x="139" y="84"/>
                      </a:cubicBezTo>
                      <a:cubicBezTo>
                        <a:pt x="138" y="83"/>
                        <a:pt x="138" y="83"/>
                        <a:pt x="138" y="83"/>
                      </a:cubicBezTo>
                      <a:cubicBezTo>
                        <a:pt x="136" y="85"/>
                        <a:pt x="136" y="85"/>
                        <a:pt x="136" y="85"/>
                      </a:cubicBezTo>
                      <a:cubicBezTo>
                        <a:pt x="135" y="86"/>
                        <a:pt x="135" y="86"/>
                        <a:pt x="135" y="86"/>
                      </a:cubicBezTo>
                      <a:cubicBezTo>
                        <a:pt x="135" y="86"/>
                        <a:pt x="135" y="87"/>
                        <a:pt x="135" y="87"/>
                      </a:cubicBezTo>
                      <a:cubicBezTo>
                        <a:pt x="135" y="87"/>
                        <a:pt x="137" y="87"/>
                        <a:pt x="137" y="87"/>
                      </a:cubicBezTo>
                      <a:cubicBezTo>
                        <a:pt x="137" y="89"/>
                        <a:pt x="137" y="89"/>
                        <a:pt x="137" y="89"/>
                      </a:cubicBezTo>
                      <a:cubicBezTo>
                        <a:pt x="137" y="89"/>
                        <a:pt x="137" y="89"/>
                        <a:pt x="138" y="89"/>
                      </a:cubicBezTo>
                      <a:cubicBezTo>
                        <a:pt x="138" y="89"/>
                        <a:pt x="139" y="90"/>
                        <a:pt x="139" y="90"/>
                      </a:cubicBezTo>
                      <a:cubicBezTo>
                        <a:pt x="140" y="91"/>
                        <a:pt x="140" y="91"/>
                        <a:pt x="140" y="91"/>
                      </a:cubicBezTo>
                      <a:cubicBezTo>
                        <a:pt x="140" y="93"/>
                        <a:pt x="140" y="93"/>
                        <a:pt x="140" y="93"/>
                      </a:cubicBezTo>
                      <a:cubicBezTo>
                        <a:pt x="142" y="94"/>
                        <a:pt x="142" y="94"/>
                        <a:pt x="142" y="94"/>
                      </a:cubicBezTo>
                      <a:cubicBezTo>
                        <a:pt x="142" y="96"/>
                        <a:pt x="142" y="96"/>
                        <a:pt x="142" y="96"/>
                      </a:cubicBezTo>
                      <a:cubicBezTo>
                        <a:pt x="141" y="97"/>
                        <a:pt x="141" y="97"/>
                        <a:pt x="141" y="97"/>
                      </a:cubicBezTo>
                      <a:cubicBezTo>
                        <a:pt x="140" y="98"/>
                        <a:pt x="140" y="98"/>
                        <a:pt x="140" y="98"/>
                      </a:cubicBezTo>
                      <a:cubicBezTo>
                        <a:pt x="138" y="98"/>
                        <a:pt x="138" y="98"/>
                        <a:pt x="138" y="98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7" y="95"/>
                        <a:pt x="137" y="95"/>
                        <a:pt x="137" y="95"/>
                      </a:cubicBezTo>
                      <a:cubicBezTo>
                        <a:pt x="136" y="94"/>
                        <a:pt x="136" y="94"/>
                        <a:pt x="136" y="94"/>
                      </a:cubicBezTo>
                      <a:cubicBezTo>
                        <a:pt x="133" y="95"/>
                        <a:pt x="133" y="95"/>
                        <a:pt x="133" y="95"/>
                      </a:cubicBezTo>
                      <a:cubicBezTo>
                        <a:pt x="133" y="97"/>
                        <a:pt x="133" y="97"/>
                        <a:pt x="133" y="97"/>
                      </a:cubicBezTo>
                      <a:cubicBezTo>
                        <a:pt x="128" y="101"/>
                        <a:pt x="128" y="101"/>
                        <a:pt x="128" y="101"/>
                      </a:cubicBezTo>
                      <a:cubicBezTo>
                        <a:pt x="129" y="103"/>
                        <a:pt x="129" y="103"/>
                        <a:pt x="129" y="103"/>
                      </a:cubicBezTo>
                      <a:cubicBezTo>
                        <a:pt x="127" y="105"/>
                        <a:pt x="127" y="105"/>
                        <a:pt x="127" y="105"/>
                      </a:cubicBezTo>
                      <a:cubicBezTo>
                        <a:pt x="127" y="108"/>
                        <a:pt x="127" y="108"/>
                        <a:pt x="127" y="108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3"/>
                        <a:pt x="128" y="113"/>
                        <a:pt x="128" y="113"/>
                      </a:cubicBezTo>
                      <a:cubicBezTo>
                        <a:pt x="124" y="114"/>
                        <a:pt x="124" y="114"/>
                        <a:pt x="124" y="114"/>
                      </a:cubicBezTo>
                      <a:cubicBezTo>
                        <a:pt x="121" y="115"/>
                        <a:pt x="121" y="115"/>
                        <a:pt x="121" y="115"/>
                      </a:cubicBezTo>
                      <a:cubicBezTo>
                        <a:pt x="121" y="118"/>
                        <a:pt x="121" y="118"/>
                        <a:pt x="121" y="118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4" y="123"/>
                        <a:pt x="124" y="123"/>
                        <a:pt x="124" y="123"/>
                      </a:cubicBezTo>
                      <a:cubicBezTo>
                        <a:pt x="123" y="124"/>
                        <a:pt x="123" y="124"/>
                        <a:pt x="123" y="124"/>
                      </a:cubicBezTo>
                      <a:cubicBezTo>
                        <a:pt x="122" y="125"/>
                        <a:pt x="122" y="125"/>
                        <a:pt x="122" y="125"/>
                      </a:cubicBezTo>
                      <a:cubicBezTo>
                        <a:pt x="125" y="129"/>
                        <a:pt x="125" y="129"/>
                        <a:pt x="125" y="129"/>
                      </a:cubicBezTo>
                      <a:cubicBezTo>
                        <a:pt x="126" y="130"/>
                        <a:pt x="126" y="130"/>
                        <a:pt x="126" y="130"/>
                      </a:cubicBezTo>
                      <a:cubicBezTo>
                        <a:pt x="128" y="130"/>
                        <a:pt x="128" y="130"/>
                        <a:pt x="128" y="130"/>
                      </a:cubicBezTo>
                      <a:cubicBezTo>
                        <a:pt x="128" y="132"/>
                        <a:pt x="128" y="132"/>
                        <a:pt x="128" y="132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28" y="135"/>
                        <a:pt x="128" y="135"/>
                        <a:pt x="128" y="135"/>
                      </a:cubicBezTo>
                      <a:cubicBezTo>
                        <a:pt x="126" y="137"/>
                        <a:pt x="126" y="137"/>
                        <a:pt x="126" y="137"/>
                      </a:cubicBezTo>
                      <a:cubicBezTo>
                        <a:pt x="127" y="139"/>
                        <a:pt x="127" y="139"/>
                        <a:pt x="127" y="139"/>
                      </a:cubicBezTo>
                      <a:cubicBezTo>
                        <a:pt x="125" y="138"/>
                        <a:pt x="125" y="138"/>
                        <a:pt x="125" y="138"/>
                      </a:cubicBezTo>
                      <a:cubicBezTo>
                        <a:pt x="124" y="139"/>
                        <a:pt x="124" y="139"/>
                        <a:pt x="124" y="139"/>
                      </a:cubicBezTo>
                      <a:cubicBezTo>
                        <a:pt x="124" y="139"/>
                        <a:pt x="124" y="139"/>
                        <a:pt x="124" y="139"/>
                      </a:cubicBezTo>
                      <a:cubicBezTo>
                        <a:pt x="121" y="138"/>
                        <a:pt x="121" y="138"/>
                        <a:pt x="121" y="138"/>
                      </a:cubicBezTo>
                      <a:cubicBezTo>
                        <a:pt x="121" y="138"/>
                        <a:pt x="119" y="139"/>
                        <a:pt x="118" y="139"/>
                      </a:cubicBezTo>
                      <a:cubicBezTo>
                        <a:pt x="118" y="139"/>
                        <a:pt x="117" y="139"/>
                        <a:pt x="117" y="139"/>
                      </a:cubicBezTo>
                      <a:cubicBezTo>
                        <a:pt x="117" y="139"/>
                        <a:pt x="115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8"/>
                        <a:pt x="114" y="138"/>
                        <a:pt x="114" y="138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3" y="137"/>
                        <a:pt x="113" y="137"/>
                        <a:pt x="113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06" y="134"/>
                        <a:pt x="106" y="134"/>
                        <a:pt x="106" y="134"/>
                      </a:cubicBezTo>
                      <a:cubicBezTo>
                        <a:pt x="101" y="131"/>
                        <a:pt x="101" y="131"/>
                        <a:pt x="101" y="131"/>
                      </a:cubicBezTo>
                      <a:cubicBezTo>
                        <a:pt x="99" y="129"/>
                        <a:pt x="99" y="129"/>
                        <a:pt x="99" y="129"/>
                      </a:cubicBezTo>
                      <a:cubicBezTo>
                        <a:pt x="98" y="125"/>
                        <a:pt x="98" y="125"/>
                        <a:pt x="98" y="125"/>
                      </a:cubicBezTo>
                      <a:cubicBezTo>
                        <a:pt x="93" y="124"/>
                        <a:pt x="93" y="124"/>
                        <a:pt x="93" y="124"/>
                      </a:cubicBezTo>
                      <a:cubicBezTo>
                        <a:pt x="93" y="121"/>
                        <a:pt x="87" y="126"/>
                        <a:pt x="89" y="120"/>
                      </a:cubicBezTo>
                      <a:cubicBezTo>
                        <a:pt x="89" y="120"/>
                        <a:pt x="89" y="119"/>
                        <a:pt x="89" y="119"/>
                      </a:cubicBezTo>
                      <a:cubicBezTo>
                        <a:pt x="89" y="119"/>
                        <a:pt x="89" y="119"/>
                        <a:pt x="89" y="119"/>
                      </a:cubicBezTo>
                      <a:cubicBezTo>
                        <a:pt x="89" y="118"/>
                        <a:pt x="87" y="116"/>
                        <a:pt x="87" y="116"/>
                      </a:cubicBezTo>
                      <a:cubicBezTo>
                        <a:pt x="81" y="113"/>
                        <a:pt x="80" y="110"/>
                        <a:pt x="77" y="109"/>
                      </a:cubicBezTo>
                      <a:cubicBezTo>
                        <a:pt x="76" y="109"/>
                        <a:pt x="76" y="109"/>
                        <a:pt x="76" y="109"/>
                      </a:cubicBezTo>
                      <a:cubicBezTo>
                        <a:pt x="72" y="105"/>
                        <a:pt x="72" y="105"/>
                        <a:pt x="72" y="105"/>
                      </a:cubicBezTo>
                      <a:cubicBezTo>
                        <a:pt x="70" y="104"/>
                        <a:pt x="70" y="104"/>
                        <a:pt x="70" y="104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68" y="100"/>
                        <a:pt x="68" y="100"/>
                        <a:pt x="68" y="100"/>
                      </a:cubicBezTo>
                      <a:cubicBezTo>
                        <a:pt x="67" y="96"/>
                        <a:pt x="67" y="96"/>
                        <a:pt x="67" y="96"/>
                      </a:cubicBezTo>
                      <a:cubicBezTo>
                        <a:pt x="67" y="96"/>
                        <a:pt x="67" y="96"/>
                        <a:pt x="67" y="96"/>
                      </a:cubicBezTo>
                      <a:cubicBezTo>
                        <a:pt x="67" y="96"/>
                        <a:pt x="63" y="95"/>
                        <a:pt x="61" y="94"/>
                      </a:cubicBezTo>
                      <a:cubicBezTo>
                        <a:pt x="59" y="93"/>
                        <a:pt x="59" y="93"/>
                        <a:pt x="59" y="93"/>
                      </a:cubicBezTo>
                      <a:cubicBezTo>
                        <a:pt x="57" y="90"/>
                        <a:pt x="57" y="90"/>
                        <a:pt x="57" y="90"/>
                      </a:cubicBezTo>
                      <a:cubicBezTo>
                        <a:pt x="56" y="89"/>
                        <a:pt x="56" y="89"/>
                        <a:pt x="56" y="89"/>
                      </a:cubicBezTo>
                      <a:cubicBezTo>
                        <a:pt x="53" y="86"/>
                        <a:pt x="53" y="86"/>
                        <a:pt x="53" y="86"/>
                      </a:cubicBezTo>
                      <a:cubicBezTo>
                        <a:pt x="52" y="86"/>
                        <a:pt x="52" y="86"/>
                        <a:pt x="52" y="86"/>
                      </a:cubicBezTo>
                      <a:cubicBezTo>
                        <a:pt x="47" y="84"/>
                        <a:pt x="47" y="84"/>
                        <a:pt x="47" y="84"/>
                      </a:cubicBezTo>
                      <a:cubicBezTo>
                        <a:pt x="46" y="82"/>
                        <a:pt x="46" y="82"/>
                        <a:pt x="46" y="82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43" y="79"/>
                        <a:pt x="43" y="79"/>
                        <a:pt x="43" y="79"/>
                      </a:cubicBezTo>
                      <a:cubicBezTo>
                        <a:pt x="40" y="78"/>
                        <a:pt x="40" y="78"/>
                        <a:pt x="40" y="78"/>
                      </a:cubicBezTo>
                      <a:cubicBezTo>
                        <a:pt x="39" y="76"/>
                        <a:pt x="39" y="76"/>
                        <a:pt x="39" y="76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2" y="69"/>
                        <a:pt x="32" y="69"/>
                        <a:pt x="32" y="69"/>
                      </a:cubicBez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30" y="67"/>
                        <a:pt x="30" y="67"/>
                        <a:pt x="30" y="67"/>
                      </a:cubicBezTo>
                      <a:cubicBezTo>
                        <a:pt x="28" y="64"/>
                        <a:pt x="28" y="64"/>
                        <a:pt x="28" y="64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3" y="59"/>
                        <a:pt x="23" y="59"/>
                        <a:pt x="23" y="59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3" y="54"/>
                        <a:pt x="23" y="54"/>
                        <a:pt x="23" y="54"/>
                      </a:cubicBezTo>
                      <a:cubicBezTo>
                        <a:pt x="22" y="53"/>
                        <a:pt x="21" y="53"/>
                        <a:pt x="21" y="52"/>
                      </a:cubicBezTo>
                      <a:cubicBezTo>
                        <a:pt x="20" y="52"/>
                        <a:pt x="18" y="51"/>
                        <a:pt x="19" y="50"/>
                      </a:cubicBezTo>
                      <a:cubicBezTo>
                        <a:pt x="19" y="49"/>
                        <a:pt x="18" y="48"/>
                        <a:pt x="18" y="46"/>
                      </a:cubicBezTo>
                      <a:cubicBezTo>
                        <a:pt x="18" y="45"/>
                        <a:pt x="18" y="44"/>
                        <a:pt x="17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4" y="43"/>
                        <a:pt x="14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4" y="41"/>
                        <a:pt x="14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0" y="35"/>
                        <a:pt x="8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5" y="35"/>
                        <a:pt x="5" y="36"/>
                        <a:pt x="5" y="36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2"/>
                        <a:pt x="1" y="31"/>
                        <a:pt x="2" y="29"/>
                      </a:cubicBezTo>
                      <a:cubicBezTo>
                        <a:pt x="4" y="27"/>
                        <a:pt x="2" y="26"/>
                        <a:pt x="2" y="26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1" y="13"/>
                        <a:pt x="1" y="11"/>
                      </a:cubicBezTo>
                      <a:cubicBezTo>
                        <a:pt x="1" y="11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8" y="7"/>
                        <a:pt x="8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2" y="16"/>
                        <a:pt x="23" y="16"/>
                      </a:cubicBezTo>
                      <a:cubicBezTo>
                        <a:pt x="23" y="15"/>
                        <a:pt x="23" y="13"/>
                        <a:pt x="23" y="13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5" y="4"/>
                        <a:pt x="35" y="4"/>
                        <a:pt x="35" y="4"/>
                      </a:cubicBezTo>
                      <a:cubicBezTo>
                        <a:pt x="35" y="4"/>
                        <a:pt x="38" y="5"/>
                        <a:pt x="39" y="5"/>
                      </a:cubicBezTo>
                      <a:cubicBezTo>
                        <a:pt x="39" y="5"/>
                        <a:pt x="40" y="5"/>
                        <a:pt x="40" y="5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6" y="5"/>
                        <a:pt x="66" y="5"/>
                        <a:pt x="66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9" y="7"/>
                        <a:pt x="79" y="7"/>
                        <a:pt x="80" y="6"/>
                      </a:cubicBezTo>
                      <a:cubicBezTo>
                        <a:pt x="80" y="6"/>
                        <a:pt x="83" y="6"/>
                        <a:pt x="83" y="6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6" y="5"/>
                        <a:pt x="88" y="5"/>
                        <a:pt x="88" y="5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1" y="3"/>
                        <a:pt x="91" y="3"/>
                        <a:pt x="92" y="3"/>
                      </a:cubicBezTo>
                      <a:cubicBezTo>
                        <a:pt x="93" y="3"/>
                        <a:pt x="94" y="2"/>
                        <a:pt x="94" y="2"/>
                      </a:cubicBezTo>
                      <a:cubicBezTo>
                        <a:pt x="94" y="2"/>
                        <a:pt x="95" y="3"/>
                        <a:pt x="95" y="3"/>
                      </a:cubicBezTo>
                      <a:cubicBezTo>
                        <a:pt x="95" y="3"/>
                        <a:pt x="96" y="2"/>
                        <a:pt x="97" y="2"/>
                      </a:cubicBezTo>
                      <a:cubicBezTo>
                        <a:pt x="97" y="2"/>
                        <a:pt x="97" y="2"/>
                        <a:pt x="97" y="2"/>
                      </a:cubicBezTo>
                      <a:cubicBezTo>
                        <a:pt x="97" y="2"/>
                        <a:pt x="97" y="2"/>
                        <a:pt x="97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8" y="2"/>
                        <a:pt x="98" y="2"/>
                        <a:pt x="98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2"/>
                        <a:pt x="99" y="2"/>
                        <a:pt x="99" y="2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0" y="1"/>
                        <a:pt x="100" y="1"/>
                      </a:cubicBezTo>
                      <a:cubicBezTo>
                        <a:pt x="100" y="1"/>
                        <a:pt x="101" y="3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4"/>
                        <a:pt x="105" y="4"/>
                        <a:pt x="105" y="4"/>
                      </a:cubicBezTo>
                      <a:cubicBezTo>
                        <a:pt x="105" y="4"/>
                        <a:pt x="106" y="3"/>
                        <a:pt x="107" y="3"/>
                      </a:cubicBezTo>
                      <a:cubicBezTo>
                        <a:pt x="109" y="3"/>
                        <a:pt x="110" y="3"/>
                        <a:pt x="111" y="3"/>
                      </a:cubicBezTo>
                      <a:cubicBezTo>
                        <a:pt x="113" y="3"/>
                        <a:pt x="114" y="5"/>
                        <a:pt x="114" y="5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8"/>
                        <a:pt x="118" y="10"/>
                        <a:pt x="118" y="11"/>
                      </a:cubicBezTo>
                      <a:cubicBezTo>
                        <a:pt x="119" y="12"/>
                        <a:pt x="119" y="13"/>
                        <a:pt x="119" y="13"/>
                      </a:cubicBezTo>
                      <a:cubicBezTo>
                        <a:pt x="119" y="13"/>
                        <a:pt x="119" y="13"/>
                        <a:pt x="119" y="13"/>
                      </a:cubicBezTo>
                      <a:cubicBezTo>
                        <a:pt x="120" y="13"/>
                        <a:pt x="127" y="16"/>
                        <a:pt x="128" y="16"/>
                      </a:cubicBezTo>
                      <a:cubicBezTo>
                        <a:pt x="128" y="16"/>
                        <a:pt x="129" y="16"/>
                        <a:pt x="129" y="16"/>
                      </a:cubicBezTo>
                      <a:cubicBezTo>
                        <a:pt x="129" y="14"/>
                        <a:pt x="128" y="13"/>
                        <a:pt x="130" y="12"/>
                      </a:cubicBezTo>
                      <a:cubicBezTo>
                        <a:pt x="131" y="12"/>
                        <a:pt x="132" y="14"/>
                        <a:pt x="132" y="12"/>
                      </a:cubicBezTo>
                      <a:cubicBezTo>
                        <a:pt x="132" y="10"/>
                        <a:pt x="133" y="11"/>
                        <a:pt x="132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96">
                  <a:extLst>
                    <a:ext uri="{FF2B5EF4-FFF2-40B4-BE49-F238E27FC236}">
                      <a16:creationId xmlns:a16="http://schemas.microsoft.com/office/drawing/2014/main" id="{654F8E10-48CA-850A-B7A9-B44A9E78E2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68579" y="861866"/>
                  <a:ext cx="1608735" cy="2202950"/>
                </a:xfrm>
                <a:custGeom>
                  <a:avLst/>
                  <a:gdLst>
                    <a:gd name="T0" fmla="*/ 383 w 538"/>
                    <a:gd name="T1" fmla="*/ 61 h 760"/>
                    <a:gd name="T2" fmla="*/ 367 w 538"/>
                    <a:gd name="T3" fmla="*/ 127 h 760"/>
                    <a:gd name="T4" fmla="*/ 435 w 538"/>
                    <a:gd name="T5" fmla="*/ 150 h 760"/>
                    <a:gd name="T6" fmla="*/ 438 w 538"/>
                    <a:gd name="T7" fmla="*/ 149 h 760"/>
                    <a:gd name="T8" fmla="*/ 438 w 538"/>
                    <a:gd name="T9" fmla="*/ 148 h 760"/>
                    <a:gd name="T10" fmla="*/ 443 w 538"/>
                    <a:gd name="T11" fmla="*/ 86 h 760"/>
                    <a:gd name="T12" fmla="*/ 500 w 538"/>
                    <a:gd name="T13" fmla="*/ 70 h 760"/>
                    <a:gd name="T14" fmla="*/ 509 w 538"/>
                    <a:gd name="T15" fmla="*/ 106 h 760"/>
                    <a:gd name="T16" fmla="*/ 499 w 538"/>
                    <a:gd name="T17" fmla="*/ 50 h 760"/>
                    <a:gd name="T18" fmla="*/ 468 w 538"/>
                    <a:gd name="T19" fmla="*/ 9 h 760"/>
                    <a:gd name="T20" fmla="*/ 444 w 538"/>
                    <a:gd name="T21" fmla="*/ 21 h 760"/>
                    <a:gd name="T22" fmla="*/ 425 w 538"/>
                    <a:gd name="T23" fmla="*/ 23 h 760"/>
                    <a:gd name="T24" fmla="*/ 400 w 538"/>
                    <a:gd name="T25" fmla="*/ 33 h 760"/>
                    <a:gd name="T26" fmla="*/ 377 w 538"/>
                    <a:gd name="T27" fmla="*/ 69 h 760"/>
                    <a:gd name="T28" fmla="*/ 361 w 538"/>
                    <a:gd name="T29" fmla="*/ 85 h 760"/>
                    <a:gd name="T30" fmla="*/ 328 w 538"/>
                    <a:gd name="T31" fmla="*/ 96 h 760"/>
                    <a:gd name="T32" fmla="*/ 298 w 538"/>
                    <a:gd name="T33" fmla="*/ 115 h 760"/>
                    <a:gd name="T34" fmla="*/ 281 w 538"/>
                    <a:gd name="T35" fmla="*/ 161 h 760"/>
                    <a:gd name="T36" fmla="*/ 241 w 538"/>
                    <a:gd name="T37" fmla="*/ 187 h 760"/>
                    <a:gd name="T38" fmla="*/ 235 w 538"/>
                    <a:gd name="T39" fmla="*/ 201 h 760"/>
                    <a:gd name="T40" fmla="*/ 241 w 538"/>
                    <a:gd name="T41" fmla="*/ 223 h 760"/>
                    <a:gd name="T42" fmla="*/ 235 w 538"/>
                    <a:gd name="T43" fmla="*/ 256 h 760"/>
                    <a:gd name="T44" fmla="*/ 219 w 538"/>
                    <a:gd name="T45" fmla="*/ 306 h 760"/>
                    <a:gd name="T46" fmla="*/ 193 w 538"/>
                    <a:gd name="T47" fmla="*/ 362 h 760"/>
                    <a:gd name="T48" fmla="*/ 174 w 538"/>
                    <a:gd name="T49" fmla="*/ 390 h 760"/>
                    <a:gd name="T50" fmla="*/ 145 w 538"/>
                    <a:gd name="T51" fmla="*/ 436 h 760"/>
                    <a:gd name="T52" fmla="*/ 139 w 538"/>
                    <a:gd name="T53" fmla="*/ 456 h 760"/>
                    <a:gd name="T54" fmla="*/ 97 w 538"/>
                    <a:gd name="T55" fmla="*/ 474 h 760"/>
                    <a:gd name="T56" fmla="*/ 59 w 538"/>
                    <a:gd name="T57" fmla="*/ 500 h 760"/>
                    <a:gd name="T58" fmla="*/ 24 w 538"/>
                    <a:gd name="T59" fmla="*/ 527 h 760"/>
                    <a:gd name="T60" fmla="*/ 14 w 538"/>
                    <a:gd name="T61" fmla="*/ 551 h 760"/>
                    <a:gd name="T62" fmla="*/ 4 w 538"/>
                    <a:gd name="T63" fmla="*/ 599 h 760"/>
                    <a:gd name="T64" fmla="*/ 13 w 538"/>
                    <a:gd name="T65" fmla="*/ 650 h 760"/>
                    <a:gd name="T66" fmla="*/ 22 w 538"/>
                    <a:gd name="T67" fmla="*/ 686 h 760"/>
                    <a:gd name="T68" fmla="*/ 33 w 538"/>
                    <a:gd name="T69" fmla="*/ 742 h 760"/>
                    <a:gd name="T70" fmla="*/ 96 w 538"/>
                    <a:gd name="T71" fmla="*/ 747 h 760"/>
                    <a:gd name="T72" fmla="*/ 173 w 538"/>
                    <a:gd name="T73" fmla="*/ 704 h 760"/>
                    <a:gd name="T74" fmla="*/ 188 w 538"/>
                    <a:gd name="T75" fmla="*/ 671 h 760"/>
                    <a:gd name="T76" fmla="*/ 193 w 538"/>
                    <a:gd name="T77" fmla="*/ 655 h 760"/>
                    <a:gd name="T78" fmla="*/ 193 w 538"/>
                    <a:gd name="T79" fmla="*/ 655 h 760"/>
                    <a:gd name="T80" fmla="*/ 207 w 538"/>
                    <a:gd name="T81" fmla="*/ 644 h 760"/>
                    <a:gd name="T82" fmla="*/ 212 w 538"/>
                    <a:gd name="T83" fmla="*/ 590 h 760"/>
                    <a:gd name="T84" fmla="*/ 213 w 538"/>
                    <a:gd name="T85" fmla="*/ 589 h 760"/>
                    <a:gd name="T86" fmla="*/ 213 w 538"/>
                    <a:gd name="T87" fmla="*/ 586 h 760"/>
                    <a:gd name="T88" fmla="*/ 213 w 538"/>
                    <a:gd name="T89" fmla="*/ 584 h 760"/>
                    <a:gd name="T90" fmla="*/ 214 w 538"/>
                    <a:gd name="T91" fmla="*/ 582 h 760"/>
                    <a:gd name="T92" fmla="*/ 189 w 538"/>
                    <a:gd name="T93" fmla="*/ 510 h 760"/>
                    <a:gd name="T94" fmla="*/ 231 w 538"/>
                    <a:gd name="T95" fmla="*/ 427 h 760"/>
                    <a:gd name="T96" fmla="*/ 240 w 538"/>
                    <a:gd name="T97" fmla="*/ 314 h 760"/>
                    <a:gd name="T98" fmla="*/ 275 w 538"/>
                    <a:gd name="T99" fmla="*/ 228 h 760"/>
                    <a:gd name="T100" fmla="*/ 275 w 538"/>
                    <a:gd name="T101" fmla="*/ 220 h 760"/>
                    <a:gd name="T102" fmla="*/ 275 w 538"/>
                    <a:gd name="T103" fmla="*/ 218 h 760"/>
                    <a:gd name="T104" fmla="*/ 276 w 538"/>
                    <a:gd name="T105" fmla="*/ 217 h 760"/>
                    <a:gd name="T106" fmla="*/ 277 w 538"/>
                    <a:gd name="T107" fmla="*/ 215 h 760"/>
                    <a:gd name="T108" fmla="*/ 302 w 538"/>
                    <a:gd name="T109" fmla="*/ 202 h 760"/>
                    <a:gd name="T110" fmla="*/ 342 w 538"/>
                    <a:gd name="T111" fmla="*/ 142 h 760"/>
                    <a:gd name="T112" fmla="*/ 360 w 538"/>
                    <a:gd name="T113" fmla="*/ 125 h 760"/>
                    <a:gd name="T114" fmla="*/ 361 w 538"/>
                    <a:gd name="T115" fmla="*/ 125 h 760"/>
                    <a:gd name="T116" fmla="*/ 363 w 538"/>
                    <a:gd name="T117" fmla="*/ 125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38" h="760">
                      <a:moveTo>
                        <a:pt x="370" y="57"/>
                      </a:moveTo>
                      <a:cubicBezTo>
                        <a:pt x="368" y="57"/>
                        <a:pt x="365" y="58"/>
                        <a:pt x="365" y="56"/>
                      </a:cubicBezTo>
                      <a:cubicBezTo>
                        <a:pt x="365" y="55"/>
                        <a:pt x="362" y="52"/>
                        <a:pt x="362" y="52"/>
                      </a:cubicBezTo>
                      <a:cubicBezTo>
                        <a:pt x="362" y="51"/>
                        <a:pt x="360" y="49"/>
                        <a:pt x="363" y="48"/>
                      </a:cubicBezTo>
                      <a:cubicBezTo>
                        <a:pt x="365" y="46"/>
                        <a:pt x="372" y="43"/>
                        <a:pt x="373" y="43"/>
                      </a:cubicBezTo>
                      <a:cubicBezTo>
                        <a:pt x="373" y="43"/>
                        <a:pt x="376" y="38"/>
                        <a:pt x="377" y="37"/>
                      </a:cubicBezTo>
                      <a:cubicBezTo>
                        <a:pt x="378" y="37"/>
                        <a:pt x="384" y="37"/>
                        <a:pt x="384" y="37"/>
                      </a:cubicBezTo>
                      <a:cubicBezTo>
                        <a:pt x="384" y="37"/>
                        <a:pt x="385" y="38"/>
                        <a:pt x="387" y="38"/>
                      </a:cubicBezTo>
                      <a:cubicBezTo>
                        <a:pt x="389" y="39"/>
                        <a:pt x="393" y="36"/>
                        <a:pt x="391" y="39"/>
                      </a:cubicBezTo>
                      <a:cubicBezTo>
                        <a:pt x="388" y="41"/>
                        <a:pt x="387" y="42"/>
                        <a:pt x="386" y="42"/>
                      </a:cubicBezTo>
                      <a:cubicBezTo>
                        <a:pt x="385" y="43"/>
                        <a:pt x="380" y="47"/>
                        <a:pt x="380" y="49"/>
                      </a:cubicBezTo>
                      <a:cubicBezTo>
                        <a:pt x="379" y="51"/>
                        <a:pt x="380" y="51"/>
                        <a:pt x="379" y="52"/>
                      </a:cubicBezTo>
                      <a:cubicBezTo>
                        <a:pt x="377" y="53"/>
                        <a:pt x="371" y="56"/>
                        <a:pt x="370" y="57"/>
                      </a:cubicBezTo>
                      <a:close/>
                      <a:moveTo>
                        <a:pt x="383" y="61"/>
                      </a:moveTo>
                      <a:cubicBezTo>
                        <a:pt x="383" y="61"/>
                        <a:pt x="383" y="61"/>
                        <a:pt x="383" y="61"/>
                      </a:cubicBezTo>
                      <a:cubicBezTo>
                        <a:pt x="383" y="61"/>
                        <a:pt x="386" y="62"/>
                        <a:pt x="386" y="61"/>
                      </a:cubicBezTo>
                      <a:cubicBezTo>
                        <a:pt x="386" y="61"/>
                        <a:pt x="387" y="59"/>
                        <a:pt x="387" y="56"/>
                      </a:cubicBezTo>
                      <a:cubicBezTo>
                        <a:pt x="388" y="53"/>
                        <a:pt x="390" y="53"/>
                        <a:pt x="391" y="52"/>
                      </a:cubicBezTo>
                      <a:cubicBezTo>
                        <a:pt x="392" y="51"/>
                        <a:pt x="391" y="51"/>
                        <a:pt x="392" y="49"/>
                      </a:cubicBezTo>
                      <a:cubicBezTo>
                        <a:pt x="392" y="47"/>
                        <a:pt x="391" y="47"/>
                        <a:pt x="389" y="46"/>
                      </a:cubicBezTo>
                      <a:cubicBezTo>
                        <a:pt x="386" y="46"/>
                        <a:pt x="386" y="48"/>
                        <a:pt x="384" y="48"/>
                      </a:cubicBezTo>
                      <a:cubicBezTo>
                        <a:pt x="383" y="49"/>
                        <a:pt x="383" y="51"/>
                        <a:pt x="384" y="52"/>
                      </a:cubicBezTo>
                      <a:cubicBezTo>
                        <a:pt x="384" y="53"/>
                        <a:pt x="382" y="54"/>
                        <a:pt x="380" y="55"/>
                      </a:cubicBezTo>
                      <a:cubicBezTo>
                        <a:pt x="378" y="57"/>
                        <a:pt x="378" y="59"/>
                        <a:pt x="378" y="59"/>
                      </a:cubicBezTo>
                      <a:cubicBezTo>
                        <a:pt x="383" y="61"/>
                        <a:pt x="383" y="61"/>
                        <a:pt x="383" y="61"/>
                      </a:cubicBezTo>
                      <a:close/>
                      <a:moveTo>
                        <a:pt x="363" y="126"/>
                      </a:move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7" y="127"/>
                        <a:pt x="367" y="127"/>
                        <a:pt x="367" y="127"/>
                      </a:cubicBezTo>
                      <a:cubicBezTo>
                        <a:pt x="374" y="135"/>
                        <a:pt x="374" y="135"/>
                        <a:pt x="374" y="135"/>
                      </a:cubicBezTo>
                      <a:cubicBezTo>
                        <a:pt x="380" y="142"/>
                        <a:pt x="380" y="142"/>
                        <a:pt x="380" y="142"/>
                      </a:cubicBezTo>
                      <a:cubicBezTo>
                        <a:pt x="380" y="142"/>
                        <a:pt x="389" y="149"/>
                        <a:pt x="391" y="150"/>
                      </a:cubicBezTo>
                      <a:cubicBezTo>
                        <a:pt x="393" y="151"/>
                        <a:pt x="404" y="153"/>
                        <a:pt x="405" y="154"/>
                      </a:cubicBezTo>
                      <a:cubicBezTo>
                        <a:pt x="408" y="150"/>
                        <a:pt x="408" y="150"/>
                        <a:pt x="408" y="150"/>
                      </a:cubicBezTo>
                      <a:cubicBezTo>
                        <a:pt x="412" y="147"/>
                        <a:pt x="412" y="147"/>
                        <a:pt x="412" y="147"/>
                      </a:cubicBezTo>
                      <a:cubicBezTo>
                        <a:pt x="411" y="145"/>
                        <a:pt x="411" y="145"/>
                        <a:pt x="411" y="145"/>
                      </a:cubicBezTo>
                      <a:cubicBezTo>
                        <a:pt x="416" y="142"/>
                        <a:pt x="416" y="142"/>
                        <a:pt x="416" y="142"/>
                      </a:cubicBezTo>
                      <a:cubicBezTo>
                        <a:pt x="420" y="145"/>
                        <a:pt x="420" y="145"/>
                        <a:pt x="420" y="145"/>
                      </a:cubicBezTo>
                      <a:cubicBezTo>
                        <a:pt x="430" y="147"/>
                        <a:pt x="430" y="147"/>
                        <a:pt x="430" y="147"/>
                      </a:cubicBezTo>
                      <a:cubicBezTo>
                        <a:pt x="434" y="150"/>
                        <a:pt x="434" y="150"/>
                        <a:pt x="434" y="150"/>
                      </a:cubicBezTo>
                      <a:cubicBezTo>
                        <a:pt x="434" y="150"/>
                        <a:pt x="434" y="150"/>
                        <a:pt x="435" y="150"/>
                      </a:cubicBezTo>
                      <a:cubicBezTo>
                        <a:pt x="435" y="150"/>
                        <a:pt x="435" y="150"/>
                        <a:pt x="435" y="150"/>
                      </a:cubicBezTo>
                      <a:cubicBezTo>
                        <a:pt x="435" y="150"/>
                        <a:pt x="435" y="150"/>
                        <a:pt x="435" y="150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6" y="149"/>
                        <a:pt x="436" y="149"/>
                      </a:cubicBezTo>
                      <a:cubicBezTo>
                        <a:pt x="436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7" y="149"/>
                        <a:pt x="437" y="149"/>
                        <a:pt x="437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9"/>
                        <a:pt x="438" y="149"/>
                        <a:pt x="438" y="149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8"/>
                        <a:pt x="438" y="148"/>
                        <a:pt x="438" y="148"/>
                      </a:cubicBezTo>
                      <a:cubicBezTo>
                        <a:pt x="438" y="147"/>
                        <a:pt x="438" y="147"/>
                        <a:pt x="438" y="147"/>
                      </a:cubicBezTo>
                      <a:cubicBezTo>
                        <a:pt x="438" y="146"/>
                        <a:pt x="438" y="140"/>
                        <a:pt x="438" y="140"/>
                      </a:cubicBezTo>
                      <a:cubicBezTo>
                        <a:pt x="438" y="140"/>
                        <a:pt x="435" y="138"/>
                        <a:pt x="438" y="136"/>
                      </a:cubicBezTo>
                      <a:cubicBezTo>
                        <a:pt x="441" y="133"/>
                        <a:pt x="445" y="130"/>
                        <a:pt x="445" y="130"/>
                      </a:cubicBezTo>
                      <a:cubicBezTo>
                        <a:pt x="445" y="130"/>
                        <a:pt x="447" y="129"/>
                        <a:pt x="447" y="126"/>
                      </a:cubicBezTo>
                      <a:cubicBezTo>
                        <a:pt x="447" y="123"/>
                        <a:pt x="445" y="115"/>
                        <a:pt x="445" y="115"/>
                      </a:cubicBezTo>
                      <a:cubicBezTo>
                        <a:pt x="445" y="115"/>
                        <a:pt x="443" y="110"/>
                        <a:pt x="443" y="108"/>
                      </a:cubicBezTo>
                      <a:cubicBezTo>
                        <a:pt x="445" y="96"/>
                        <a:pt x="440" y="88"/>
                        <a:pt x="443" y="86"/>
                      </a:cubicBezTo>
                      <a:cubicBezTo>
                        <a:pt x="443" y="86"/>
                        <a:pt x="443" y="86"/>
                        <a:pt x="443" y="86"/>
                      </a:cubicBezTo>
                      <a:cubicBezTo>
                        <a:pt x="443" y="86"/>
                        <a:pt x="443" y="86"/>
                        <a:pt x="443" y="86"/>
                      </a:cubicBezTo>
                      <a:cubicBezTo>
                        <a:pt x="445" y="85"/>
                        <a:pt x="445" y="85"/>
                        <a:pt x="445" y="85"/>
                      </a:cubicBezTo>
                      <a:cubicBezTo>
                        <a:pt x="448" y="83"/>
                        <a:pt x="448" y="83"/>
                        <a:pt x="448" y="83"/>
                      </a:cubicBezTo>
                      <a:cubicBezTo>
                        <a:pt x="448" y="83"/>
                        <a:pt x="448" y="82"/>
                        <a:pt x="448" y="82"/>
                      </a:cubicBezTo>
                      <a:cubicBezTo>
                        <a:pt x="448" y="77"/>
                        <a:pt x="442" y="72"/>
                        <a:pt x="449" y="71"/>
                      </a:cubicBezTo>
                      <a:cubicBezTo>
                        <a:pt x="452" y="69"/>
                        <a:pt x="452" y="69"/>
                        <a:pt x="452" y="69"/>
                      </a:cubicBezTo>
                      <a:cubicBezTo>
                        <a:pt x="461" y="69"/>
                        <a:pt x="461" y="69"/>
                        <a:pt x="461" y="69"/>
                      </a:cubicBezTo>
                      <a:cubicBezTo>
                        <a:pt x="463" y="63"/>
                        <a:pt x="463" y="63"/>
                        <a:pt x="463" y="63"/>
                      </a:cubicBezTo>
                      <a:cubicBezTo>
                        <a:pt x="467" y="59"/>
                        <a:pt x="467" y="59"/>
                        <a:pt x="467" y="59"/>
                      </a:cubicBezTo>
                      <a:cubicBezTo>
                        <a:pt x="470" y="59"/>
                        <a:pt x="474" y="58"/>
                        <a:pt x="476" y="59"/>
                      </a:cubicBezTo>
                      <a:cubicBezTo>
                        <a:pt x="478" y="62"/>
                        <a:pt x="478" y="64"/>
                        <a:pt x="482" y="65"/>
                      </a:cubicBezTo>
                      <a:cubicBezTo>
                        <a:pt x="494" y="69"/>
                        <a:pt x="494" y="69"/>
                        <a:pt x="494" y="69"/>
                      </a:cubicBezTo>
                      <a:cubicBezTo>
                        <a:pt x="500" y="70"/>
                        <a:pt x="500" y="70"/>
                        <a:pt x="500" y="70"/>
                      </a:cubicBezTo>
                      <a:cubicBezTo>
                        <a:pt x="500" y="70"/>
                        <a:pt x="500" y="70"/>
                        <a:pt x="500" y="70"/>
                      </a:cubicBezTo>
                      <a:cubicBezTo>
                        <a:pt x="501" y="70"/>
                        <a:pt x="501" y="70"/>
                        <a:pt x="501" y="70"/>
                      </a:cubicBezTo>
                      <a:cubicBezTo>
                        <a:pt x="501" y="70"/>
                        <a:pt x="501" y="70"/>
                        <a:pt x="501" y="70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2"/>
                        <a:pt x="503" y="72"/>
                        <a:pt x="503" y="72"/>
                      </a:cubicBezTo>
                      <a:cubicBezTo>
                        <a:pt x="503" y="74"/>
                        <a:pt x="503" y="76"/>
                        <a:pt x="504" y="77"/>
                      </a:cubicBezTo>
                      <a:cubicBezTo>
                        <a:pt x="504" y="79"/>
                        <a:pt x="505" y="82"/>
                        <a:pt x="505" y="82"/>
                      </a:cubicBezTo>
                      <a:cubicBezTo>
                        <a:pt x="505" y="82"/>
                        <a:pt x="504" y="85"/>
                        <a:pt x="504" y="87"/>
                      </a:cubicBezTo>
                      <a:cubicBezTo>
                        <a:pt x="503" y="88"/>
                        <a:pt x="503" y="91"/>
                        <a:pt x="503" y="92"/>
                      </a:cubicBezTo>
                      <a:cubicBezTo>
                        <a:pt x="503" y="93"/>
                        <a:pt x="503" y="94"/>
                        <a:pt x="503" y="95"/>
                      </a:cubicBezTo>
                      <a:cubicBezTo>
                        <a:pt x="503" y="97"/>
                        <a:pt x="504" y="100"/>
                        <a:pt x="505" y="101"/>
                      </a:cubicBezTo>
                      <a:cubicBezTo>
                        <a:pt x="505" y="102"/>
                        <a:pt x="510" y="105"/>
                        <a:pt x="510" y="105"/>
                      </a:cubicBezTo>
                      <a:cubicBezTo>
                        <a:pt x="510" y="105"/>
                        <a:pt x="510" y="105"/>
                        <a:pt x="509" y="106"/>
                      </a:cubicBezTo>
                      <a:cubicBezTo>
                        <a:pt x="509" y="106"/>
                        <a:pt x="509" y="107"/>
                        <a:pt x="510" y="107"/>
                      </a:cubicBezTo>
                      <a:cubicBezTo>
                        <a:pt x="512" y="107"/>
                        <a:pt x="515" y="106"/>
                        <a:pt x="515" y="106"/>
                      </a:cubicBezTo>
                      <a:cubicBezTo>
                        <a:pt x="515" y="106"/>
                        <a:pt x="515" y="97"/>
                        <a:pt x="514" y="94"/>
                      </a:cubicBezTo>
                      <a:cubicBezTo>
                        <a:pt x="513" y="90"/>
                        <a:pt x="518" y="86"/>
                        <a:pt x="518" y="86"/>
                      </a:cubicBezTo>
                      <a:cubicBezTo>
                        <a:pt x="525" y="79"/>
                        <a:pt x="525" y="79"/>
                        <a:pt x="525" y="79"/>
                      </a:cubicBezTo>
                      <a:cubicBezTo>
                        <a:pt x="524" y="71"/>
                        <a:pt x="524" y="71"/>
                        <a:pt x="524" y="71"/>
                      </a:cubicBezTo>
                      <a:cubicBezTo>
                        <a:pt x="532" y="72"/>
                        <a:pt x="532" y="72"/>
                        <a:pt x="532" y="72"/>
                      </a:cubicBezTo>
                      <a:cubicBezTo>
                        <a:pt x="532" y="72"/>
                        <a:pt x="538" y="69"/>
                        <a:pt x="536" y="65"/>
                      </a:cubicBezTo>
                      <a:cubicBezTo>
                        <a:pt x="534" y="60"/>
                        <a:pt x="532" y="52"/>
                        <a:pt x="530" y="54"/>
                      </a:cubicBezTo>
                      <a:cubicBezTo>
                        <a:pt x="527" y="56"/>
                        <a:pt x="522" y="62"/>
                        <a:pt x="522" y="62"/>
                      </a:cubicBezTo>
                      <a:cubicBezTo>
                        <a:pt x="521" y="52"/>
                        <a:pt x="521" y="52"/>
                        <a:pt x="521" y="52"/>
                      </a:cubicBezTo>
                      <a:cubicBezTo>
                        <a:pt x="513" y="55"/>
                        <a:pt x="513" y="55"/>
                        <a:pt x="513" y="55"/>
                      </a:cubicBezTo>
                      <a:cubicBezTo>
                        <a:pt x="505" y="53"/>
                        <a:pt x="505" y="53"/>
                        <a:pt x="505" y="53"/>
                      </a:cubicBezTo>
                      <a:cubicBezTo>
                        <a:pt x="505" y="53"/>
                        <a:pt x="502" y="49"/>
                        <a:pt x="499" y="50"/>
                      </a:cubicBezTo>
                      <a:cubicBezTo>
                        <a:pt x="496" y="50"/>
                        <a:pt x="491" y="50"/>
                        <a:pt x="491" y="50"/>
                      </a:cubicBezTo>
                      <a:cubicBezTo>
                        <a:pt x="491" y="50"/>
                        <a:pt x="487" y="47"/>
                        <a:pt x="489" y="46"/>
                      </a:cubicBezTo>
                      <a:cubicBezTo>
                        <a:pt x="492" y="46"/>
                        <a:pt x="498" y="47"/>
                        <a:pt x="501" y="46"/>
                      </a:cubicBezTo>
                      <a:cubicBezTo>
                        <a:pt x="503" y="46"/>
                        <a:pt x="519" y="42"/>
                        <a:pt x="519" y="42"/>
                      </a:cubicBezTo>
                      <a:cubicBezTo>
                        <a:pt x="520" y="35"/>
                        <a:pt x="520" y="35"/>
                        <a:pt x="520" y="35"/>
                      </a:cubicBezTo>
                      <a:cubicBezTo>
                        <a:pt x="527" y="29"/>
                        <a:pt x="527" y="29"/>
                        <a:pt x="527" y="29"/>
                      </a:cubicBezTo>
                      <a:cubicBezTo>
                        <a:pt x="515" y="20"/>
                        <a:pt x="515" y="20"/>
                        <a:pt x="515" y="20"/>
                      </a:cubicBezTo>
                      <a:cubicBezTo>
                        <a:pt x="510" y="12"/>
                        <a:pt x="510" y="12"/>
                        <a:pt x="510" y="12"/>
                      </a:cubicBezTo>
                      <a:cubicBezTo>
                        <a:pt x="510" y="12"/>
                        <a:pt x="509" y="9"/>
                        <a:pt x="507" y="9"/>
                      </a:cubicBezTo>
                      <a:cubicBezTo>
                        <a:pt x="504" y="9"/>
                        <a:pt x="496" y="13"/>
                        <a:pt x="496" y="13"/>
                      </a:cubicBezTo>
                      <a:cubicBezTo>
                        <a:pt x="490" y="9"/>
                        <a:pt x="490" y="9"/>
                        <a:pt x="490" y="9"/>
                      </a:cubicBezTo>
                      <a:cubicBezTo>
                        <a:pt x="481" y="10"/>
                        <a:pt x="481" y="10"/>
                        <a:pt x="481" y="10"/>
                      </a:cubicBezTo>
                      <a:cubicBezTo>
                        <a:pt x="468" y="6"/>
                        <a:pt x="468" y="6"/>
                        <a:pt x="468" y="6"/>
                      </a:cubicBezTo>
                      <a:cubicBezTo>
                        <a:pt x="468" y="9"/>
                        <a:pt x="468" y="9"/>
                        <a:pt x="468" y="9"/>
                      </a:cubicBezTo>
                      <a:cubicBezTo>
                        <a:pt x="468" y="9"/>
                        <a:pt x="464" y="8"/>
                        <a:pt x="463" y="6"/>
                      </a:cubicBezTo>
                      <a:cubicBezTo>
                        <a:pt x="463" y="4"/>
                        <a:pt x="463" y="2"/>
                        <a:pt x="463" y="2"/>
                      </a:cubicBezTo>
                      <a:cubicBezTo>
                        <a:pt x="458" y="3"/>
                        <a:pt x="458" y="3"/>
                        <a:pt x="458" y="3"/>
                      </a:cubicBezTo>
                      <a:cubicBezTo>
                        <a:pt x="456" y="3"/>
                        <a:pt x="456" y="3"/>
                        <a:pt x="456" y="3"/>
                      </a:cubicBezTo>
                      <a:cubicBezTo>
                        <a:pt x="450" y="0"/>
                        <a:pt x="450" y="0"/>
                        <a:pt x="450" y="0"/>
                      </a:cubicBezTo>
                      <a:cubicBezTo>
                        <a:pt x="447" y="6"/>
                        <a:pt x="447" y="6"/>
                        <a:pt x="447" y="6"/>
                      </a:cubicBezTo>
                      <a:cubicBezTo>
                        <a:pt x="451" y="13"/>
                        <a:pt x="451" y="13"/>
                        <a:pt x="451" y="13"/>
                      </a:cubicBezTo>
                      <a:cubicBezTo>
                        <a:pt x="447" y="21"/>
                        <a:pt x="447" y="21"/>
                        <a:pt x="447" y="21"/>
                      </a:cubicBezTo>
                      <a:cubicBezTo>
                        <a:pt x="450" y="26"/>
                        <a:pt x="450" y="26"/>
                        <a:pt x="450" y="26"/>
                      </a:cubicBezTo>
                      <a:cubicBezTo>
                        <a:pt x="450" y="33"/>
                        <a:pt x="450" y="33"/>
                        <a:pt x="450" y="33"/>
                      </a:cubicBezTo>
                      <a:cubicBezTo>
                        <a:pt x="446" y="41"/>
                        <a:pt x="446" y="41"/>
                        <a:pt x="446" y="41"/>
                      </a:cubicBezTo>
                      <a:cubicBezTo>
                        <a:pt x="440" y="36"/>
                        <a:pt x="440" y="36"/>
                        <a:pt x="440" y="36"/>
                      </a:cubicBezTo>
                      <a:cubicBezTo>
                        <a:pt x="441" y="29"/>
                        <a:pt x="441" y="29"/>
                        <a:pt x="441" y="29"/>
                      </a:cubicBezTo>
                      <a:cubicBezTo>
                        <a:pt x="444" y="21"/>
                        <a:pt x="444" y="21"/>
                        <a:pt x="444" y="21"/>
                      </a:cubicBezTo>
                      <a:cubicBezTo>
                        <a:pt x="440" y="13"/>
                        <a:pt x="440" y="13"/>
                        <a:pt x="440" y="13"/>
                      </a:cubicBezTo>
                      <a:cubicBezTo>
                        <a:pt x="432" y="20"/>
                        <a:pt x="432" y="20"/>
                        <a:pt x="432" y="20"/>
                      </a:cubicBezTo>
                      <a:cubicBezTo>
                        <a:pt x="432" y="30"/>
                        <a:pt x="432" y="30"/>
                        <a:pt x="432" y="30"/>
                      </a:cubicBezTo>
                      <a:cubicBezTo>
                        <a:pt x="428" y="37"/>
                        <a:pt x="428" y="37"/>
                        <a:pt x="428" y="37"/>
                      </a:cubicBezTo>
                      <a:cubicBezTo>
                        <a:pt x="428" y="46"/>
                        <a:pt x="428" y="46"/>
                        <a:pt x="428" y="46"/>
                      </a:cubicBezTo>
                      <a:cubicBezTo>
                        <a:pt x="426" y="53"/>
                        <a:pt x="426" y="53"/>
                        <a:pt x="426" y="53"/>
                      </a:cubicBezTo>
                      <a:cubicBezTo>
                        <a:pt x="425" y="62"/>
                        <a:pt x="425" y="62"/>
                        <a:pt x="425" y="62"/>
                      </a:cubicBezTo>
                      <a:cubicBezTo>
                        <a:pt x="425" y="62"/>
                        <a:pt x="425" y="64"/>
                        <a:pt x="423" y="64"/>
                      </a:cubicBezTo>
                      <a:cubicBezTo>
                        <a:pt x="421" y="65"/>
                        <a:pt x="417" y="63"/>
                        <a:pt x="417" y="63"/>
                      </a:cubicBezTo>
                      <a:cubicBezTo>
                        <a:pt x="417" y="50"/>
                        <a:pt x="417" y="50"/>
                        <a:pt x="417" y="50"/>
                      </a:cubicBezTo>
                      <a:cubicBezTo>
                        <a:pt x="419" y="43"/>
                        <a:pt x="419" y="43"/>
                        <a:pt x="419" y="43"/>
                      </a:cubicBezTo>
                      <a:cubicBezTo>
                        <a:pt x="422" y="37"/>
                        <a:pt x="422" y="37"/>
                        <a:pt x="422" y="37"/>
                      </a:cubicBezTo>
                      <a:cubicBezTo>
                        <a:pt x="426" y="29"/>
                        <a:pt x="426" y="29"/>
                        <a:pt x="426" y="29"/>
                      </a:cubicBezTo>
                      <a:cubicBezTo>
                        <a:pt x="426" y="29"/>
                        <a:pt x="426" y="24"/>
                        <a:pt x="425" y="23"/>
                      </a:cubicBezTo>
                      <a:cubicBezTo>
                        <a:pt x="425" y="23"/>
                        <a:pt x="423" y="22"/>
                        <a:pt x="424" y="22"/>
                      </a:cubicBezTo>
                      <a:cubicBezTo>
                        <a:pt x="424" y="21"/>
                        <a:pt x="428" y="17"/>
                        <a:pt x="428" y="17"/>
                      </a:cubicBezTo>
                      <a:cubicBezTo>
                        <a:pt x="428" y="17"/>
                        <a:pt x="428" y="14"/>
                        <a:pt x="425" y="12"/>
                      </a:cubicBezTo>
                      <a:cubicBezTo>
                        <a:pt x="423" y="11"/>
                        <a:pt x="421" y="9"/>
                        <a:pt x="419" y="10"/>
                      </a:cubicBezTo>
                      <a:cubicBezTo>
                        <a:pt x="418" y="11"/>
                        <a:pt x="413" y="13"/>
                        <a:pt x="413" y="14"/>
                      </a:cubicBezTo>
                      <a:cubicBezTo>
                        <a:pt x="412" y="15"/>
                        <a:pt x="413" y="17"/>
                        <a:pt x="414" y="18"/>
                      </a:cubicBezTo>
                      <a:cubicBezTo>
                        <a:pt x="415" y="18"/>
                        <a:pt x="416" y="19"/>
                        <a:pt x="417" y="19"/>
                      </a:cubicBezTo>
                      <a:cubicBezTo>
                        <a:pt x="417" y="20"/>
                        <a:pt x="418" y="23"/>
                        <a:pt x="417" y="24"/>
                      </a:cubicBezTo>
                      <a:cubicBezTo>
                        <a:pt x="416" y="25"/>
                        <a:pt x="417" y="28"/>
                        <a:pt x="414" y="27"/>
                      </a:cubicBezTo>
                      <a:cubicBezTo>
                        <a:pt x="412" y="26"/>
                        <a:pt x="406" y="22"/>
                        <a:pt x="406" y="22"/>
                      </a:cubicBezTo>
                      <a:cubicBezTo>
                        <a:pt x="405" y="22"/>
                        <a:pt x="406" y="18"/>
                        <a:pt x="404" y="22"/>
                      </a:cubicBezTo>
                      <a:cubicBezTo>
                        <a:pt x="402" y="25"/>
                        <a:pt x="401" y="26"/>
                        <a:pt x="402" y="28"/>
                      </a:cubicBezTo>
                      <a:cubicBezTo>
                        <a:pt x="403" y="30"/>
                        <a:pt x="404" y="30"/>
                        <a:pt x="404" y="31"/>
                      </a:cubicBezTo>
                      <a:cubicBezTo>
                        <a:pt x="404" y="32"/>
                        <a:pt x="400" y="32"/>
                        <a:pt x="400" y="33"/>
                      </a:cubicBezTo>
                      <a:cubicBezTo>
                        <a:pt x="400" y="34"/>
                        <a:pt x="399" y="35"/>
                        <a:pt x="401" y="37"/>
                      </a:cubicBezTo>
                      <a:cubicBezTo>
                        <a:pt x="403" y="38"/>
                        <a:pt x="405" y="39"/>
                        <a:pt x="405" y="39"/>
                      </a:cubicBezTo>
                      <a:cubicBezTo>
                        <a:pt x="405" y="39"/>
                        <a:pt x="407" y="42"/>
                        <a:pt x="406" y="42"/>
                      </a:cubicBezTo>
                      <a:cubicBezTo>
                        <a:pt x="406" y="43"/>
                        <a:pt x="400" y="42"/>
                        <a:pt x="400" y="43"/>
                      </a:cubicBezTo>
                      <a:cubicBezTo>
                        <a:pt x="400" y="44"/>
                        <a:pt x="400" y="46"/>
                        <a:pt x="400" y="47"/>
                      </a:cubicBezTo>
                      <a:cubicBezTo>
                        <a:pt x="400" y="48"/>
                        <a:pt x="400" y="50"/>
                        <a:pt x="400" y="50"/>
                      </a:cubicBezTo>
                      <a:cubicBezTo>
                        <a:pt x="400" y="51"/>
                        <a:pt x="396" y="51"/>
                        <a:pt x="395" y="52"/>
                      </a:cubicBezTo>
                      <a:cubicBezTo>
                        <a:pt x="393" y="53"/>
                        <a:pt x="392" y="56"/>
                        <a:pt x="392" y="58"/>
                      </a:cubicBezTo>
                      <a:cubicBezTo>
                        <a:pt x="391" y="60"/>
                        <a:pt x="391" y="62"/>
                        <a:pt x="391" y="63"/>
                      </a:cubicBezTo>
                      <a:cubicBezTo>
                        <a:pt x="391" y="64"/>
                        <a:pt x="389" y="66"/>
                        <a:pt x="389" y="66"/>
                      </a:cubicBezTo>
                      <a:cubicBezTo>
                        <a:pt x="389" y="66"/>
                        <a:pt x="389" y="67"/>
                        <a:pt x="387" y="66"/>
                      </a:cubicBezTo>
                      <a:cubicBezTo>
                        <a:pt x="385" y="66"/>
                        <a:pt x="378" y="62"/>
                        <a:pt x="377" y="62"/>
                      </a:cubicBezTo>
                      <a:cubicBezTo>
                        <a:pt x="375" y="62"/>
                        <a:pt x="373" y="63"/>
                        <a:pt x="373" y="65"/>
                      </a:cubicBezTo>
                      <a:cubicBezTo>
                        <a:pt x="373" y="66"/>
                        <a:pt x="376" y="69"/>
                        <a:pt x="377" y="69"/>
                      </a:cubicBezTo>
                      <a:cubicBezTo>
                        <a:pt x="377" y="69"/>
                        <a:pt x="382" y="70"/>
                        <a:pt x="383" y="71"/>
                      </a:cubicBezTo>
                      <a:cubicBezTo>
                        <a:pt x="383" y="72"/>
                        <a:pt x="383" y="79"/>
                        <a:pt x="383" y="79"/>
                      </a:cubicBezTo>
                      <a:cubicBezTo>
                        <a:pt x="383" y="79"/>
                        <a:pt x="387" y="87"/>
                        <a:pt x="380" y="80"/>
                      </a:cubicBezTo>
                      <a:cubicBezTo>
                        <a:pt x="372" y="73"/>
                        <a:pt x="372" y="72"/>
                        <a:pt x="371" y="71"/>
                      </a:cubicBezTo>
                      <a:cubicBezTo>
                        <a:pt x="370" y="71"/>
                        <a:pt x="363" y="69"/>
                        <a:pt x="363" y="69"/>
                      </a:cubicBezTo>
                      <a:cubicBezTo>
                        <a:pt x="363" y="69"/>
                        <a:pt x="362" y="66"/>
                        <a:pt x="361" y="69"/>
                      </a:cubicBezTo>
                      <a:cubicBezTo>
                        <a:pt x="360" y="71"/>
                        <a:pt x="363" y="76"/>
                        <a:pt x="363" y="76"/>
                      </a:cubicBezTo>
                      <a:cubicBezTo>
                        <a:pt x="362" y="75"/>
                        <a:pt x="362" y="75"/>
                        <a:pt x="362" y="75"/>
                      </a:cubicBezTo>
                      <a:cubicBezTo>
                        <a:pt x="362" y="75"/>
                        <a:pt x="359" y="73"/>
                        <a:pt x="357" y="72"/>
                      </a:cubicBezTo>
                      <a:cubicBezTo>
                        <a:pt x="356" y="70"/>
                        <a:pt x="353" y="72"/>
                        <a:pt x="353" y="72"/>
                      </a:cubicBezTo>
                      <a:cubicBezTo>
                        <a:pt x="353" y="72"/>
                        <a:pt x="352" y="73"/>
                        <a:pt x="350" y="75"/>
                      </a:cubicBezTo>
                      <a:cubicBezTo>
                        <a:pt x="349" y="76"/>
                        <a:pt x="345" y="72"/>
                        <a:pt x="349" y="77"/>
                      </a:cubicBezTo>
                      <a:cubicBezTo>
                        <a:pt x="352" y="81"/>
                        <a:pt x="355" y="82"/>
                        <a:pt x="356" y="83"/>
                      </a:cubicBezTo>
                      <a:cubicBezTo>
                        <a:pt x="356" y="83"/>
                        <a:pt x="360" y="84"/>
                        <a:pt x="361" y="85"/>
                      </a:cubicBezTo>
                      <a:cubicBezTo>
                        <a:pt x="362" y="86"/>
                        <a:pt x="362" y="89"/>
                        <a:pt x="362" y="90"/>
                      </a:cubicBezTo>
                      <a:cubicBezTo>
                        <a:pt x="362" y="90"/>
                        <a:pt x="365" y="94"/>
                        <a:pt x="360" y="91"/>
                      </a:cubicBezTo>
                      <a:cubicBezTo>
                        <a:pt x="355" y="87"/>
                        <a:pt x="355" y="86"/>
                        <a:pt x="353" y="86"/>
                      </a:cubicBezTo>
                      <a:cubicBezTo>
                        <a:pt x="352" y="86"/>
                        <a:pt x="350" y="88"/>
                        <a:pt x="350" y="88"/>
                      </a:cubicBezTo>
                      <a:cubicBezTo>
                        <a:pt x="350" y="88"/>
                        <a:pt x="344" y="87"/>
                        <a:pt x="344" y="84"/>
                      </a:cubicBezTo>
                      <a:cubicBezTo>
                        <a:pt x="343" y="81"/>
                        <a:pt x="345" y="76"/>
                        <a:pt x="341" y="77"/>
                      </a:cubicBezTo>
                      <a:cubicBezTo>
                        <a:pt x="336" y="77"/>
                        <a:pt x="335" y="79"/>
                        <a:pt x="335" y="80"/>
                      </a:cubicBezTo>
                      <a:cubicBezTo>
                        <a:pt x="335" y="81"/>
                        <a:pt x="332" y="82"/>
                        <a:pt x="335" y="85"/>
                      </a:cubicBezTo>
                      <a:cubicBezTo>
                        <a:pt x="338" y="88"/>
                        <a:pt x="340" y="90"/>
                        <a:pt x="341" y="90"/>
                      </a:cubicBezTo>
                      <a:cubicBezTo>
                        <a:pt x="341" y="90"/>
                        <a:pt x="347" y="90"/>
                        <a:pt x="344" y="91"/>
                      </a:cubicBezTo>
                      <a:cubicBezTo>
                        <a:pt x="342" y="93"/>
                        <a:pt x="338" y="93"/>
                        <a:pt x="337" y="93"/>
                      </a:cubicBezTo>
                      <a:cubicBezTo>
                        <a:pt x="336" y="93"/>
                        <a:pt x="337" y="92"/>
                        <a:pt x="336" y="93"/>
                      </a:cubicBezTo>
                      <a:cubicBezTo>
                        <a:pt x="334" y="94"/>
                        <a:pt x="329" y="99"/>
                        <a:pt x="329" y="99"/>
                      </a:cubicBezTo>
                      <a:cubicBezTo>
                        <a:pt x="329" y="99"/>
                        <a:pt x="328" y="97"/>
                        <a:pt x="328" y="96"/>
                      </a:cubicBezTo>
                      <a:cubicBezTo>
                        <a:pt x="328" y="95"/>
                        <a:pt x="332" y="93"/>
                        <a:pt x="332" y="91"/>
                      </a:cubicBezTo>
                      <a:cubicBezTo>
                        <a:pt x="332" y="89"/>
                        <a:pt x="330" y="82"/>
                        <a:pt x="330" y="82"/>
                      </a:cubicBezTo>
                      <a:cubicBezTo>
                        <a:pt x="330" y="82"/>
                        <a:pt x="326" y="80"/>
                        <a:pt x="326" y="80"/>
                      </a:cubicBezTo>
                      <a:cubicBezTo>
                        <a:pt x="325" y="79"/>
                        <a:pt x="322" y="77"/>
                        <a:pt x="321" y="78"/>
                      </a:cubicBezTo>
                      <a:cubicBezTo>
                        <a:pt x="320" y="79"/>
                        <a:pt x="318" y="82"/>
                        <a:pt x="320" y="84"/>
                      </a:cubicBezTo>
                      <a:cubicBezTo>
                        <a:pt x="322" y="87"/>
                        <a:pt x="324" y="89"/>
                        <a:pt x="323" y="89"/>
                      </a:cubicBezTo>
                      <a:cubicBezTo>
                        <a:pt x="321" y="90"/>
                        <a:pt x="320" y="91"/>
                        <a:pt x="319" y="90"/>
                      </a:cubicBezTo>
                      <a:cubicBezTo>
                        <a:pt x="318" y="90"/>
                        <a:pt x="316" y="88"/>
                        <a:pt x="313" y="89"/>
                      </a:cubicBezTo>
                      <a:cubicBezTo>
                        <a:pt x="310" y="90"/>
                        <a:pt x="307" y="96"/>
                        <a:pt x="307" y="96"/>
                      </a:cubicBezTo>
                      <a:cubicBezTo>
                        <a:pt x="307" y="96"/>
                        <a:pt x="310" y="102"/>
                        <a:pt x="311" y="103"/>
                      </a:cubicBezTo>
                      <a:cubicBezTo>
                        <a:pt x="312" y="103"/>
                        <a:pt x="313" y="105"/>
                        <a:pt x="313" y="107"/>
                      </a:cubicBezTo>
                      <a:cubicBezTo>
                        <a:pt x="312" y="109"/>
                        <a:pt x="313" y="106"/>
                        <a:pt x="311" y="107"/>
                      </a:cubicBezTo>
                      <a:cubicBezTo>
                        <a:pt x="308" y="108"/>
                        <a:pt x="307" y="109"/>
                        <a:pt x="305" y="109"/>
                      </a:cubicBezTo>
                      <a:cubicBezTo>
                        <a:pt x="303" y="109"/>
                        <a:pt x="298" y="115"/>
                        <a:pt x="298" y="115"/>
                      </a:cubicBezTo>
                      <a:cubicBezTo>
                        <a:pt x="301" y="119"/>
                        <a:pt x="301" y="119"/>
                        <a:pt x="301" y="119"/>
                      </a:cubicBezTo>
                      <a:cubicBezTo>
                        <a:pt x="301" y="119"/>
                        <a:pt x="293" y="122"/>
                        <a:pt x="291" y="123"/>
                      </a:cubicBezTo>
                      <a:cubicBezTo>
                        <a:pt x="290" y="123"/>
                        <a:pt x="294" y="122"/>
                        <a:pt x="289" y="123"/>
                      </a:cubicBezTo>
                      <a:cubicBezTo>
                        <a:pt x="285" y="125"/>
                        <a:pt x="282" y="129"/>
                        <a:pt x="281" y="131"/>
                      </a:cubicBezTo>
                      <a:cubicBezTo>
                        <a:pt x="281" y="132"/>
                        <a:pt x="277" y="132"/>
                        <a:pt x="277" y="135"/>
                      </a:cubicBezTo>
                      <a:cubicBezTo>
                        <a:pt x="277" y="137"/>
                        <a:pt x="278" y="141"/>
                        <a:pt x="277" y="142"/>
                      </a:cubicBezTo>
                      <a:cubicBezTo>
                        <a:pt x="277" y="143"/>
                        <a:pt x="277" y="143"/>
                        <a:pt x="277" y="145"/>
                      </a:cubicBezTo>
                      <a:cubicBezTo>
                        <a:pt x="277" y="147"/>
                        <a:pt x="276" y="149"/>
                        <a:pt x="279" y="149"/>
                      </a:cubicBezTo>
                      <a:cubicBezTo>
                        <a:pt x="282" y="149"/>
                        <a:pt x="286" y="147"/>
                        <a:pt x="287" y="146"/>
                      </a:cubicBezTo>
                      <a:cubicBezTo>
                        <a:pt x="287" y="145"/>
                        <a:pt x="288" y="141"/>
                        <a:pt x="289" y="143"/>
                      </a:cubicBezTo>
                      <a:cubicBezTo>
                        <a:pt x="291" y="144"/>
                        <a:pt x="291" y="148"/>
                        <a:pt x="291" y="148"/>
                      </a:cubicBezTo>
                      <a:cubicBezTo>
                        <a:pt x="291" y="148"/>
                        <a:pt x="291" y="152"/>
                        <a:pt x="291" y="153"/>
                      </a:cubicBezTo>
                      <a:cubicBezTo>
                        <a:pt x="290" y="155"/>
                        <a:pt x="297" y="153"/>
                        <a:pt x="290" y="156"/>
                      </a:cubicBezTo>
                      <a:cubicBezTo>
                        <a:pt x="283" y="160"/>
                        <a:pt x="281" y="160"/>
                        <a:pt x="281" y="161"/>
                      </a:cubicBezTo>
                      <a:cubicBezTo>
                        <a:pt x="281" y="163"/>
                        <a:pt x="285" y="168"/>
                        <a:pt x="280" y="166"/>
                      </a:cubicBezTo>
                      <a:cubicBezTo>
                        <a:pt x="275" y="165"/>
                        <a:pt x="275" y="166"/>
                        <a:pt x="275" y="165"/>
                      </a:cubicBezTo>
                      <a:cubicBezTo>
                        <a:pt x="274" y="164"/>
                        <a:pt x="276" y="170"/>
                        <a:pt x="270" y="161"/>
                      </a:cubicBezTo>
                      <a:cubicBezTo>
                        <a:pt x="264" y="152"/>
                        <a:pt x="264" y="153"/>
                        <a:pt x="264" y="151"/>
                      </a:cubicBezTo>
                      <a:cubicBezTo>
                        <a:pt x="264" y="149"/>
                        <a:pt x="263" y="142"/>
                        <a:pt x="263" y="142"/>
                      </a:cubicBezTo>
                      <a:cubicBezTo>
                        <a:pt x="263" y="142"/>
                        <a:pt x="262" y="135"/>
                        <a:pt x="259" y="138"/>
                      </a:cubicBezTo>
                      <a:cubicBezTo>
                        <a:pt x="255" y="141"/>
                        <a:pt x="255" y="146"/>
                        <a:pt x="255" y="146"/>
                      </a:cubicBezTo>
                      <a:cubicBezTo>
                        <a:pt x="255" y="146"/>
                        <a:pt x="250" y="151"/>
                        <a:pt x="249" y="152"/>
                      </a:cubicBezTo>
                      <a:cubicBezTo>
                        <a:pt x="248" y="152"/>
                        <a:pt x="246" y="152"/>
                        <a:pt x="243" y="154"/>
                      </a:cubicBezTo>
                      <a:cubicBezTo>
                        <a:pt x="241" y="157"/>
                        <a:pt x="234" y="167"/>
                        <a:pt x="234" y="167"/>
                      </a:cubicBezTo>
                      <a:cubicBezTo>
                        <a:pt x="234" y="167"/>
                        <a:pt x="230" y="174"/>
                        <a:pt x="231" y="176"/>
                      </a:cubicBezTo>
                      <a:cubicBezTo>
                        <a:pt x="232" y="178"/>
                        <a:pt x="235" y="181"/>
                        <a:pt x="235" y="181"/>
                      </a:cubicBezTo>
                      <a:cubicBezTo>
                        <a:pt x="235" y="181"/>
                        <a:pt x="236" y="180"/>
                        <a:pt x="236" y="183"/>
                      </a:cubicBezTo>
                      <a:cubicBezTo>
                        <a:pt x="236" y="186"/>
                        <a:pt x="241" y="187"/>
                        <a:pt x="241" y="187"/>
                      </a:cubicBezTo>
                      <a:cubicBezTo>
                        <a:pt x="241" y="187"/>
                        <a:pt x="243" y="188"/>
                        <a:pt x="241" y="190"/>
                      </a:cubicBezTo>
                      <a:cubicBezTo>
                        <a:pt x="238" y="192"/>
                        <a:pt x="230" y="193"/>
                        <a:pt x="230" y="193"/>
                      </a:cubicBezTo>
                      <a:cubicBezTo>
                        <a:pt x="222" y="193"/>
                        <a:pt x="222" y="193"/>
                        <a:pt x="222" y="193"/>
                      </a:cubicBezTo>
                      <a:cubicBezTo>
                        <a:pt x="222" y="193"/>
                        <a:pt x="218" y="198"/>
                        <a:pt x="217" y="198"/>
                      </a:cubicBezTo>
                      <a:cubicBezTo>
                        <a:pt x="215" y="199"/>
                        <a:pt x="212" y="201"/>
                        <a:pt x="211" y="204"/>
                      </a:cubicBezTo>
                      <a:cubicBezTo>
                        <a:pt x="211" y="206"/>
                        <a:pt x="202" y="214"/>
                        <a:pt x="202" y="214"/>
                      </a:cubicBezTo>
                      <a:cubicBezTo>
                        <a:pt x="202" y="214"/>
                        <a:pt x="202" y="217"/>
                        <a:pt x="202" y="218"/>
                      </a:cubicBezTo>
                      <a:cubicBezTo>
                        <a:pt x="202" y="219"/>
                        <a:pt x="198" y="221"/>
                        <a:pt x="200" y="222"/>
                      </a:cubicBezTo>
                      <a:cubicBezTo>
                        <a:pt x="202" y="223"/>
                        <a:pt x="205" y="224"/>
                        <a:pt x="207" y="220"/>
                      </a:cubicBezTo>
                      <a:cubicBezTo>
                        <a:pt x="209" y="217"/>
                        <a:pt x="209" y="212"/>
                        <a:pt x="209" y="212"/>
                      </a:cubicBezTo>
                      <a:cubicBezTo>
                        <a:pt x="209" y="212"/>
                        <a:pt x="211" y="210"/>
                        <a:pt x="213" y="210"/>
                      </a:cubicBezTo>
                      <a:cubicBezTo>
                        <a:pt x="216" y="210"/>
                        <a:pt x="219" y="207"/>
                        <a:pt x="222" y="206"/>
                      </a:cubicBezTo>
                      <a:cubicBezTo>
                        <a:pt x="225" y="206"/>
                        <a:pt x="229" y="201"/>
                        <a:pt x="230" y="201"/>
                      </a:cubicBezTo>
                      <a:cubicBezTo>
                        <a:pt x="232" y="201"/>
                        <a:pt x="231" y="202"/>
                        <a:pt x="235" y="201"/>
                      </a:cubicBezTo>
                      <a:cubicBezTo>
                        <a:pt x="239" y="201"/>
                        <a:pt x="243" y="201"/>
                        <a:pt x="244" y="200"/>
                      </a:cubicBezTo>
                      <a:cubicBezTo>
                        <a:pt x="246" y="199"/>
                        <a:pt x="254" y="204"/>
                        <a:pt x="255" y="205"/>
                      </a:cubicBezTo>
                      <a:cubicBezTo>
                        <a:pt x="255" y="206"/>
                        <a:pt x="248" y="207"/>
                        <a:pt x="251" y="209"/>
                      </a:cubicBezTo>
                      <a:cubicBezTo>
                        <a:pt x="255" y="211"/>
                        <a:pt x="255" y="212"/>
                        <a:pt x="256" y="212"/>
                      </a:cubicBezTo>
                      <a:cubicBezTo>
                        <a:pt x="257" y="212"/>
                        <a:pt x="259" y="211"/>
                        <a:pt x="262" y="210"/>
                      </a:cubicBezTo>
                      <a:cubicBezTo>
                        <a:pt x="264" y="208"/>
                        <a:pt x="260" y="205"/>
                        <a:pt x="266" y="207"/>
                      </a:cubicBezTo>
                      <a:cubicBezTo>
                        <a:pt x="271" y="209"/>
                        <a:pt x="271" y="211"/>
                        <a:pt x="271" y="211"/>
                      </a:cubicBezTo>
                      <a:cubicBezTo>
                        <a:pt x="270" y="213"/>
                        <a:pt x="270" y="213"/>
                        <a:pt x="270" y="213"/>
                      </a:cubicBezTo>
                      <a:cubicBezTo>
                        <a:pt x="266" y="214"/>
                        <a:pt x="266" y="214"/>
                        <a:pt x="266" y="214"/>
                      </a:cubicBezTo>
                      <a:cubicBezTo>
                        <a:pt x="260" y="213"/>
                        <a:pt x="260" y="213"/>
                        <a:pt x="260" y="213"/>
                      </a:cubicBezTo>
                      <a:cubicBezTo>
                        <a:pt x="256" y="215"/>
                        <a:pt x="256" y="215"/>
                        <a:pt x="256" y="215"/>
                      </a:cubicBezTo>
                      <a:cubicBezTo>
                        <a:pt x="256" y="215"/>
                        <a:pt x="255" y="216"/>
                        <a:pt x="254" y="216"/>
                      </a:cubicBezTo>
                      <a:cubicBezTo>
                        <a:pt x="254" y="216"/>
                        <a:pt x="245" y="217"/>
                        <a:pt x="245" y="217"/>
                      </a:cubicBezTo>
                      <a:cubicBezTo>
                        <a:pt x="241" y="223"/>
                        <a:pt x="241" y="223"/>
                        <a:pt x="241" y="223"/>
                      </a:cubicBezTo>
                      <a:cubicBezTo>
                        <a:pt x="241" y="223"/>
                        <a:pt x="244" y="227"/>
                        <a:pt x="244" y="227"/>
                      </a:cubicBezTo>
                      <a:cubicBezTo>
                        <a:pt x="245" y="227"/>
                        <a:pt x="251" y="225"/>
                        <a:pt x="251" y="226"/>
                      </a:cubicBezTo>
                      <a:cubicBezTo>
                        <a:pt x="252" y="226"/>
                        <a:pt x="253" y="228"/>
                        <a:pt x="252" y="229"/>
                      </a:cubicBezTo>
                      <a:cubicBezTo>
                        <a:pt x="252" y="230"/>
                        <a:pt x="248" y="233"/>
                        <a:pt x="248" y="233"/>
                      </a:cubicBezTo>
                      <a:cubicBezTo>
                        <a:pt x="246" y="237"/>
                        <a:pt x="246" y="237"/>
                        <a:pt x="246" y="237"/>
                      </a:cubicBezTo>
                      <a:cubicBezTo>
                        <a:pt x="246" y="237"/>
                        <a:pt x="250" y="238"/>
                        <a:pt x="251" y="238"/>
                      </a:cubicBezTo>
                      <a:cubicBezTo>
                        <a:pt x="251" y="238"/>
                        <a:pt x="257" y="238"/>
                        <a:pt x="256" y="239"/>
                      </a:cubicBezTo>
                      <a:cubicBezTo>
                        <a:pt x="256" y="239"/>
                        <a:pt x="247" y="240"/>
                        <a:pt x="247" y="240"/>
                      </a:cubicBezTo>
                      <a:cubicBezTo>
                        <a:pt x="247" y="240"/>
                        <a:pt x="239" y="239"/>
                        <a:pt x="240" y="239"/>
                      </a:cubicBezTo>
                      <a:cubicBezTo>
                        <a:pt x="240" y="240"/>
                        <a:pt x="239" y="242"/>
                        <a:pt x="239" y="243"/>
                      </a:cubicBezTo>
                      <a:cubicBezTo>
                        <a:pt x="239" y="243"/>
                        <a:pt x="237" y="246"/>
                        <a:pt x="237" y="246"/>
                      </a:cubicBezTo>
                      <a:cubicBezTo>
                        <a:pt x="236" y="246"/>
                        <a:pt x="234" y="246"/>
                        <a:pt x="233" y="247"/>
                      </a:cubicBezTo>
                      <a:cubicBezTo>
                        <a:pt x="233" y="248"/>
                        <a:pt x="232" y="250"/>
                        <a:pt x="232" y="252"/>
                      </a:cubicBezTo>
                      <a:cubicBezTo>
                        <a:pt x="232" y="253"/>
                        <a:pt x="235" y="256"/>
                        <a:pt x="235" y="256"/>
                      </a:cubicBezTo>
                      <a:cubicBezTo>
                        <a:pt x="234" y="258"/>
                        <a:pt x="234" y="258"/>
                        <a:pt x="234" y="258"/>
                      </a:cubicBezTo>
                      <a:cubicBezTo>
                        <a:pt x="230" y="262"/>
                        <a:pt x="230" y="262"/>
                        <a:pt x="230" y="262"/>
                      </a:cubicBezTo>
                      <a:cubicBezTo>
                        <a:pt x="230" y="262"/>
                        <a:pt x="228" y="263"/>
                        <a:pt x="228" y="264"/>
                      </a:cubicBezTo>
                      <a:cubicBezTo>
                        <a:pt x="229" y="264"/>
                        <a:pt x="225" y="266"/>
                        <a:pt x="225" y="266"/>
                      </a:cubicBezTo>
                      <a:cubicBezTo>
                        <a:pt x="218" y="270"/>
                        <a:pt x="218" y="270"/>
                        <a:pt x="218" y="270"/>
                      </a:cubicBezTo>
                      <a:cubicBezTo>
                        <a:pt x="218" y="270"/>
                        <a:pt x="219" y="273"/>
                        <a:pt x="219" y="274"/>
                      </a:cubicBezTo>
                      <a:cubicBezTo>
                        <a:pt x="219" y="274"/>
                        <a:pt x="222" y="276"/>
                        <a:pt x="220" y="278"/>
                      </a:cubicBezTo>
                      <a:cubicBezTo>
                        <a:pt x="218" y="279"/>
                        <a:pt x="216" y="280"/>
                        <a:pt x="215" y="281"/>
                      </a:cubicBezTo>
                      <a:cubicBezTo>
                        <a:pt x="215" y="281"/>
                        <a:pt x="213" y="282"/>
                        <a:pt x="213" y="285"/>
                      </a:cubicBezTo>
                      <a:cubicBezTo>
                        <a:pt x="214" y="287"/>
                        <a:pt x="212" y="290"/>
                        <a:pt x="211" y="290"/>
                      </a:cubicBezTo>
                      <a:cubicBezTo>
                        <a:pt x="211" y="290"/>
                        <a:pt x="209" y="291"/>
                        <a:pt x="209" y="294"/>
                      </a:cubicBezTo>
                      <a:cubicBezTo>
                        <a:pt x="210" y="296"/>
                        <a:pt x="209" y="303"/>
                        <a:pt x="209" y="303"/>
                      </a:cubicBezTo>
                      <a:cubicBezTo>
                        <a:pt x="209" y="303"/>
                        <a:pt x="212" y="307"/>
                        <a:pt x="213" y="307"/>
                      </a:cubicBezTo>
                      <a:cubicBezTo>
                        <a:pt x="213" y="307"/>
                        <a:pt x="218" y="305"/>
                        <a:pt x="219" y="306"/>
                      </a:cubicBezTo>
                      <a:cubicBezTo>
                        <a:pt x="221" y="306"/>
                        <a:pt x="224" y="308"/>
                        <a:pt x="224" y="308"/>
                      </a:cubicBezTo>
                      <a:cubicBezTo>
                        <a:pt x="224" y="308"/>
                        <a:pt x="223" y="313"/>
                        <a:pt x="222" y="314"/>
                      </a:cubicBezTo>
                      <a:cubicBezTo>
                        <a:pt x="221" y="314"/>
                        <a:pt x="215" y="315"/>
                        <a:pt x="215" y="315"/>
                      </a:cubicBezTo>
                      <a:cubicBezTo>
                        <a:pt x="215" y="315"/>
                        <a:pt x="212" y="313"/>
                        <a:pt x="211" y="313"/>
                      </a:cubicBezTo>
                      <a:cubicBezTo>
                        <a:pt x="210" y="314"/>
                        <a:pt x="205" y="319"/>
                        <a:pt x="205" y="319"/>
                      </a:cubicBezTo>
                      <a:cubicBezTo>
                        <a:pt x="205" y="319"/>
                        <a:pt x="205" y="322"/>
                        <a:pt x="204" y="322"/>
                      </a:cubicBezTo>
                      <a:cubicBezTo>
                        <a:pt x="202" y="323"/>
                        <a:pt x="201" y="321"/>
                        <a:pt x="201" y="323"/>
                      </a:cubicBezTo>
                      <a:cubicBezTo>
                        <a:pt x="201" y="324"/>
                        <a:pt x="201" y="327"/>
                        <a:pt x="201" y="328"/>
                      </a:cubicBezTo>
                      <a:cubicBezTo>
                        <a:pt x="201" y="330"/>
                        <a:pt x="201" y="333"/>
                        <a:pt x="201" y="333"/>
                      </a:cubicBezTo>
                      <a:cubicBezTo>
                        <a:pt x="201" y="333"/>
                        <a:pt x="199" y="337"/>
                        <a:pt x="198" y="339"/>
                      </a:cubicBezTo>
                      <a:cubicBezTo>
                        <a:pt x="197" y="341"/>
                        <a:pt x="195" y="346"/>
                        <a:pt x="195" y="347"/>
                      </a:cubicBezTo>
                      <a:cubicBezTo>
                        <a:pt x="196" y="348"/>
                        <a:pt x="198" y="353"/>
                        <a:pt x="198" y="353"/>
                      </a:cubicBezTo>
                      <a:cubicBezTo>
                        <a:pt x="191" y="357"/>
                        <a:pt x="191" y="357"/>
                        <a:pt x="191" y="357"/>
                      </a:cubicBezTo>
                      <a:cubicBezTo>
                        <a:pt x="193" y="362"/>
                        <a:pt x="193" y="362"/>
                        <a:pt x="193" y="362"/>
                      </a:cubicBezTo>
                      <a:cubicBezTo>
                        <a:pt x="193" y="362"/>
                        <a:pt x="194" y="362"/>
                        <a:pt x="194" y="363"/>
                      </a:cubicBezTo>
                      <a:cubicBezTo>
                        <a:pt x="194" y="365"/>
                        <a:pt x="189" y="368"/>
                        <a:pt x="189" y="368"/>
                      </a:cubicBezTo>
                      <a:cubicBezTo>
                        <a:pt x="189" y="368"/>
                        <a:pt x="189" y="373"/>
                        <a:pt x="189" y="374"/>
                      </a:cubicBezTo>
                      <a:cubicBezTo>
                        <a:pt x="189" y="375"/>
                        <a:pt x="184" y="371"/>
                        <a:pt x="184" y="371"/>
                      </a:cubicBezTo>
                      <a:cubicBezTo>
                        <a:pt x="180" y="372"/>
                        <a:pt x="180" y="372"/>
                        <a:pt x="180" y="372"/>
                      </a:cubicBezTo>
                      <a:cubicBezTo>
                        <a:pt x="180" y="376"/>
                        <a:pt x="180" y="376"/>
                        <a:pt x="180" y="376"/>
                      </a:cubicBezTo>
                      <a:cubicBezTo>
                        <a:pt x="178" y="380"/>
                        <a:pt x="178" y="380"/>
                        <a:pt x="178" y="380"/>
                      </a:cubicBezTo>
                      <a:cubicBezTo>
                        <a:pt x="171" y="380"/>
                        <a:pt x="171" y="380"/>
                        <a:pt x="171" y="380"/>
                      </a:cubicBezTo>
                      <a:cubicBezTo>
                        <a:pt x="171" y="380"/>
                        <a:pt x="165" y="384"/>
                        <a:pt x="165" y="384"/>
                      </a:cubicBezTo>
                      <a:cubicBezTo>
                        <a:pt x="166" y="385"/>
                        <a:pt x="163" y="388"/>
                        <a:pt x="166" y="388"/>
                      </a:cubicBezTo>
                      <a:cubicBezTo>
                        <a:pt x="168" y="388"/>
                        <a:pt x="169" y="388"/>
                        <a:pt x="170" y="388"/>
                      </a:cubicBezTo>
                      <a:cubicBezTo>
                        <a:pt x="172" y="387"/>
                        <a:pt x="176" y="385"/>
                        <a:pt x="177" y="385"/>
                      </a:cubicBezTo>
                      <a:cubicBezTo>
                        <a:pt x="178" y="385"/>
                        <a:pt x="181" y="385"/>
                        <a:pt x="179" y="387"/>
                      </a:cubicBezTo>
                      <a:cubicBezTo>
                        <a:pt x="177" y="389"/>
                        <a:pt x="175" y="389"/>
                        <a:pt x="174" y="390"/>
                      </a:cubicBezTo>
                      <a:cubicBezTo>
                        <a:pt x="172" y="391"/>
                        <a:pt x="169" y="391"/>
                        <a:pt x="169" y="394"/>
                      </a:cubicBezTo>
                      <a:cubicBezTo>
                        <a:pt x="169" y="397"/>
                        <a:pt x="168" y="400"/>
                        <a:pt x="168" y="400"/>
                      </a:cubicBezTo>
                      <a:cubicBezTo>
                        <a:pt x="175" y="398"/>
                        <a:pt x="175" y="398"/>
                        <a:pt x="175" y="398"/>
                      </a:cubicBezTo>
                      <a:cubicBezTo>
                        <a:pt x="175" y="398"/>
                        <a:pt x="177" y="397"/>
                        <a:pt x="177" y="400"/>
                      </a:cubicBezTo>
                      <a:cubicBezTo>
                        <a:pt x="178" y="404"/>
                        <a:pt x="175" y="405"/>
                        <a:pt x="173" y="405"/>
                      </a:cubicBezTo>
                      <a:cubicBezTo>
                        <a:pt x="172" y="405"/>
                        <a:pt x="167" y="401"/>
                        <a:pt x="167" y="401"/>
                      </a:cubicBezTo>
                      <a:cubicBezTo>
                        <a:pt x="163" y="404"/>
                        <a:pt x="163" y="404"/>
                        <a:pt x="163" y="404"/>
                      </a:cubicBezTo>
                      <a:cubicBezTo>
                        <a:pt x="163" y="404"/>
                        <a:pt x="162" y="403"/>
                        <a:pt x="158" y="406"/>
                      </a:cubicBezTo>
                      <a:cubicBezTo>
                        <a:pt x="154" y="410"/>
                        <a:pt x="152" y="415"/>
                        <a:pt x="152" y="416"/>
                      </a:cubicBezTo>
                      <a:cubicBezTo>
                        <a:pt x="152" y="417"/>
                        <a:pt x="152" y="419"/>
                        <a:pt x="149" y="421"/>
                      </a:cubicBezTo>
                      <a:cubicBezTo>
                        <a:pt x="147" y="422"/>
                        <a:pt x="144" y="425"/>
                        <a:pt x="144" y="425"/>
                      </a:cubicBezTo>
                      <a:cubicBezTo>
                        <a:pt x="144" y="425"/>
                        <a:pt x="143" y="428"/>
                        <a:pt x="142" y="430"/>
                      </a:cubicBezTo>
                      <a:cubicBezTo>
                        <a:pt x="141" y="432"/>
                        <a:pt x="141" y="432"/>
                        <a:pt x="141" y="432"/>
                      </a:cubicBezTo>
                      <a:cubicBezTo>
                        <a:pt x="145" y="436"/>
                        <a:pt x="145" y="436"/>
                        <a:pt x="145" y="436"/>
                      </a:cubicBezTo>
                      <a:cubicBezTo>
                        <a:pt x="138" y="440"/>
                        <a:pt x="138" y="440"/>
                        <a:pt x="138" y="440"/>
                      </a:cubicBezTo>
                      <a:cubicBezTo>
                        <a:pt x="135" y="442"/>
                        <a:pt x="135" y="442"/>
                        <a:pt x="135" y="442"/>
                      </a:cubicBezTo>
                      <a:cubicBezTo>
                        <a:pt x="135" y="442"/>
                        <a:pt x="129" y="448"/>
                        <a:pt x="133" y="449"/>
                      </a:cubicBezTo>
                      <a:cubicBezTo>
                        <a:pt x="138" y="450"/>
                        <a:pt x="141" y="450"/>
                        <a:pt x="141" y="450"/>
                      </a:cubicBezTo>
                      <a:cubicBezTo>
                        <a:pt x="141" y="450"/>
                        <a:pt x="140" y="456"/>
                        <a:pt x="141" y="456"/>
                      </a:cubicBezTo>
                      <a:cubicBezTo>
                        <a:pt x="142" y="456"/>
                        <a:pt x="151" y="456"/>
                        <a:pt x="151" y="456"/>
                      </a:cubicBezTo>
                      <a:cubicBezTo>
                        <a:pt x="156" y="452"/>
                        <a:pt x="156" y="452"/>
                        <a:pt x="156" y="452"/>
                      </a:cubicBezTo>
                      <a:cubicBezTo>
                        <a:pt x="159" y="450"/>
                        <a:pt x="159" y="450"/>
                        <a:pt x="159" y="450"/>
                      </a:cubicBezTo>
                      <a:cubicBezTo>
                        <a:pt x="161" y="454"/>
                        <a:pt x="161" y="454"/>
                        <a:pt x="161" y="454"/>
                      </a:cubicBezTo>
                      <a:cubicBezTo>
                        <a:pt x="161" y="454"/>
                        <a:pt x="159" y="457"/>
                        <a:pt x="157" y="457"/>
                      </a:cubicBezTo>
                      <a:cubicBezTo>
                        <a:pt x="154" y="457"/>
                        <a:pt x="155" y="457"/>
                        <a:pt x="153" y="459"/>
                      </a:cubicBezTo>
                      <a:cubicBezTo>
                        <a:pt x="150" y="462"/>
                        <a:pt x="149" y="463"/>
                        <a:pt x="147" y="463"/>
                      </a:cubicBezTo>
                      <a:cubicBezTo>
                        <a:pt x="146" y="463"/>
                        <a:pt x="144" y="466"/>
                        <a:pt x="142" y="462"/>
                      </a:cubicBezTo>
                      <a:cubicBezTo>
                        <a:pt x="141" y="459"/>
                        <a:pt x="139" y="456"/>
                        <a:pt x="139" y="456"/>
                      </a:cubicBezTo>
                      <a:cubicBezTo>
                        <a:pt x="130" y="452"/>
                        <a:pt x="130" y="452"/>
                        <a:pt x="130" y="452"/>
                      </a:cubicBezTo>
                      <a:cubicBezTo>
                        <a:pt x="128" y="453"/>
                        <a:pt x="128" y="453"/>
                        <a:pt x="128" y="453"/>
                      </a:cubicBezTo>
                      <a:cubicBezTo>
                        <a:pt x="128" y="453"/>
                        <a:pt x="127" y="457"/>
                        <a:pt x="126" y="457"/>
                      </a:cubicBezTo>
                      <a:cubicBezTo>
                        <a:pt x="125" y="457"/>
                        <a:pt x="119" y="457"/>
                        <a:pt x="117" y="457"/>
                      </a:cubicBezTo>
                      <a:cubicBezTo>
                        <a:pt x="116" y="457"/>
                        <a:pt x="114" y="457"/>
                        <a:pt x="114" y="456"/>
                      </a:cubicBezTo>
                      <a:cubicBezTo>
                        <a:pt x="113" y="454"/>
                        <a:pt x="114" y="454"/>
                        <a:pt x="113" y="453"/>
                      </a:cubicBezTo>
                      <a:cubicBezTo>
                        <a:pt x="112" y="452"/>
                        <a:pt x="110" y="448"/>
                        <a:pt x="108" y="449"/>
                      </a:cubicBezTo>
                      <a:cubicBezTo>
                        <a:pt x="107" y="449"/>
                        <a:pt x="102" y="451"/>
                        <a:pt x="102" y="451"/>
                      </a:cubicBezTo>
                      <a:cubicBezTo>
                        <a:pt x="101" y="459"/>
                        <a:pt x="101" y="459"/>
                        <a:pt x="101" y="459"/>
                      </a:cubicBezTo>
                      <a:cubicBezTo>
                        <a:pt x="101" y="459"/>
                        <a:pt x="98" y="459"/>
                        <a:pt x="99" y="461"/>
                      </a:cubicBezTo>
                      <a:cubicBezTo>
                        <a:pt x="99" y="463"/>
                        <a:pt x="103" y="465"/>
                        <a:pt x="103" y="465"/>
                      </a:cubicBezTo>
                      <a:cubicBezTo>
                        <a:pt x="103" y="465"/>
                        <a:pt x="105" y="467"/>
                        <a:pt x="105" y="468"/>
                      </a:cubicBezTo>
                      <a:cubicBezTo>
                        <a:pt x="106" y="470"/>
                        <a:pt x="103" y="472"/>
                        <a:pt x="103" y="472"/>
                      </a:cubicBezTo>
                      <a:cubicBezTo>
                        <a:pt x="103" y="472"/>
                        <a:pt x="98" y="472"/>
                        <a:pt x="97" y="474"/>
                      </a:cubicBezTo>
                      <a:cubicBezTo>
                        <a:pt x="97" y="475"/>
                        <a:pt x="98" y="478"/>
                        <a:pt x="97" y="478"/>
                      </a:cubicBezTo>
                      <a:cubicBezTo>
                        <a:pt x="96" y="479"/>
                        <a:pt x="95" y="481"/>
                        <a:pt x="95" y="482"/>
                      </a:cubicBezTo>
                      <a:cubicBezTo>
                        <a:pt x="95" y="482"/>
                        <a:pt x="97" y="487"/>
                        <a:pt x="97" y="487"/>
                      </a:cubicBezTo>
                      <a:cubicBezTo>
                        <a:pt x="97" y="487"/>
                        <a:pt x="97" y="491"/>
                        <a:pt x="95" y="489"/>
                      </a:cubicBezTo>
                      <a:cubicBezTo>
                        <a:pt x="93" y="487"/>
                        <a:pt x="87" y="484"/>
                        <a:pt x="87" y="484"/>
                      </a:cubicBezTo>
                      <a:cubicBezTo>
                        <a:pt x="83" y="481"/>
                        <a:pt x="83" y="481"/>
                        <a:pt x="83" y="481"/>
                      </a:cubicBezTo>
                      <a:cubicBezTo>
                        <a:pt x="83" y="481"/>
                        <a:pt x="79" y="484"/>
                        <a:pt x="78" y="484"/>
                      </a:cubicBezTo>
                      <a:cubicBezTo>
                        <a:pt x="78" y="485"/>
                        <a:pt x="71" y="484"/>
                        <a:pt x="69" y="485"/>
                      </a:cubicBezTo>
                      <a:cubicBezTo>
                        <a:pt x="68" y="486"/>
                        <a:pt x="68" y="487"/>
                        <a:pt x="67" y="489"/>
                      </a:cubicBezTo>
                      <a:cubicBezTo>
                        <a:pt x="65" y="491"/>
                        <a:pt x="62" y="491"/>
                        <a:pt x="65" y="494"/>
                      </a:cubicBezTo>
                      <a:cubicBezTo>
                        <a:pt x="67" y="497"/>
                        <a:pt x="72" y="498"/>
                        <a:pt x="72" y="498"/>
                      </a:cubicBezTo>
                      <a:cubicBezTo>
                        <a:pt x="72" y="498"/>
                        <a:pt x="74" y="499"/>
                        <a:pt x="72" y="502"/>
                      </a:cubicBezTo>
                      <a:cubicBezTo>
                        <a:pt x="70" y="506"/>
                        <a:pt x="66" y="503"/>
                        <a:pt x="65" y="503"/>
                      </a:cubicBezTo>
                      <a:cubicBezTo>
                        <a:pt x="64" y="502"/>
                        <a:pt x="60" y="499"/>
                        <a:pt x="59" y="500"/>
                      </a:cubicBezTo>
                      <a:cubicBezTo>
                        <a:pt x="58" y="501"/>
                        <a:pt x="55" y="506"/>
                        <a:pt x="55" y="506"/>
                      </a:cubicBezTo>
                      <a:cubicBezTo>
                        <a:pt x="55" y="506"/>
                        <a:pt x="52" y="507"/>
                        <a:pt x="51" y="506"/>
                      </a:cubicBezTo>
                      <a:cubicBezTo>
                        <a:pt x="50" y="506"/>
                        <a:pt x="47" y="501"/>
                        <a:pt x="46" y="502"/>
                      </a:cubicBezTo>
                      <a:cubicBezTo>
                        <a:pt x="45" y="503"/>
                        <a:pt x="44" y="505"/>
                        <a:pt x="44" y="506"/>
                      </a:cubicBezTo>
                      <a:cubicBezTo>
                        <a:pt x="44" y="507"/>
                        <a:pt x="46" y="509"/>
                        <a:pt x="45" y="510"/>
                      </a:cubicBezTo>
                      <a:cubicBezTo>
                        <a:pt x="45" y="511"/>
                        <a:pt x="40" y="512"/>
                        <a:pt x="39" y="513"/>
                      </a:cubicBezTo>
                      <a:cubicBezTo>
                        <a:pt x="39" y="514"/>
                        <a:pt x="39" y="512"/>
                        <a:pt x="37" y="516"/>
                      </a:cubicBezTo>
                      <a:cubicBezTo>
                        <a:pt x="36" y="520"/>
                        <a:pt x="37" y="520"/>
                        <a:pt x="36" y="520"/>
                      </a:cubicBezTo>
                      <a:cubicBezTo>
                        <a:pt x="34" y="521"/>
                        <a:pt x="30" y="518"/>
                        <a:pt x="30" y="518"/>
                      </a:cubicBezTo>
                      <a:cubicBezTo>
                        <a:pt x="30" y="518"/>
                        <a:pt x="27" y="515"/>
                        <a:pt x="27" y="518"/>
                      </a:cubicBezTo>
                      <a:cubicBezTo>
                        <a:pt x="27" y="522"/>
                        <a:pt x="26" y="526"/>
                        <a:pt x="26" y="526"/>
                      </a:cubicBezTo>
                      <a:cubicBezTo>
                        <a:pt x="29" y="528"/>
                        <a:pt x="29" y="528"/>
                        <a:pt x="29" y="528"/>
                      </a:cubicBezTo>
                      <a:cubicBezTo>
                        <a:pt x="29" y="528"/>
                        <a:pt x="28" y="530"/>
                        <a:pt x="27" y="530"/>
                      </a:cubicBezTo>
                      <a:cubicBezTo>
                        <a:pt x="27" y="530"/>
                        <a:pt x="25" y="529"/>
                        <a:pt x="24" y="527"/>
                      </a:cubicBezTo>
                      <a:cubicBezTo>
                        <a:pt x="23" y="526"/>
                        <a:pt x="24" y="526"/>
                        <a:pt x="21" y="525"/>
                      </a:cubicBezTo>
                      <a:cubicBezTo>
                        <a:pt x="18" y="524"/>
                        <a:pt x="16" y="522"/>
                        <a:pt x="16" y="524"/>
                      </a:cubicBezTo>
                      <a:cubicBezTo>
                        <a:pt x="16" y="525"/>
                        <a:pt x="15" y="527"/>
                        <a:pt x="16" y="528"/>
                      </a:cubicBezTo>
                      <a:cubicBezTo>
                        <a:pt x="17" y="530"/>
                        <a:pt x="19" y="532"/>
                        <a:pt x="19" y="532"/>
                      </a:cubicBezTo>
                      <a:cubicBezTo>
                        <a:pt x="20" y="532"/>
                        <a:pt x="20" y="532"/>
                        <a:pt x="20" y="532"/>
                      </a:cubicBezTo>
                      <a:cubicBezTo>
                        <a:pt x="20" y="532"/>
                        <a:pt x="19" y="535"/>
                        <a:pt x="18" y="535"/>
                      </a:cubicBezTo>
                      <a:cubicBezTo>
                        <a:pt x="17" y="536"/>
                        <a:pt x="16" y="534"/>
                        <a:pt x="15" y="534"/>
                      </a:cubicBezTo>
                      <a:cubicBezTo>
                        <a:pt x="15" y="534"/>
                        <a:pt x="12" y="536"/>
                        <a:pt x="12" y="536"/>
                      </a:cubicBezTo>
                      <a:cubicBezTo>
                        <a:pt x="12" y="536"/>
                        <a:pt x="13" y="538"/>
                        <a:pt x="13" y="539"/>
                      </a:cubicBezTo>
                      <a:cubicBezTo>
                        <a:pt x="13" y="540"/>
                        <a:pt x="10" y="541"/>
                        <a:pt x="10" y="542"/>
                      </a:cubicBezTo>
                      <a:cubicBezTo>
                        <a:pt x="9" y="542"/>
                        <a:pt x="8" y="543"/>
                        <a:pt x="8" y="544"/>
                      </a:cubicBezTo>
                      <a:cubicBezTo>
                        <a:pt x="8" y="545"/>
                        <a:pt x="9" y="548"/>
                        <a:pt x="10" y="547"/>
                      </a:cubicBezTo>
                      <a:cubicBezTo>
                        <a:pt x="11" y="547"/>
                        <a:pt x="16" y="548"/>
                        <a:pt x="16" y="548"/>
                      </a:cubicBezTo>
                      <a:cubicBezTo>
                        <a:pt x="16" y="548"/>
                        <a:pt x="15" y="550"/>
                        <a:pt x="14" y="551"/>
                      </a:cubicBezTo>
                      <a:cubicBezTo>
                        <a:pt x="13" y="551"/>
                        <a:pt x="12" y="553"/>
                        <a:pt x="11" y="554"/>
                      </a:cubicBezTo>
                      <a:cubicBezTo>
                        <a:pt x="10" y="556"/>
                        <a:pt x="12" y="560"/>
                        <a:pt x="14" y="561"/>
                      </a:cubicBezTo>
                      <a:cubicBezTo>
                        <a:pt x="17" y="562"/>
                        <a:pt x="20" y="562"/>
                        <a:pt x="20" y="564"/>
                      </a:cubicBezTo>
                      <a:cubicBezTo>
                        <a:pt x="19" y="565"/>
                        <a:pt x="14" y="569"/>
                        <a:pt x="13" y="570"/>
                      </a:cubicBezTo>
                      <a:cubicBezTo>
                        <a:pt x="12" y="570"/>
                        <a:pt x="10" y="571"/>
                        <a:pt x="10" y="573"/>
                      </a:cubicBezTo>
                      <a:cubicBezTo>
                        <a:pt x="10" y="575"/>
                        <a:pt x="10" y="576"/>
                        <a:pt x="8" y="577"/>
                      </a:cubicBezTo>
                      <a:cubicBezTo>
                        <a:pt x="6" y="578"/>
                        <a:pt x="5" y="577"/>
                        <a:pt x="5" y="580"/>
                      </a:cubicBezTo>
                      <a:cubicBezTo>
                        <a:pt x="5" y="582"/>
                        <a:pt x="6" y="583"/>
                        <a:pt x="7" y="583"/>
                      </a:cubicBezTo>
                      <a:cubicBezTo>
                        <a:pt x="8" y="583"/>
                        <a:pt x="8" y="583"/>
                        <a:pt x="8" y="583"/>
                      </a:cubicBezTo>
                      <a:cubicBezTo>
                        <a:pt x="16" y="582"/>
                        <a:pt x="16" y="582"/>
                        <a:pt x="16" y="582"/>
                      </a:cubicBezTo>
                      <a:cubicBezTo>
                        <a:pt x="16" y="582"/>
                        <a:pt x="15" y="585"/>
                        <a:pt x="15" y="586"/>
                      </a:cubicBezTo>
                      <a:cubicBezTo>
                        <a:pt x="15" y="587"/>
                        <a:pt x="9" y="593"/>
                        <a:pt x="9" y="593"/>
                      </a:cubicBezTo>
                      <a:cubicBezTo>
                        <a:pt x="9" y="593"/>
                        <a:pt x="10" y="596"/>
                        <a:pt x="9" y="596"/>
                      </a:cubicBezTo>
                      <a:cubicBezTo>
                        <a:pt x="7" y="597"/>
                        <a:pt x="5" y="598"/>
                        <a:pt x="4" y="599"/>
                      </a:cubicBezTo>
                      <a:cubicBezTo>
                        <a:pt x="4" y="600"/>
                        <a:pt x="4" y="602"/>
                        <a:pt x="4" y="603"/>
                      </a:cubicBezTo>
                      <a:cubicBezTo>
                        <a:pt x="5" y="605"/>
                        <a:pt x="7" y="608"/>
                        <a:pt x="7" y="609"/>
                      </a:cubicBezTo>
                      <a:cubicBezTo>
                        <a:pt x="8" y="610"/>
                        <a:pt x="6" y="612"/>
                        <a:pt x="6" y="612"/>
                      </a:cubicBezTo>
                      <a:cubicBezTo>
                        <a:pt x="4" y="620"/>
                        <a:pt x="4" y="620"/>
                        <a:pt x="4" y="620"/>
                      </a:cubicBezTo>
                      <a:cubicBezTo>
                        <a:pt x="4" y="620"/>
                        <a:pt x="4" y="624"/>
                        <a:pt x="4" y="625"/>
                      </a:cubicBezTo>
                      <a:cubicBezTo>
                        <a:pt x="4" y="626"/>
                        <a:pt x="0" y="627"/>
                        <a:pt x="2" y="630"/>
                      </a:cubicBezTo>
                      <a:cubicBezTo>
                        <a:pt x="4" y="632"/>
                        <a:pt x="5" y="633"/>
                        <a:pt x="6" y="634"/>
                      </a:cubicBezTo>
                      <a:cubicBezTo>
                        <a:pt x="8" y="634"/>
                        <a:pt x="13" y="634"/>
                        <a:pt x="13" y="635"/>
                      </a:cubicBezTo>
                      <a:cubicBezTo>
                        <a:pt x="13" y="635"/>
                        <a:pt x="13" y="636"/>
                        <a:pt x="10" y="637"/>
                      </a:cubicBezTo>
                      <a:cubicBezTo>
                        <a:pt x="8" y="637"/>
                        <a:pt x="6" y="636"/>
                        <a:pt x="6" y="638"/>
                      </a:cubicBezTo>
                      <a:cubicBezTo>
                        <a:pt x="5" y="639"/>
                        <a:pt x="1" y="645"/>
                        <a:pt x="1" y="645"/>
                      </a:cubicBezTo>
                      <a:cubicBezTo>
                        <a:pt x="6" y="651"/>
                        <a:pt x="6" y="651"/>
                        <a:pt x="6" y="651"/>
                      </a:cubicBezTo>
                      <a:cubicBezTo>
                        <a:pt x="6" y="651"/>
                        <a:pt x="8" y="649"/>
                        <a:pt x="9" y="649"/>
                      </a:cubicBezTo>
                      <a:cubicBezTo>
                        <a:pt x="10" y="648"/>
                        <a:pt x="13" y="649"/>
                        <a:pt x="13" y="650"/>
                      </a:cubicBezTo>
                      <a:cubicBezTo>
                        <a:pt x="13" y="650"/>
                        <a:pt x="11" y="653"/>
                        <a:pt x="10" y="653"/>
                      </a:cubicBezTo>
                      <a:cubicBezTo>
                        <a:pt x="10" y="654"/>
                        <a:pt x="7" y="655"/>
                        <a:pt x="7" y="656"/>
                      </a:cubicBezTo>
                      <a:cubicBezTo>
                        <a:pt x="7" y="656"/>
                        <a:pt x="10" y="660"/>
                        <a:pt x="10" y="660"/>
                      </a:cubicBezTo>
                      <a:cubicBezTo>
                        <a:pt x="10" y="660"/>
                        <a:pt x="12" y="660"/>
                        <a:pt x="12" y="662"/>
                      </a:cubicBezTo>
                      <a:cubicBezTo>
                        <a:pt x="12" y="663"/>
                        <a:pt x="8" y="665"/>
                        <a:pt x="8" y="665"/>
                      </a:cubicBezTo>
                      <a:cubicBezTo>
                        <a:pt x="9" y="668"/>
                        <a:pt x="9" y="668"/>
                        <a:pt x="9" y="668"/>
                      </a:cubicBezTo>
                      <a:cubicBezTo>
                        <a:pt x="6" y="674"/>
                        <a:pt x="6" y="674"/>
                        <a:pt x="6" y="674"/>
                      </a:cubicBezTo>
                      <a:cubicBezTo>
                        <a:pt x="11" y="677"/>
                        <a:pt x="11" y="677"/>
                        <a:pt x="11" y="677"/>
                      </a:cubicBezTo>
                      <a:cubicBezTo>
                        <a:pt x="11" y="677"/>
                        <a:pt x="15" y="677"/>
                        <a:pt x="14" y="680"/>
                      </a:cubicBezTo>
                      <a:cubicBezTo>
                        <a:pt x="12" y="682"/>
                        <a:pt x="9" y="684"/>
                        <a:pt x="9" y="685"/>
                      </a:cubicBezTo>
                      <a:cubicBezTo>
                        <a:pt x="9" y="687"/>
                        <a:pt x="8" y="689"/>
                        <a:pt x="10" y="690"/>
                      </a:cubicBezTo>
                      <a:cubicBezTo>
                        <a:pt x="12" y="690"/>
                        <a:pt x="12" y="691"/>
                        <a:pt x="13" y="690"/>
                      </a:cubicBezTo>
                      <a:cubicBezTo>
                        <a:pt x="15" y="689"/>
                        <a:pt x="17" y="688"/>
                        <a:pt x="17" y="688"/>
                      </a:cubicBezTo>
                      <a:cubicBezTo>
                        <a:pt x="17" y="688"/>
                        <a:pt x="20" y="686"/>
                        <a:pt x="22" y="686"/>
                      </a:cubicBezTo>
                      <a:cubicBezTo>
                        <a:pt x="23" y="686"/>
                        <a:pt x="25" y="687"/>
                        <a:pt x="26" y="688"/>
                      </a:cubicBezTo>
                      <a:cubicBezTo>
                        <a:pt x="26" y="689"/>
                        <a:pt x="26" y="690"/>
                        <a:pt x="27" y="691"/>
                      </a:cubicBezTo>
                      <a:cubicBezTo>
                        <a:pt x="28" y="691"/>
                        <a:pt x="26" y="696"/>
                        <a:pt x="26" y="696"/>
                      </a:cubicBezTo>
                      <a:cubicBezTo>
                        <a:pt x="23" y="700"/>
                        <a:pt x="23" y="700"/>
                        <a:pt x="23" y="700"/>
                      </a:cubicBezTo>
                      <a:cubicBezTo>
                        <a:pt x="23" y="700"/>
                        <a:pt x="26" y="704"/>
                        <a:pt x="25" y="704"/>
                      </a:cubicBezTo>
                      <a:cubicBezTo>
                        <a:pt x="25" y="704"/>
                        <a:pt x="20" y="705"/>
                        <a:pt x="19" y="705"/>
                      </a:cubicBezTo>
                      <a:cubicBezTo>
                        <a:pt x="18" y="705"/>
                        <a:pt x="17" y="704"/>
                        <a:pt x="17" y="706"/>
                      </a:cubicBezTo>
                      <a:cubicBezTo>
                        <a:pt x="16" y="708"/>
                        <a:pt x="13" y="713"/>
                        <a:pt x="13" y="713"/>
                      </a:cubicBezTo>
                      <a:cubicBezTo>
                        <a:pt x="13" y="713"/>
                        <a:pt x="12" y="715"/>
                        <a:pt x="13" y="717"/>
                      </a:cubicBezTo>
                      <a:cubicBezTo>
                        <a:pt x="14" y="719"/>
                        <a:pt x="18" y="726"/>
                        <a:pt x="18" y="726"/>
                      </a:cubicBezTo>
                      <a:cubicBezTo>
                        <a:pt x="18" y="727"/>
                        <a:pt x="20" y="730"/>
                        <a:pt x="23" y="732"/>
                      </a:cubicBezTo>
                      <a:cubicBezTo>
                        <a:pt x="26" y="734"/>
                        <a:pt x="28" y="734"/>
                        <a:pt x="28" y="736"/>
                      </a:cubicBezTo>
                      <a:cubicBezTo>
                        <a:pt x="29" y="738"/>
                        <a:pt x="29" y="738"/>
                        <a:pt x="29" y="738"/>
                      </a:cubicBezTo>
                      <a:cubicBezTo>
                        <a:pt x="33" y="742"/>
                        <a:pt x="33" y="742"/>
                        <a:pt x="33" y="742"/>
                      </a:cubicBezTo>
                      <a:cubicBezTo>
                        <a:pt x="33" y="742"/>
                        <a:pt x="35" y="743"/>
                        <a:pt x="38" y="743"/>
                      </a:cubicBezTo>
                      <a:cubicBezTo>
                        <a:pt x="41" y="744"/>
                        <a:pt x="45" y="744"/>
                        <a:pt x="45" y="745"/>
                      </a:cubicBezTo>
                      <a:cubicBezTo>
                        <a:pt x="46" y="745"/>
                        <a:pt x="42" y="748"/>
                        <a:pt x="42" y="748"/>
                      </a:cubicBezTo>
                      <a:cubicBezTo>
                        <a:pt x="42" y="748"/>
                        <a:pt x="37" y="752"/>
                        <a:pt x="39" y="753"/>
                      </a:cubicBezTo>
                      <a:cubicBezTo>
                        <a:pt x="41" y="754"/>
                        <a:pt x="55" y="757"/>
                        <a:pt x="55" y="757"/>
                      </a:cubicBezTo>
                      <a:cubicBezTo>
                        <a:pt x="55" y="757"/>
                        <a:pt x="57" y="758"/>
                        <a:pt x="57" y="759"/>
                      </a:cubicBezTo>
                      <a:cubicBezTo>
                        <a:pt x="57" y="760"/>
                        <a:pt x="60" y="758"/>
                        <a:pt x="60" y="758"/>
                      </a:cubicBezTo>
                      <a:cubicBezTo>
                        <a:pt x="61" y="757"/>
                        <a:pt x="65" y="759"/>
                        <a:pt x="66" y="759"/>
                      </a:cubicBezTo>
                      <a:cubicBezTo>
                        <a:pt x="66" y="759"/>
                        <a:pt x="72" y="758"/>
                        <a:pt x="72" y="758"/>
                      </a:cubicBezTo>
                      <a:cubicBezTo>
                        <a:pt x="77" y="756"/>
                        <a:pt x="77" y="756"/>
                        <a:pt x="77" y="756"/>
                      </a:cubicBezTo>
                      <a:cubicBezTo>
                        <a:pt x="77" y="756"/>
                        <a:pt x="80" y="751"/>
                        <a:pt x="82" y="752"/>
                      </a:cubicBezTo>
                      <a:cubicBezTo>
                        <a:pt x="85" y="753"/>
                        <a:pt x="84" y="755"/>
                        <a:pt x="86" y="755"/>
                      </a:cubicBezTo>
                      <a:cubicBezTo>
                        <a:pt x="87" y="755"/>
                        <a:pt x="89" y="755"/>
                        <a:pt x="91" y="752"/>
                      </a:cubicBezTo>
                      <a:cubicBezTo>
                        <a:pt x="93" y="750"/>
                        <a:pt x="95" y="748"/>
                        <a:pt x="96" y="747"/>
                      </a:cubicBezTo>
                      <a:cubicBezTo>
                        <a:pt x="97" y="747"/>
                        <a:pt x="109" y="740"/>
                        <a:pt x="109" y="740"/>
                      </a:cubicBezTo>
                      <a:cubicBezTo>
                        <a:pt x="117" y="726"/>
                        <a:pt x="117" y="726"/>
                        <a:pt x="117" y="726"/>
                      </a:cubicBezTo>
                      <a:cubicBezTo>
                        <a:pt x="120" y="716"/>
                        <a:pt x="120" y="716"/>
                        <a:pt x="120" y="716"/>
                      </a:cubicBezTo>
                      <a:cubicBezTo>
                        <a:pt x="120" y="716"/>
                        <a:pt x="124" y="711"/>
                        <a:pt x="127" y="711"/>
                      </a:cubicBezTo>
                      <a:cubicBezTo>
                        <a:pt x="129" y="711"/>
                        <a:pt x="136" y="708"/>
                        <a:pt x="135" y="706"/>
                      </a:cubicBezTo>
                      <a:cubicBezTo>
                        <a:pt x="135" y="703"/>
                        <a:pt x="138" y="702"/>
                        <a:pt x="138" y="706"/>
                      </a:cubicBezTo>
                      <a:cubicBezTo>
                        <a:pt x="139" y="710"/>
                        <a:pt x="138" y="714"/>
                        <a:pt x="140" y="712"/>
                      </a:cubicBezTo>
                      <a:cubicBezTo>
                        <a:pt x="143" y="710"/>
                        <a:pt x="148" y="704"/>
                        <a:pt x="148" y="704"/>
                      </a:cubicBezTo>
                      <a:cubicBezTo>
                        <a:pt x="148" y="704"/>
                        <a:pt x="151" y="701"/>
                        <a:pt x="153" y="700"/>
                      </a:cubicBezTo>
                      <a:cubicBezTo>
                        <a:pt x="155" y="700"/>
                        <a:pt x="158" y="693"/>
                        <a:pt x="158" y="693"/>
                      </a:cubicBezTo>
                      <a:cubicBezTo>
                        <a:pt x="158" y="693"/>
                        <a:pt x="162" y="690"/>
                        <a:pt x="164" y="693"/>
                      </a:cubicBezTo>
                      <a:cubicBezTo>
                        <a:pt x="165" y="697"/>
                        <a:pt x="169" y="702"/>
                        <a:pt x="169" y="704"/>
                      </a:cubicBezTo>
                      <a:cubicBezTo>
                        <a:pt x="169" y="704"/>
                        <a:pt x="171" y="705"/>
                        <a:pt x="173" y="706"/>
                      </a:cubicBezTo>
                      <a:cubicBezTo>
                        <a:pt x="173" y="704"/>
                        <a:pt x="173" y="704"/>
                        <a:pt x="173" y="704"/>
                      </a:cubicBezTo>
                      <a:cubicBezTo>
                        <a:pt x="173" y="698"/>
                        <a:pt x="173" y="698"/>
                        <a:pt x="173" y="698"/>
                      </a:cubicBezTo>
                      <a:cubicBezTo>
                        <a:pt x="173" y="698"/>
                        <a:pt x="180" y="704"/>
                        <a:pt x="180" y="704"/>
                      </a:cubicBezTo>
                      <a:cubicBezTo>
                        <a:pt x="181" y="705"/>
                        <a:pt x="181" y="711"/>
                        <a:pt x="181" y="711"/>
                      </a:cubicBezTo>
                      <a:cubicBezTo>
                        <a:pt x="183" y="711"/>
                        <a:pt x="183" y="711"/>
                        <a:pt x="183" y="711"/>
                      </a:cubicBezTo>
                      <a:cubicBezTo>
                        <a:pt x="183" y="710"/>
                        <a:pt x="183" y="710"/>
                        <a:pt x="183" y="710"/>
                      </a:cubicBezTo>
                      <a:cubicBezTo>
                        <a:pt x="185" y="711"/>
                        <a:pt x="185" y="711"/>
                        <a:pt x="185" y="711"/>
                      </a:cubicBezTo>
                      <a:cubicBezTo>
                        <a:pt x="186" y="710"/>
                        <a:pt x="186" y="710"/>
                        <a:pt x="186" y="710"/>
                      </a:cubicBezTo>
                      <a:cubicBezTo>
                        <a:pt x="187" y="704"/>
                        <a:pt x="187" y="704"/>
                        <a:pt x="187" y="704"/>
                      </a:cubicBezTo>
                      <a:cubicBezTo>
                        <a:pt x="188" y="697"/>
                        <a:pt x="188" y="697"/>
                        <a:pt x="188" y="697"/>
                      </a:cubicBezTo>
                      <a:cubicBezTo>
                        <a:pt x="191" y="691"/>
                        <a:pt x="191" y="691"/>
                        <a:pt x="191" y="691"/>
                      </a:cubicBezTo>
                      <a:cubicBezTo>
                        <a:pt x="191" y="685"/>
                        <a:pt x="191" y="685"/>
                        <a:pt x="191" y="685"/>
                      </a:cubicBezTo>
                      <a:cubicBezTo>
                        <a:pt x="187" y="678"/>
                        <a:pt x="187" y="678"/>
                        <a:pt x="187" y="678"/>
                      </a:cubicBezTo>
                      <a:cubicBezTo>
                        <a:pt x="185" y="672"/>
                        <a:pt x="185" y="672"/>
                        <a:pt x="185" y="672"/>
                      </a:cubicBezTo>
                      <a:cubicBezTo>
                        <a:pt x="188" y="671"/>
                        <a:pt x="188" y="671"/>
                        <a:pt x="188" y="671"/>
                      </a:cubicBezTo>
                      <a:cubicBezTo>
                        <a:pt x="188" y="670"/>
                        <a:pt x="188" y="670"/>
                        <a:pt x="188" y="670"/>
                      </a:cubicBezTo>
                      <a:cubicBezTo>
                        <a:pt x="189" y="670"/>
                        <a:pt x="189" y="670"/>
                        <a:pt x="189" y="670"/>
                      </a:cubicBezTo>
                      <a:cubicBezTo>
                        <a:pt x="191" y="668"/>
                        <a:pt x="191" y="668"/>
                        <a:pt x="191" y="668"/>
                      </a:cubicBezTo>
                      <a:cubicBezTo>
                        <a:pt x="192" y="663"/>
                        <a:pt x="192" y="663"/>
                        <a:pt x="192" y="663"/>
                      </a:cubicBezTo>
                      <a:cubicBezTo>
                        <a:pt x="190" y="661"/>
                        <a:pt x="190" y="661"/>
                        <a:pt x="190" y="661"/>
                      </a:cubicBezTo>
                      <a:cubicBezTo>
                        <a:pt x="190" y="658"/>
                        <a:pt x="190" y="658"/>
                        <a:pt x="190" y="658"/>
                      </a:cubicBezTo>
                      <a:cubicBezTo>
                        <a:pt x="190" y="658"/>
                        <a:pt x="192" y="656"/>
                        <a:pt x="192" y="656"/>
                      </a:cubicBezTo>
                      <a:cubicBezTo>
                        <a:pt x="192" y="656"/>
                        <a:pt x="192" y="656"/>
                        <a:pt x="192" y="656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3" y="655"/>
                        <a:pt x="193" y="655"/>
                        <a:pt x="193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4" y="655"/>
                        <a:pt x="194" y="655"/>
                      </a:cubicBezTo>
                      <a:cubicBezTo>
                        <a:pt x="194" y="655"/>
                        <a:pt x="195" y="654"/>
                        <a:pt x="195" y="654"/>
                      </a:cubicBezTo>
                      <a:cubicBezTo>
                        <a:pt x="196" y="654"/>
                        <a:pt x="198" y="654"/>
                        <a:pt x="198" y="654"/>
                      </a:cubicBezTo>
                      <a:cubicBezTo>
                        <a:pt x="199" y="654"/>
                        <a:pt x="199" y="654"/>
                        <a:pt x="199" y="654"/>
                      </a:cubicBezTo>
                      <a:cubicBezTo>
                        <a:pt x="201" y="652"/>
                        <a:pt x="201" y="652"/>
                        <a:pt x="201" y="652"/>
                      </a:cubicBezTo>
                      <a:cubicBezTo>
                        <a:pt x="201" y="652"/>
                        <a:pt x="205" y="649"/>
                        <a:pt x="205" y="648"/>
                      </a:cubicBezTo>
                      <a:cubicBezTo>
                        <a:pt x="205" y="647"/>
                        <a:pt x="207" y="644"/>
                        <a:pt x="207" y="644"/>
                      </a:cubicBezTo>
                      <a:cubicBezTo>
                        <a:pt x="207" y="639"/>
                        <a:pt x="207" y="639"/>
                        <a:pt x="207" y="639"/>
                      </a:cubicBezTo>
                      <a:cubicBezTo>
                        <a:pt x="205" y="634"/>
                        <a:pt x="205" y="634"/>
                        <a:pt x="205" y="634"/>
                      </a:cubicBezTo>
                      <a:cubicBezTo>
                        <a:pt x="207" y="631"/>
                        <a:pt x="207" y="631"/>
                        <a:pt x="207" y="631"/>
                      </a:cubicBezTo>
                      <a:cubicBezTo>
                        <a:pt x="210" y="625"/>
                        <a:pt x="210" y="625"/>
                        <a:pt x="210" y="625"/>
                      </a:cubicBezTo>
                      <a:cubicBezTo>
                        <a:pt x="208" y="619"/>
                        <a:pt x="208" y="619"/>
                        <a:pt x="208" y="619"/>
                      </a:cubicBezTo>
                      <a:cubicBezTo>
                        <a:pt x="202" y="612"/>
                        <a:pt x="202" y="612"/>
                        <a:pt x="202" y="612"/>
                      </a:cubicBezTo>
                      <a:cubicBezTo>
                        <a:pt x="199" y="603"/>
                        <a:pt x="199" y="603"/>
                        <a:pt x="199" y="603"/>
                      </a:cubicBezTo>
                      <a:cubicBezTo>
                        <a:pt x="197" y="597"/>
                        <a:pt x="197" y="597"/>
                        <a:pt x="197" y="597"/>
                      </a:cubicBezTo>
                      <a:cubicBezTo>
                        <a:pt x="202" y="592"/>
                        <a:pt x="202" y="592"/>
                        <a:pt x="202" y="592"/>
                      </a:cubicBezTo>
                      <a:cubicBezTo>
                        <a:pt x="203" y="591"/>
                        <a:pt x="203" y="591"/>
                        <a:pt x="203" y="591"/>
                      </a:cubicBezTo>
                      <a:cubicBezTo>
                        <a:pt x="203" y="591"/>
                        <a:pt x="203" y="591"/>
                        <a:pt x="203" y="591"/>
                      </a:cubicBezTo>
                      <a:cubicBezTo>
                        <a:pt x="204" y="591"/>
                        <a:pt x="204" y="591"/>
                        <a:pt x="204" y="591"/>
                      </a:cubicBezTo>
                      <a:cubicBezTo>
                        <a:pt x="207" y="591"/>
                        <a:pt x="207" y="591"/>
                        <a:pt x="207" y="591"/>
                      </a:cubicBezTo>
                      <a:cubicBezTo>
                        <a:pt x="207" y="591"/>
                        <a:pt x="212" y="591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90"/>
                        <a:pt x="212" y="590"/>
                        <a:pt x="212" y="590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2" y="589"/>
                        <a:pt x="212" y="589"/>
                        <a:pt x="212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9"/>
                        <a:pt x="213" y="589"/>
                        <a:pt x="213" y="589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8"/>
                        <a:pt x="213" y="588"/>
                        <a:pt x="213" y="588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7"/>
                        <a:pt x="213" y="587"/>
                        <a:pt x="213" y="587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6"/>
                        <a:pt x="213" y="586"/>
                        <a:pt x="213" y="586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5"/>
                        <a:pt x="213" y="585"/>
                        <a:pt x="213" y="585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4"/>
                        <a:pt x="213" y="584"/>
                        <a:pt x="213" y="584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3" y="583"/>
                        <a:pt x="213" y="583"/>
                        <a:pt x="213" y="583"/>
                      </a:cubicBezTo>
                      <a:cubicBezTo>
                        <a:pt x="214" y="583"/>
                        <a:pt x="214" y="583"/>
                        <a:pt x="214" y="583"/>
                      </a:cubicBezTo>
                      <a:cubicBezTo>
                        <a:pt x="214" y="583"/>
                        <a:pt x="214" y="583"/>
                        <a:pt x="214" y="583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4" y="582"/>
                        <a:pt x="214" y="582"/>
                        <a:pt x="214" y="582"/>
                      </a:cubicBezTo>
                      <a:cubicBezTo>
                        <a:pt x="213" y="573"/>
                        <a:pt x="213" y="573"/>
                        <a:pt x="213" y="573"/>
                      </a:cubicBezTo>
                      <a:cubicBezTo>
                        <a:pt x="207" y="568"/>
                        <a:pt x="207" y="568"/>
                        <a:pt x="207" y="568"/>
                      </a:cubicBezTo>
                      <a:cubicBezTo>
                        <a:pt x="200" y="563"/>
                        <a:pt x="200" y="563"/>
                        <a:pt x="200" y="563"/>
                      </a:cubicBezTo>
                      <a:cubicBezTo>
                        <a:pt x="197" y="555"/>
                        <a:pt x="197" y="555"/>
                        <a:pt x="197" y="555"/>
                      </a:cubicBezTo>
                      <a:cubicBezTo>
                        <a:pt x="196" y="524"/>
                        <a:pt x="196" y="524"/>
                        <a:pt x="196" y="524"/>
                      </a:cubicBezTo>
                      <a:cubicBezTo>
                        <a:pt x="196" y="524"/>
                        <a:pt x="189" y="511"/>
                        <a:pt x="189" y="510"/>
                      </a:cubicBezTo>
                      <a:cubicBezTo>
                        <a:pt x="188" y="508"/>
                        <a:pt x="188" y="506"/>
                        <a:pt x="190" y="504"/>
                      </a:cubicBezTo>
                      <a:cubicBezTo>
                        <a:pt x="191" y="503"/>
                        <a:pt x="190" y="501"/>
                        <a:pt x="190" y="501"/>
                      </a:cubicBezTo>
                      <a:cubicBezTo>
                        <a:pt x="189" y="494"/>
                        <a:pt x="189" y="494"/>
                        <a:pt x="189" y="494"/>
                      </a:cubicBezTo>
                      <a:cubicBezTo>
                        <a:pt x="191" y="491"/>
                        <a:pt x="191" y="491"/>
                        <a:pt x="191" y="491"/>
                      </a:cubicBezTo>
                      <a:cubicBezTo>
                        <a:pt x="191" y="485"/>
                        <a:pt x="191" y="485"/>
                        <a:pt x="191" y="485"/>
                      </a:cubicBezTo>
                      <a:cubicBezTo>
                        <a:pt x="187" y="477"/>
                        <a:pt x="187" y="477"/>
                        <a:pt x="187" y="477"/>
                      </a:cubicBezTo>
                      <a:cubicBezTo>
                        <a:pt x="187" y="477"/>
                        <a:pt x="187" y="471"/>
                        <a:pt x="187" y="470"/>
                      </a:cubicBezTo>
                      <a:cubicBezTo>
                        <a:pt x="187" y="468"/>
                        <a:pt x="190" y="464"/>
                        <a:pt x="190" y="464"/>
                      </a:cubicBezTo>
                      <a:cubicBezTo>
                        <a:pt x="191" y="457"/>
                        <a:pt x="191" y="457"/>
                        <a:pt x="191" y="457"/>
                      </a:cubicBezTo>
                      <a:cubicBezTo>
                        <a:pt x="193" y="447"/>
                        <a:pt x="193" y="447"/>
                        <a:pt x="193" y="447"/>
                      </a:cubicBezTo>
                      <a:cubicBezTo>
                        <a:pt x="206" y="430"/>
                        <a:pt x="206" y="430"/>
                        <a:pt x="206" y="430"/>
                      </a:cubicBezTo>
                      <a:cubicBezTo>
                        <a:pt x="209" y="430"/>
                        <a:pt x="209" y="430"/>
                        <a:pt x="209" y="430"/>
                      </a:cubicBezTo>
                      <a:cubicBezTo>
                        <a:pt x="230" y="429"/>
                        <a:pt x="230" y="429"/>
                        <a:pt x="230" y="429"/>
                      </a:cubicBezTo>
                      <a:cubicBezTo>
                        <a:pt x="231" y="427"/>
                        <a:pt x="231" y="427"/>
                        <a:pt x="231" y="427"/>
                      </a:cubicBezTo>
                      <a:cubicBezTo>
                        <a:pt x="232" y="426"/>
                        <a:pt x="232" y="426"/>
                        <a:pt x="232" y="426"/>
                      </a:cubicBezTo>
                      <a:cubicBezTo>
                        <a:pt x="234" y="420"/>
                        <a:pt x="234" y="420"/>
                        <a:pt x="234" y="420"/>
                      </a:cubicBezTo>
                      <a:cubicBezTo>
                        <a:pt x="233" y="404"/>
                        <a:pt x="233" y="404"/>
                        <a:pt x="233" y="404"/>
                      </a:cubicBezTo>
                      <a:cubicBezTo>
                        <a:pt x="224" y="402"/>
                        <a:pt x="224" y="402"/>
                        <a:pt x="224" y="402"/>
                      </a:cubicBezTo>
                      <a:cubicBezTo>
                        <a:pt x="222" y="397"/>
                        <a:pt x="222" y="397"/>
                        <a:pt x="222" y="397"/>
                      </a:cubicBezTo>
                      <a:cubicBezTo>
                        <a:pt x="237" y="371"/>
                        <a:pt x="237" y="371"/>
                        <a:pt x="237" y="371"/>
                      </a:cubicBezTo>
                      <a:cubicBezTo>
                        <a:pt x="236" y="365"/>
                        <a:pt x="236" y="365"/>
                        <a:pt x="236" y="365"/>
                      </a:cubicBezTo>
                      <a:cubicBezTo>
                        <a:pt x="240" y="362"/>
                        <a:pt x="240" y="362"/>
                        <a:pt x="240" y="362"/>
                      </a:cubicBezTo>
                      <a:cubicBezTo>
                        <a:pt x="240" y="362"/>
                        <a:pt x="239" y="358"/>
                        <a:pt x="238" y="356"/>
                      </a:cubicBezTo>
                      <a:cubicBezTo>
                        <a:pt x="237" y="355"/>
                        <a:pt x="239" y="349"/>
                        <a:pt x="239" y="349"/>
                      </a:cubicBezTo>
                      <a:cubicBezTo>
                        <a:pt x="240" y="342"/>
                        <a:pt x="240" y="342"/>
                        <a:pt x="240" y="342"/>
                      </a:cubicBezTo>
                      <a:cubicBezTo>
                        <a:pt x="242" y="334"/>
                        <a:pt x="242" y="334"/>
                        <a:pt x="242" y="334"/>
                      </a:cubicBezTo>
                      <a:cubicBezTo>
                        <a:pt x="237" y="317"/>
                        <a:pt x="237" y="317"/>
                        <a:pt x="237" y="317"/>
                      </a:cubicBezTo>
                      <a:cubicBezTo>
                        <a:pt x="240" y="314"/>
                        <a:pt x="240" y="314"/>
                        <a:pt x="240" y="314"/>
                      </a:cubicBezTo>
                      <a:cubicBezTo>
                        <a:pt x="244" y="314"/>
                        <a:pt x="244" y="314"/>
                        <a:pt x="244" y="314"/>
                      </a:cubicBezTo>
                      <a:cubicBezTo>
                        <a:pt x="245" y="314"/>
                        <a:pt x="247" y="313"/>
                        <a:pt x="249" y="313"/>
                      </a:cubicBezTo>
                      <a:cubicBezTo>
                        <a:pt x="251" y="312"/>
                        <a:pt x="252" y="311"/>
                        <a:pt x="255" y="308"/>
                      </a:cubicBezTo>
                      <a:cubicBezTo>
                        <a:pt x="256" y="306"/>
                        <a:pt x="256" y="306"/>
                        <a:pt x="256" y="306"/>
                      </a:cubicBezTo>
                      <a:cubicBezTo>
                        <a:pt x="257" y="301"/>
                        <a:pt x="257" y="301"/>
                        <a:pt x="257" y="301"/>
                      </a:cubicBezTo>
                      <a:cubicBezTo>
                        <a:pt x="257" y="292"/>
                        <a:pt x="257" y="292"/>
                        <a:pt x="257" y="292"/>
                      </a:cubicBezTo>
                      <a:cubicBezTo>
                        <a:pt x="262" y="279"/>
                        <a:pt x="262" y="279"/>
                        <a:pt x="262" y="279"/>
                      </a:cubicBezTo>
                      <a:cubicBezTo>
                        <a:pt x="262" y="279"/>
                        <a:pt x="270" y="269"/>
                        <a:pt x="271" y="267"/>
                      </a:cubicBezTo>
                      <a:cubicBezTo>
                        <a:pt x="272" y="265"/>
                        <a:pt x="275" y="258"/>
                        <a:pt x="275" y="258"/>
                      </a:cubicBezTo>
                      <a:cubicBezTo>
                        <a:pt x="275" y="258"/>
                        <a:pt x="273" y="250"/>
                        <a:pt x="272" y="248"/>
                      </a:cubicBezTo>
                      <a:cubicBezTo>
                        <a:pt x="270" y="247"/>
                        <a:pt x="267" y="241"/>
                        <a:pt x="267" y="241"/>
                      </a:cubicBezTo>
                      <a:cubicBezTo>
                        <a:pt x="267" y="236"/>
                        <a:pt x="267" y="236"/>
                        <a:pt x="267" y="236"/>
                      </a:cubicBezTo>
                      <a:cubicBezTo>
                        <a:pt x="273" y="232"/>
                        <a:pt x="273" y="232"/>
                        <a:pt x="273" y="232"/>
                      </a:cubicBezTo>
                      <a:cubicBezTo>
                        <a:pt x="275" y="228"/>
                        <a:pt x="275" y="228"/>
                        <a:pt x="275" y="228"/>
                      </a:cubicBezTo>
                      <a:cubicBezTo>
                        <a:pt x="275" y="228"/>
                        <a:pt x="275" y="221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20"/>
                        <a:pt x="275" y="220"/>
                        <a:pt x="275" y="220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9"/>
                        <a:pt x="275" y="219"/>
                        <a:pt x="275" y="219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5" y="218"/>
                        <a:pt x="275" y="218"/>
                        <a:pt x="275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8"/>
                        <a:pt x="276" y="218"/>
                        <a:pt x="276" y="218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7"/>
                        <a:pt x="276" y="217"/>
                        <a:pt x="276" y="217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6" y="216"/>
                        <a:pt x="276" y="216"/>
                        <a:pt x="276" y="216"/>
                      </a:cubicBezTo>
                      <a:cubicBezTo>
                        <a:pt x="277" y="216"/>
                        <a:pt x="277" y="216"/>
                        <a:pt x="277" y="216"/>
                      </a:cubicBezTo>
                      <a:cubicBezTo>
                        <a:pt x="277" y="216"/>
                        <a:pt x="277" y="216"/>
                        <a:pt x="277" y="216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5"/>
                        <a:pt x="277" y="215"/>
                        <a:pt x="277" y="215"/>
                      </a:cubicBezTo>
                      <a:cubicBezTo>
                        <a:pt x="277" y="213"/>
                        <a:pt x="281" y="209"/>
                        <a:pt x="281" y="209"/>
                      </a:cubicBezTo>
                      <a:cubicBezTo>
                        <a:pt x="285" y="201"/>
                        <a:pt x="285" y="201"/>
                        <a:pt x="285" y="201"/>
                      </a:cubicBezTo>
                      <a:cubicBezTo>
                        <a:pt x="295" y="206"/>
                        <a:pt x="295" y="206"/>
                        <a:pt x="295" y="206"/>
                      </a:cubicBezTo>
                      <a:cubicBezTo>
                        <a:pt x="300" y="206"/>
                        <a:pt x="300" y="206"/>
                        <a:pt x="300" y="206"/>
                      </a:cubicBezTo>
                      <a:cubicBezTo>
                        <a:pt x="302" y="202"/>
                        <a:pt x="302" y="202"/>
                        <a:pt x="302" y="202"/>
                      </a:cubicBezTo>
                      <a:cubicBezTo>
                        <a:pt x="301" y="199"/>
                        <a:pt x="300" y="178"/>
                        <a:pt x="303" y="174"/>
                      </a:cubicBezTo>
                      <a:cubicBezTo>
                        <a:pt x="303" y="174"/>
                        <a:pt x="317" y="175"/>
                        <a:pt x="319" y="174"/>
                      </a:cubicBezTo>
                      <a:cubicBezTo>
                        <a:pt x="320" y="174"/>
                        <a:pt x="325" y="176"/>
                        <a:pt x="326" y="177"/>
                      </a:cubicBezTo>
                      <a:cubicBezTo>
                        <a:pt x="326" y="177"/>
                        <a:pt x="326" y="177"/>
                        <a:pt x="326" y="177"/>
                      </a:cubicBezTo>
                      <a:cubicBezTo>
                        <a:pt x="326" y="177"/>
                        <a:pt x="326" y="177"/>
                        <a:pt x="326" y="177"/>
                      </a:cubicBezTo>
                      <a:cubicBezTo>
                        <a:pt x="327" y="178"/>
                        <a:pt x="328" y="178"/>
                        <a:pt x="329" y="178"/>
                      </a:cubicBezTo>
                      <a:cubicBezTo>
                        <a:pt x="331" y="179"/>
                        <a:pt x="333" y="179"/>
                        <a:pt x="333" y="179"/>
                      </a:cubicBezTo>
                      <a:cubicBezTo>
                        <a:pt x="339" y="178"/>
                        <a:pt x="339" y="178"/>
                        <a:pt x="339" y="178"/>
                      </a:cubicBezTo>
                      <a:cubicBezTo>
                        <a:pt x="343" y="173"/>
                        <a:pt x="343" y="173"/>
                        <a:pt x="343" y="173"/>
                      </a:cubicBezTo>
                      <a:cubicBezTo>
                        <a:pt x="339" y="169"/>
                        <a:pt x="339" y="169"/>
                        <a:pt x="339" y="169"/>
                      </a:cubicBezTo>
                      <a:cubicBezTo>
                        <a:pt x="343" y="164"/>
                        <a:pt x="343" y="157"/>
                        <a:pt x="342" y="156"/>
                      </a:cubicBezTo>
                      <a:cubicBezTo>
                        <a:pt x="341" y="154"/>
                        <a:pt x="339" y="145"/>
                        <a:pt x="338" y="144"/>
                      </a:cubicBezTo>
                      <a:cubicBezTo>
                        <a:pt x="338" y="143"/>
                        <a:pt x="340" y="142"/>
                        <a:pt x="340" y="142"/>
                      </a:cubicBezTo>
                      <a:cubicBezTo>
                        <a:pt x="342" y="142"/>
                        <a:pt x="342" y="142"/>
                        <a:pt x="342" y="142"/>
                      </a:cubicBezTo>
                      <a:cubicBezTo>
                        <a:pt x="342" y="142"/>
                        <a:pt x="343" y="141"/>
                        <a:pt x="344" y="141"/>
                      </a:cubicBezTo>
                      <a:cubicBezTo>
                        <a:pt x="349" y="137"/>
                        <a:pt x="349" y="137"/>
                        <a:pt x="349" y="137"/>
                      </a:cubicBezTo>
                      <a:cubicBezTo>
                        <a:pt x="354" y="138"/>
                        <a:pt x="354" y="138"/>
                        <a:pt x="354" y="138"/>
                      </a:cubicBezTo>
                      <a:cubicBezTo>
                        <a:pt x="354" y="138"/>
                        <a:pt x="354" y="137"/>
                        <a:pt x="355" y="137"/>
                      </a:cubicBezTo>
                      <a:cubicBezTo>
                        <a:pt x="356" y="137"/>
                        <a:pt x="356" y="136"/>
                        <a:pt x="356" y="136"/>
                      </a:cubicBezTo>
                      <a:cubicBezTo>
                        <a:pt x="356" y="136"/>
                        <a:pt x="353" y="130"/>
                        <a:pt x="355" y="127"/>
                      </a:cubicBezTo>
                      <a:cubicBezTo>
                        <a:pt x="356" y="125"/>
                        <a:pt x="357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59" y="125"/>
                        <a:pt x="359" y="125"/>
                        <a:pt x="359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0" y="125"/>
                        <a:pt x="360" y="125"/>
                        <a:pt x="360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1" y="125"/>
                        <a:pt x="361" y="125"/>
                        <a:pt x="361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2" y="125"/>
                        <a:pt x="362" y="125"/>
                        <a:pt x="362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5"/>
                        <a:pt x="363" y="125"/>
                        <a:pt x="363" y="125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ubicBezTo>
                        <a:pt x="363" y="126"/>
                        <a:pt x="363" y="126"/>
                        <a:pt x="363" y="1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109">
                  <a:extLst>
                    <a:ext uri="{FF2B5EF4-FFF2-40B4-BE49-F238E27FC236}">
                      <a16:creationId xmlns:a16="http://schemas.microsoft.com/office/drawing/2014/main" id="{FC432D36-C80B-B55F-5681-DD5006E23F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18782" y="2574494"/>
                  <a:ext cx="870678" cy="1595288"/>
                </a:xfrm>
                <a:custGeom>
                  <a:avLst/>
                  <a:gdLst>
                    <a:gd name="T0" fmla="*/ 29 w 291"/>
                    <a:gd name="T1" fmla="*/ 540 h 550"/>
                    <a:gd name="T2" fmla="*/ 96 w 291"/>
                    <a:gd name="T3" fmla="*/ 541 h 550"/>
                    <a:gd name="T4" fmla="*/ 173 w 291"/>
                    <a:gd name="T5" fmla="*/ 531 h 550"/>
                    <a:gd name="T6" fmla="*/ 212 w 291"/>
                    <a:gd name="T7" fmla="*/ 534 h 550"/>
                    <a:gd name="T8" fmla="*/ 254 w 291"/>
                    <a:gd name="T9" fmla="*/ 506 h 550"/>
                    <a:gd name="T10" fmla="*/ 285 w 291"/>
                    <a:gd name="T11" fmla="*/ 469 h 550"/>
                    <a:gd name="T12" fmla="*/ 250 w 291"/>
                    <a:gd name="T13" fmla="*/ 407 h 550"/>
                    <a:gd name="T14" fmla="*/ 238 w 291"/>
                    <a:gd name="T15" fmla="*/ 368 h 550"/>
                    <a:gd name="T16" fmla="*/ 207 w 291"/>
                    <a:gd name="T17" fmla="*/ 282 h 550"/>
                    <a:gd name="T18" fmla="*/ 158 w 291"/>
                    <a:gd name="T19" fmla="*/ 243 h 550"/>
                    <a:gd name="T20" fmla="*/ 165 w 291"/>
                    <a:gd name="T21" fmla="*/ 227 h 550"/>
                    <a:gd name="T22" fmla="*/ 220 w 291"/>
                    <a:gd name="T23" fmla="*/ 173 h 550"/>
                    <a:gd name="T24" fmla="*/ 167 w 291"/>
                    <a:gd name="T25" fmla="*/ 157 h 550"/>
                    <a:gd name="T26" fmla="*/ 143 w 291"/>
                    <a:gd name="T27" fmla="*/ 156 h 550"/>
                    <a:gd name="T28" fmla="*/ 166 w 291"/>
                    <a:gd name="T29" fmla="*/ 136 h 550"/>
                    <a:gd name="T30" fmla="*/ 157 w 291"/>
                    <a:gd name="T31" fmla="*/ 107 h 550"/>
                    <a:gd name="T32" fmla="*/ 136 w 291"/>
                    <a:gd name="T33" fmla="*/ 106 h 550"/>
                    <a:gd name="T34" fmla="*/ 128 w 291"/>
                    <a:gd name="T35" fmla="*/ 138 h 550"/>
                    <a:gd name="T36" fmla="*/ 111 w 291"/>
                    <a:gd name="T37" fmla="*/ 142 h 550"/>
                    <a:gd name="T38" fmla="*/ 107 w 291"/>
                    <a:gd name="T39" fmla="*/ 165 h 550"/>
                    <a:gd name="T40" fmla="*/ 90 w 291"/>
                    <a:gd name="T41" fmla="*/ 144 h 550"/>
                    <a:gd name="T42" fmla="*/ 84 w 291"/>
                    <a:gd name="T43" fmla="*/ 159 h 550"/>
                    <a:gd name="T44" fmla="*/ 104 w 291"/>
                    <a:gd name="T45" fmla="*/ 172 h 550"/>
                    <a:gd name="T46" fmla="*/ 84 w 291"/>
                    <a:gd name="T47" fmla="*/ 191 h 550"/>
                    <a:gd name="T48" fmla="*/ 95 w 291"/>
                    <a:gd name="T49" fmla="*/ 210 h 550"/>
                    <a:gd name="T50" fmla="*/ 65 w 291"/>
                    <a:gd name="T51" fmla="*/ 241 h 550"/>
                    <a:gd name="T52" fmla="*/ 87 w 291"/>
                    <a:gd name="T53" fmla="*/ 231 h 550"/>
                    <a:gd name="T54" fmla="*/ 83 w 291"/>
                    <a:gd name="T55" fmla="*/ 256 h 550"/>
                    <a:gd name="T56" fmla="*/ 101 w 291"/>
                    <a:gd name="T57" fmla="*/ 237 h 550"/>
                    <a:gd name="T58" fmla="*/ 98 w 291"/>
                    <a:gd name="T59" fmla="*/ 306 h 550"/>
                    <a:gd name="T60" fmla="*/ 133 w 291"/>
                    <a:gd name="T61" fmla="*/ 306 h 550"/>
                    <a:gd name="T62" fmla="*/ 142 w 291"/>
                    <a:gd name="T63" fmla="*/ 337 h 550"/>
                    <a:gd name="T64" fmla="*/ 144 w 291"/>
                    <a:gd name="T65" fmla="*/ 382 h 550"/>
                    <a:gd name="T66" fmla="*/ 97 w 291"/>
                    <a:gd name="T67" fmla="*/ 376 h 550"/>
                    <a:gd name="T68" fmla="*/ 103 w 291"/>
                    <a:gd name="T69" fmla="*/ 422 h 550"/>
                    <a:gd name="T70" fmla="*/ 62 w 291"/>
                    <a:gd name="T71" fmla="*/ 461 h 550"/>
                    <a:gd name="T72" fmla="*/ 101 w 291"/>
                    <a:gd name="T73" fmla="*/ 472 h 550"/>
                    <a:gd name="T74" fmla="*/ 139 w 291"/>
                    <a:gd name="T75" fmla="*/ 482 h 550"/>
                    <a:gd name="T76" fmla="*/ 50 w 291"/>
                    <a:gd name="T77" fmla="*/ 266 h 550"/>
                    <a:gd name="T78" fmla="*/ 80 w 291"/>
                    <a:gd name="T79" fmla="*/ 314 h 550"/>
                    <a:gd name="T80" fmla="*/ 41 w 291"/>
                    <a:gd name="T81" fmla="*/ 324 h 550"/>
                    <a:gd name="T82" fmla="*/ 13 w 291"/>
                    <a:gd name="T83" fmla="*/ 287 h 550"/>
                    <a:gd name="T84" fmla="*/ 75 w 291"/>
                    <a:gd name="T85" fmla="*/ 227 h 550"/>
                    <a:gd name="T86" fmla="*/ 103 w 291"/>
                    <a:gd name="T87" fmla="*/ 263 h 550"/>
                    <a:gd name="T88" fmla="*/ 65 w 291"/>
                    <a:gd name="T89" fmla="*/ 199 h 550"/>
                    <a:gd name="T90" fmla="*/ 78 w 291"/>
                    <a:gd name="T91" fmla="*/ 171 h 550"/>
                    <a:gd name="T92" fmla="*/ 46 w 291"/>
                    <a:gd name="T93" fmla="*/ 177 h 550"/>
                    <a:gd name="T94" fmla="*/ 59 w 291"/>
                    <a:gd name="T95" fmla="*/ 158 h 550"/>
                    <a:gd name="T96" fmla="*/ 69 w 291"/>
                    <a:gd name="T97" fmla="*/ 132 h 550"/>
                    <a:gd name="T98" fmla="*/ 80 w 291"/>
                    <a:gd name="T99" fmla="*/ 106 h 550"/>
                    <a:gd name="T100" fmla="*/ 94 w 291"/>
                    <a:gd name="T101" fmla="*/ 116 h 550"/>
                    <a:gd name="T102" fmla="*/ 267 w 291"/>
                    <a:gd name="T103" fmla="*/ 15 h 550"/>
                    <a:gd name="T104" fmla="*/ 245 w 291"/>
                    <a:gd name="T105" fmla="*/ 27 h 550"/>
                    <a:gd name="T106" fmla="*/ 269 w 291"/>
                    <a:gd name="T107" fmla="*/ 2 h 550"/>
                    <a:gd name="T108" fmla="*/ 259 w 291"/>
                    <a:gd name="T109" fmla="*/ 29 h 550"/>
                    <a:gd name="T110" fmla="*/ 243 w 291"/>
                    <a:gd name="T111" fmla="*/ 64 h 550"/>
                    <a:gd name="T112" fmla="*/ 221 w 291"/>
                    <a:gd name="T113" fmla="*/ 72 h 550"/>
                    <a:gd name="T114" fmla="*/ 205 w 291"/>
                    <a:gd name="T115" fmla="*/ 80 h 550"/>
                    <a:gd name="T116" fmla="*/ 204 w 291"/>
                    <a:gd name="T117" fmla="*/ 75 h 550"/>
                    <a:gd name="T118" fmla="*/ 191 w 291"/>
                    <a:gd name="T119" fmla="*/ 91 h 550"/>
                    <a:gd name="T120" fmla="*/ 187 w 291"/>
                    <a:gd name="T121" fmla="*/ 92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91" h="550">
                      <a:moveTo>
                        <a:pt x="73" y="501"/>
                      </a:moveTo>
                      <a:cubicBezTo>
                        <a:pt x="69" y="504"/>
                        <a:pt x="69" y="504"/>
                        <a:pt x="69" y="504"/>
                      </a:cubicBezTo>
                      <a:cubicBezTo>
                        <a:pt x="69" y="508"/>
                        <a:pt x="69" y="508"/>
                        <a:pt x="69" y="508"/>
                      </a:cubicBezTo>
                      <a:cubicBezTo>
                        <a:pt x="67" y="512"/>
                        <a:pt x="67" y="512"/>
                        <a:pt x="67" y="512"/>
                      </a:cubicBezTo>
                      <a:cubicBezTo>
                        <a:pt x="67" y="512"/>
                        <a:pt x="65" y="513"/>
                        <a:pt x="65" y="514"/>
                      </a:cubicBezTo>
                      <a:cubicBezTo>
                        <a:pt x="64" y="515"/>
                        <a:pt x="60" y="518"/>
                        <a:pt x="60" y="518"/>
                      </a:cubicBezTo>
                      <a:cubicBezTo>
                        <a:pt x="60" y="518"/>
                        <a:pt x="60" y="519"/>
                        <a:pt x="59" y="519"/>
                      </a:cubicBezTo>
                      <a:cubicBezTo>
                        <a:pt x="58" y="519"/>
                        <a:pt x="51" y="522"/>
                        <a:pt x="51" y="522"/>
                      </a:cubicBezTo>
                      <a:cubicBezTo>
                        <a:pt x="49" y="526"/>
                        <a:pt x="49" y="526"/>
                        <a:pt x="49" y="526"/>
                      </a:cubicBezTo>
                      <a:cubicBezTo>
                        <a:pt x="45" y="527"/>
                        <a:pt x="45" y="527"/>
                        <a:pt x="45" y="527"/>
                      </a:cubicBezTo>
                      <a:cubicBezTo>
                        <a:pt x="42" y="532"/>
                        <a:pt x="42" y="532"/>
                        <a:pt x="42" y="532"/>
                      </a:cubicBezTo>
                      <a:cubicBezTo>
                        <a:pt x="37" y="534"/>
                        <a:pt x="37" y="534"/>
                        <a:pt x="37" y="534"/>
                      </a:cubicBezTo>
                      <a:cubicBezTo>
                        <a:pt x="33" y="535"/>
                        <a:pt x="33" y="535"/>
                        <a:pt x="33" y="535"/>
                      </a:cubicBezTo>
                      <a:cubicBezTo>
                        <a:pt x="29" y="533"/>
                        <a:pt x="29" y="533"/>
                        <a:pt x="29" y="533"/>
                      </a:cubicBezTo>
                      <a:cubicBezTo>
                        <a:pt x="26" y="535"/>
                        <a:pt x="26" y="535"/>
                        <a:pt x="26" y="535"/>
                      </a:cubicBezTo>
                      <a:cubicBezTo>
                        <a:pt x="23" y="537"/>
                        <a:pt x="23" y="537"/>
                        <a:pt x="23" y="537"/>
                      </a:cubicBezTo>
                      <a:cubicBezTo>
                        <a:pt x="24" y="541"/>
                        <a:pt x="24" y="541"/>
                        <a:pt x="24" y="541"/>
                      </a:cubicBezTo>
                      <a:cubicBezTo>
                        <a:pt x="27" y="543"/>
                        <a:pt x="27" y="543"/>
                        <a:pt x="27" y="543"/>
                      </a:cubicBezTo>
                      <a:cubicBezTo>
                        <a:pt x="29" y="540"/>
                        <a:pt x="29" y="540"/>
                        <a:pt x="29" y="540"/>
                      </a:cubicBezTo>
                      <a:cubicBezTo>
                        <a:pt x="35" y="542"/>
                        <a:pt x="35" y="542"/>
                        <a:pt x="35" y="542"/>
                      </a:cubicBezTo>
                      <a:cubicBezTo>
                        <a:pt x="35" y="542"/>
                        <a:pt x="37" y="545"/>
                        <a:pt x="38" y="546"/>
                      </a:cubicBezTo>
                      <a:cubicBezTo>
                        <a:pt x="38" y="547"/>
                        <a:pt x="38" y="550"/>
                        <a:pt x="39" y="550"/>
                      </a:cubicBezTo>
                      <a:cubicBezTo>
                        <a:pt x="40" y="549"/>
                        <a:pt x="45" y="546"/>
                        <a:pt x="45" y="546"/>
                      </a:cubicBezTo>
                      <a:cubicBezTo>
                        <a:pt x="43" y="542"/>
                        <a:pt x="43" y="542"/>
                        <a:pt x="43" y="542"/>
                      </a:cubicBezTo>
                      <a:cubicBezTo>
                        <a:pt x="43" y="542"/>
                        <a:pt x="46" y="541"/>
                        <a:pt x="48" y="541"/>
                      </a:cubicBezTo>
                      <a:cubicBezTo>
                        <a:pt x="50" y="541"/>
                        <a:pt x="52" y="542"/>
                        <a:pt x="53" y="540"/>
                      </a:cubicBezTo>
                      <a:cubicBezTo>
                        <a:pt x="53" y="539"/>
                        <a:pt x="56" y="539"/>
                        <a:pt x="56" y="539"/>
                      </a:cubicBezTo>
                      <a:cubicBezTo>
                        <a:pt x="56" y="539"/>
                        <a:pt x="58" y="536"/>
                        <a:pt x="58" y="536"/>
                      </a:cubicBezTo>
                      <a:cubicBezTo>
                        <a:pt x="58" y="535"/>
                        <a:pt x="61" y="533"/>
                        <a:pt x="61" y="533"/>
                      </a:cubicBezTo>
                      <a:cubicBezTo>
                        <a:pt x="61" y="533"/>
                        <a:pt x="68" y="536"/>
                        <a:pt x="69" y="536"/>
                      </a:cubicBezTo>
                      <a:cubicBezTo>
                        <a:pt x="70" y="536"/>
                        <a:pt x="77" y="534"/>
                        <a:pt x="77" y="534"/>
                      </a:cubicBezTo>
                      <a:cubicBezTo>
                        <a:pt x="80" y="537"/>
                        <a:pt x="80" y="537"/>
                        <a:pt x="80" y="537"/>
                      </a:cubicBezTo>
                      <a:cubicBezTo>
                        <a:pt x="80" y="537"/>
                        <a:pt x="80" y="539"/>
                        <a:pt x="82" y="540"/>
                      </a:cubicBezTo>
                      <a:cubicBezTo>
                        <a:pt x="84" y="540"/>
                        <a:pt x="85" y="540"/>
                        <a:pt x="85" y="540"/>
                      </a:cubicBezTo>
                      <a:cubicBezTo>
                        <a:pt x="88" y="544"/>
                        <a:pt x="88" y="544"/>
                        <a:pt x="88" y="544"/>
                      </a:cubicBezTo>
                      <a:cubicBezTo>
                        <a:pt x="91" y="546"/>
                        <a:pt x="91" y="546"/>
                        <a:pt x="91" y="546"/>
                      </a:cubicBezTo>
                      <a:cubicBezTo>
                        <a:pt x="91" y="546"/>
                        <a:pt x="94" y="546"/>
                        <a:pt x="94" y="545"/>
                      </a:cubicBezTo>
                      <a:cubicBezTo>
                        <a:pt x="94" y="544"/>
                        <a:pt x="95" y="542"/>
                        <a:pt x="96" y="541"/>
                      </a:cubicBezTo>
                      <a:cubicBezTo>
                        <a:pt x="97" y="541"/>
                        <a:pt x="100" y="540"/>
                        <a:pt x="100" y="540"/>
                      </a:cubicBezTo>
                      <a:cubicBezTo>
                        <a:pt x="100" y="540"/>
                        <a:pt x="100" y="538"/>
                        <a:pt x="100" y="537"/>
                      </a:cubicBezTo>
                      <a:cubicBezTo>
                        <a:pt x="100" y="535"/>
                        <a:pt x="100" y="532"/>
                        <a:pt x="101" y="531"/>
                      </a:cubicBezTo>
                      <a:cubicBezTo>
                        <a:pt x="101" y="531"/>
                        <a:pt x="104" y="527"/>
                        <a:pt x="104" y="527"/>
                      </a:cubicBezTo>
                      <a:cubicBezTo>
                        <a:pt x="109" y="526"/>
                        <a:pt x="109" y="526"/>
                        <a:pt x="109" y="526"/>
                      </a:cubicBezTo>
                      <a:cubicBezTo>
                        <a:pt x="121" y="525"/>
                        <a:pt x="121" y="525"/>
                        <a:pt x="121" y="525"/>
                      </a:cubicBezTo>
                      <a:cubicBezTo>
                        <a:pt x="125" y="525"/>
                        <a:pt x="125" y="525"/>
                        <a:pt x="125" y="525"/>
                      </a:cubicBezTo>
                      <a:cubicBezTo>
                        <a:pt x="130" y="529"/>
                        <a:pt x="130" y="529"/>
                        <a:pt x="130" y="529"/>
                      </a:cubicBezTo>
                      <a:cubicBezTo>
                        <a:pt x="135" y="534"/>
                        <a:pt x="135" y="534"/>
                        <a:pt x="135" y="534"/>
                      </a:cubicBezTo>
                      <a:cubicBezTo>
                        <a:pt x="135" y="534"/>
                        <a:pt x="138" y="538"/>
                        <a:pt x="138" y="537"/>
                      </a:cubicBezTo>
                      <a:cubicBezTo>
                        <a:pt x="139" y="535"/>
                        <a:pt x="140" y="531"/>
                        <a:pt x="141" y="531"/>
                      </a:cubicBezTo>
                      <a:cubicBezTo>
                        <a:pt x="142" y="531"/>
                        <a:pt x="145" y="535"/>
                        <a:pt x="145" y="535"/>
                      </a:cubicBezTo>
                      <a:cubicBezTo>
                        <a:pt x="149" y="536"/>
                        <a:pt x="149" y="536"/>
                        <a:pt x="149" y="536"/>
                      </a:cubicBezTo>
                      <a:cubicBezTo>
                        <a:pt x="152" y="536"/>
                        <a:pt x="152" y="536"/>
                        <a:pt x="152" y="536"/>
                      </a:cubicBezTo>
                      <a:cubicBezTo>
                        <a:pt x="155" y="533"/>
                        <a:pt x="155" y="533"/>
                        <a:pt x="155" y="533"/>
                      </a:cubicBezTo>
                      <a:cubicBezTo>
                        <a:pt x="153" y="530"/>
                        <a:pt x="153" y="530"/>
                        <a:pt x="153" y="530"/>
                      </a:cubicBezTo>
                      <a:cubicBezTo>
                        <a:pt x="157" y="531"/>
                        <a:pt x="157" y="531"/>
                        <a:pt x="157" y="531"/>
                      </a:cubicBezTo>
                      <a:cubicBezTo>
                        <a:pt x="168" y="532"/>
                        <a:pt x="168" y="532"/>
                        <a:pt x="168" y="532"/>
                      </a:cubicBezTo>
                      <a:cubicBezTo>
                        <a:pt x="173" y="531"/>
                        <a:pt x="173" y="531"/>
                        <a:pt x="173" y="531"/>
                      </a:cubicBezTo>
                      <a:cubicBezTo>
                        <a:pt x="177" y="530"/>
                        <a:pt x="177" y="530"/>
                        <a:pt x="177" y="530"/>
                      </a:cubicBezTo>
                      <a:cubicBezTo>
                        <a:pt x="177" y="532"/>
                        <a:pt x="177" y="532"/>
                        <a:pt x="177" y="532"/>
                      </a:cubicBezTo>
                      <a:cubicBezTo>
                        <a:pt x="171" y="534"/>
                        <a:pt x="171" y="534"/>
                        <a:pt x="171" y="534"/>
                      </a:cubicBezTo>
                      <a:cubicBezTo>
                        <a:pt x="171" y="534"/>
                        <a:pt x="168" y="534"/>
                        <a:pt x="169" y="535"/>
                      </a:cubicBezTo>
                      <a:cubicBezTo>
                        <a:pt x="170" y="537"/>
                        <a:pt x="175" y="539"/>
                        <a:pt x="175" y="539"/>
                      </a:cubicBezTo>
                      <a:cubicBezTo>
                        <a:pt x="175" y="539"/>
                        <a:pt x="172" y="540"/>
                        <a:pt x="176" y="540"/>
                      </a:cubicBezTo>
                      <a:cubicBezTo>
                        <a:pt x="180" y="540"/>
                        <a:pt x="182" y="539"/>
                        <a:pt x="182" y="539"/>
                      </a:cubicBezTo>
                      <a:cubicBezTo>
                        <a:pt x="185" y="536"/>
                        <a:pt x="185" y="536"/>
                        <a:pt x="185" y="536"/>
                      </a:cubicBezTo>
                      <a:cubicBezTo>
                        <a:pt x="183" y="534"/>
                        <a:pt x="183" y="534"/>
                        <a:pt x="183" y="534"/>
                      </a:cubicBezTo>
                      <a:cubicBezTo>
                        <a:pt x="178" y="533"/>
                        <a:pt x="178" y="533"/>
                        <a:pt x="178" y="533"/>
                      </a:cubicBezTo>
                      <a:cubicBezTo>
                        <a:pt x="179" y="529"/>
                        <a:pt x="179" y="529"/>
                        <a:pt x="179" y="529"/>
                      </a:cubicBezTo>
                      <a:cubicBezTo>
                        <a:pt x="180" y="529"/>
                        <a:pt x="180" y="529"/>
                        <a:pt x="180" y="529"/>
                      </a:cubicBezTo>
                      <a:cubicBezTo>
                        <a:pt x="183" y="532"/>
                        <a:pt x="183" y="532"/>
                        <a:pt x="183" y="532"/>
                      </a:cubicBezTo>
                      <a:cubicBezTo>
                        <a:pt x="186" y="530"/>
                        <a:pt x="186" y="530"/>
                        <a:pt x="186" y="530"/>
                      </a:cubicBezTo>
                      <a:cubicBezTo>
                        <a:pt x="190" y="531"/>
                        <a:pt x="190" y="531"/>
                        <a:pt x="190" y="531"/>
                      </a:cubicBezTo>
                      <a:cubicBezTo>
                        <a:pt x="192" y="535"/>
                        <a:pt x="192" y="535"/>
                        <a:pt x="192" y="535"/>
                      </a:cubicBezTo>
                      <a:cubicBezTo>
                        <a:pt x="192" y="535"/>
                        <a:pt x="194" y="537"/>
                        <a:pt x="196" y="535"/>
                      </a:cubicBezTo>
                      <a:cubicBezTo>
                        <a:pt x="198" y="534"/>
                        <a:pt x="200" y="533"/>
                        <a:pt x="200" y="533"/>
                      </a:cubicBezTo>
                      <a:cubicBezTo>
                        <a:pt x="212" y="534"/>
                        <a:pt x="212" y="534"/>
                        <a:pt x="212" y="534"/>
                      </a:cubicBezTo>
                      <a:cubicBezTo>
                        <a:pt x="212" y="534"/>
                        <a:pt x="218" y="533"/>
                        <a:pt x="219" y="535"/>
                      </a:cubicBezTo>
                      <a:cubicBezTo>
                        <a:pt x="220" y="536"/>
                        <a:pt x="223" y="538"/>
                        <a:pt x="223" y="538"/>
                      </a:cubicBezTo>
                      <a:cubicBezTo>
                        <a:pt x="228" y="539"/>
                        <a:pt x="228" y="539"/>
                        <a:pt x="228" y="539"/>
                      </a:cubicBezTo>
                      <a:cubicBezTo>
                        <a:pt x="233" y="539"/>
                        <a:pt x="233" y="539"/>
                        <a:pt x="233" y="539"/>
                      </a:cubicBezTo>
                      <a:cubicBezTo>
                        <a:pt x="233" y="539"/>
                        <a:pt x="235" y="537"/>
                        <a:pt x="236" y="536"/>
                      </a:cubicBezTo>
                      <a:cubicBezTo>
                        <a:pt x="238" y="536"/>
                        <a:pt x="241" y="534"/>
                        <a:pt x="242" y="534"/>
                      </a:cubicBezTo>
                      <a:cubicBezTo>
                        <a:pt x="244" y="534"/>
                        <a:pt x="249" y="533"/>
                        <a:pt x="249" y="533"/>
                      </a:cubicBezTo>
                      <a:cubicBezTo>
                        <a:pt x="250" y="533"/>
                        <a:pt x="251" y="534"/>
                        <a:pt x="253" y="533"/>
                      </a:cubicBezTo>
                      <a:cubicBezTo>
                        <a:pt x="254" y="533"/>
                        <a:pt x="257" y="528"/>
                        <a:pt x="257" y="528"/>
                      </a:cubicBezTo>
                      <a:cubicBezTo>
                        <a:pt x="257" y="528"/>
                        <a:pt x="258" y="526"/>
                        <a:pt x="260" y="526"/>
                      </a:cubicBezTo>
                      <a:cubicBezTo>
                        <a:pt x="262" y="526"/>
                        <a:pt x="265" y="526"/>
                        <a:pt x="266" y="525"/>
                      </a:cubicBezTo>
                      <a:cubicBezTo>
                        <a:pt x="267" y="523"/>
                        <a:pt x="268" y="522"/>
                        <a:pt x="269" y="521"/>
                      </a:cubicBezTo>
                      <a:cubicBezTo>
                        <a:pt x="270" y="520"/>
                        <a:pt x="272" y="517"/>
                        <a:pt x="271" y="516"/>
                      </a:cubicBezTo>
                      <a:cubicBezTo>
                        <a:pt x="271" y="515"/>
                        <a:pt x="272" y="511"/>
                        <a:pt x="272" y="511"/>
                      </a:cubicBezTo>
                      <a:cubicBezTo>
                        <a:pt x="272" y="511"/>
                        <a:pt x="269" y="511"/>
                        <a:pt x="268" y="511"/>
                      </a:cubicBezTo>
                      <a:cubicBezTo>
                        <a:pt x="267" y="510"/>
                        <a:pt x="263" y="511"/>
                        <a:pt x="262" y="510"/>
                      </a:cubicBezTo>
                      <a:cubicBezTo>
                        <a:pt x="261" y="510"/>
                        <a:pt x="257" y="510"/>
                        <a:pt x="257" y="510"/>
                      </a:cubicBezTo>
                      <a:cubicBezTo>
                        <a:pt x="256" y="508"/>
                        <a:pt x="256" y="508"/>
                        <a:pt x="256" y="508"/>
                      </a:cubicBezTo>
                      <a:cubicBezTo>
                        <a:pt x="256" y="508"/>
                        <a:pt x="255" y="507"/>
                        <a:pt x="254" y="506"/>
                      </a:cubicBezTo>
                      <a:cubicBezTo>
                        <a:pt x="253" y="506"/>
                        <a:pt x="254" y="506"/>
                        <a:pt x="252" y="505"/>
                      </a:cubicBezTo>
                      <a:cubicBezTo>
                        <a:pt x="251" y="505"/>
                        <a:pt x="249" y="503"/>
                        <a:pt x="249" y="503"/>
                      </a:cubicBezTo>
                      <a:cubicBezTo>
                        <a:pt x="246" y="502"/>
                        <a:pt x="246" y="502"/>
                        <a:pt x="246" y="502"/>
                      </a:cubicBezTo>
                      <a:cubicBezTo>
                        <a:pt x="242" y="502"/>
                        <a:pt x="242" y="502"/>
                        <a:pt x="242" y="502"/>
                      </a:cubicBezTo>
                      <a:cubicBezTo>
                        <a:pt x="246" y="500"/>
                        <a:pt x="246" y="500"/>
                        <a:pt x="246" y="500"/>
                      </a:cubicBezTo>
                      <a:cubicBezTo>
                        <a:pt x="246" y="500"/>
                        <a:pt x="250" y="500"/>
                        <a:pt x="251" y="500"/>
                      </a:cubicBezTo>
                      <a:cubicBezTo>
                        <a:pt x="252" y="501"/>
                        <a:pt x="256" y="501"/>
                        <a:pt x="256" y="500"/>
                      </a:cubicBezTo>
                      <a:cubicBezTo>
                        <a:pt x="257" y="500"/>
                        <a:pt x="260" y="495"/>
                        <a:pt x="260" y="495"/>
                      </a:cubicBezTo>
                      <a:cubicBezTo>
                        <a:pt x="259" y="492"/>
                        <a:pt x="259" y="492"/>
                        <a:pt x="259" y="492"/>
                      </a:cubicBezTo>
                      <a:cubicBezTo>
                        <a:pt x="257" y="490"/>
                        <a:pt x="257" y="490"/>
                        <a:pt x="257" y="490"/>
                      </a:cubicBezTo>
                      <a:cubicBezTo>
                        <a:pt x="253" y="491"/>
                        <a:pt x="253" y="491"/>
                        <a:pt x="253" y="491"/>
                      </a:cubicBezTo>
                      <a:cubicBezTo>
                        <a:pt x="259" y="488"/>
                        <a:pt x="259" y="488"/>
                        <a:pt x="259" y="488"/>
                      </a:cubicBezTo>
                      <a:cubicBezTo>
                        <a:pt x="261" y="486"/>
                        <a:pt x="261" y="486"/>
                        <a:pt x="261" y="486"/>
                      </a:cubicBezTo>
                      <a:cubicBezTo>
                        <a:pt x="264" y="488"/>
                        <a:pt x="264" y="488"/>
                        <a:pt x="264" y="488"/>
                      </a:cubicBezTo>
                      <a:cubicBezTo>
                        <a:pt x="264" y="488"/>
                        <a:pt x="269" y="489"/>
                        <a:pt x="269" y="488"/>
                      </a:cubicBezTo>
                      <a:cubicBezTo>
                        <a:pt x="270" y="487"/>
                        <a:pt x="271" y="485"/>
                        <a:pt x="271" y="485"/>
                      </a:cubicBezTo>
                      <a:cubicBezTo>
                        <a:pt x="271" y="482"/>
                        <a:pt x="271" y="482"/>
                        <a:pt x="271" y="482"/>
                      </a:cubicBezTo>
                      <a:cubicBezTo>
                        <a:pt x="281" y="475"/>
                        <a:pt x="281" y="475"/>
                        <a:pt x="281" y="475"/>
                      </a:cubicBezTo>
                      <a:cubicBezTo>
                        <a:pt x="285" y="469"/>
                        <a:pt x="285" y="469"/>
                        <a:pt x="285" y="469"/>
                      </a:cubicBezTo>
                      <a:cubicBezTo>
                        <a:pt x="286" y="463"/>
                        <a:pt x="286" y="463"/>
                        <a:pt x="286" y="463"/>
                      </a:cubicBezTo>
                      <a:cubicBezTo>
                        <a:pt x="291" y="454"/>
                        <a:pt x="291" y="454"/>
                        <a:pt x="291" y="454"/>
                      </a:cubicBezTo>
                      <a:cubicBezTo>
                        <a:pt x="290" y="442"/>
                        <a:pt x="290" y="442"/>
                        <a:pt x="290" y="442"/>
                      </a:cubicBezTo>
                      <a:cubicBezTo>
                        <a:pt x="285" y="434"/>
                        <a:pt x="285" y="434"/>
                        <a:pt x="285" y="434"/>
                      </a:cubicBezTo>
                      <a:cubicBezTo>
                        <a:pt x="285" y="434"/>
                        <a:pt x="279" y="429"/>
                        <a:pt x="277" y="428"/>
                      </a:cubicBezTo>
                      <a:cubicBezTo>
                        <a:pt x="275" y="428"/>
                        <a:pt x="264" y="425"/>
                        <a:pt x="264" y="425"/>
                      </a:cubicBezTo>
                      <a:cubicBezTo>
                        <a:pt x="256" y="423"/>
                        <a:pt x="256" y="423"/>
                        <a:pt x="256" y="423"/>
                      </a:cubicBezTo>
                      <a:cubicBezTo>
                        <a:pt x="252" y="425"/>
                        <a:pt x="252" y="425"/>
                        <a:pt x="252" y="425"/>
                      </a:cubicBezTo>
                      <a:cubicBezTo>
                        <a:pt x="251" y="428"/>
                        <a:pt x="251" y="428"/>
                        <a:pt x="251" y="428"/>
                      </a:cubicBezTo>
                      <a:cubicBezTo>
                        <a:pt x="248" y="430"/>
                        <a:pt x="248" y="430"/>
                        <a:pt x="248" y="430"/>
                      </a:cubicBezTo>
                      <a:cubicBezTo>
                        <a:pt x="248" y="430"/>
                        <a:pt x="245" y="432"/>
                        <a:pt x="245" y="432"/>
                      </a:cubicBezTo>
                      <a:cubicBezTo>
                        <a:pt x="244" y="432"/>
                        <a:pt x="242" y="429"/>
                        <a:pt x="242" y="429"/>
                      </a:cubicBezTo>
                      <a:cubicBezTo>
                        <a:pt x="242" y="429"/>
                        <a:pt x="239" y="426"/>
                        <a:pt x="239" y="426"/>
                      </a:cubicBezTo>
                      <a:cubicBezTo>
                        <a:pt x="238" y="426"/>
                        <a:pt x="235" y="425"/>
                        <a:pt x="235" y="425"/>
                      </a:cubicBezTo>
                      <a:cubicBezTo>
                        <a:pt x="239" y="422"/>
                        <a:pt x="239" y="422"/>
                        <a:pt x="239" y="422"/>
                      </a:cubicBezTo>
                      <a:cubicBezTo>
                        <a:pt x="244" y="420"/>
                        <a:pt x="244" y="420"/>
                        <a:pt x="244" y="420"/>
                      </a:cubicBezTo>
                      <a:cubicBezTo>
                        <a:pt x="244" y="420"/>
                        <a:pt x="246" y="418"/>
                        <a:pt x="246" y="417"/>
                      </a:cubicBezTo>
                      <a:cubicBezTo>
                        <a:pt x="247" y="417"/>
                        <a:pt x="249" y="415"/>
                        <a:pt x="249" y="415"/>
                      </a:cubicBezTo>
                      <a:cubicBezTo>
                        <a:pt x="250" y="407"/>
                        <a:pt x="250" y="407"/>
                        <a:pt x="250" y="407"/>
                      </a:cubicBezTo>
                      <a:cubicBezTo>
                        <a:pt x="248" y="399"/>
                        <a:pt x="248" y="399"/>
                        <a:pt x="248" y="399"/>
                      </a:cubicBezTo>
                      <a:cubicBezTo>
                        <a:pt x="245" y="395"/>
                        <a:pt x="245" y="395"/>
                        <a:pt x="245" y="395"/>
                      </a:cubicBezTo>
                      <a:cubicBezTo>
                        <a:pt x="243" y="391"/>
                        <a:pt x="243" y="391"/>
                        <a:pt x="243" y="391"/>
                      </a:cubicBezTo>
                      <a:cubicBezTo>
                        <a:pt x="241" y="391"/>
                        <a:pt x="241" y="391"/>
                        <a:pt x="241" y="391"/>
                      </a:cubicBezTo>
                      <a:cubicBezTo>
                        <a:pt x="237" y="388"/>
                        <a:pt x="237" y="388"/>
                        <a:pt x="237" y="388"/>
                      </a:cubicBezTo>
                      <a:cubicBezTo>
                        <a:pt x="234" y="384"/>
                        <a:pt x="234" y="384"/>
                        <a:pt x="234" y="384"/>
                      </a:cubicBezTo>
                      <a:cubicBezTo>
                        <a:pt x="233" y="381"/>
                        <a:pt x="233" y="381"/>
                        <a:pt x="233" y="381"/>
                      </a:cubicBezTo>
                      <a:cubicBezTo>
                        <a:pt x="234" y="379"/>
                        <a:pt x="234" y="379"/>
                        <a:pt x="234" y="379"/>
                      </a:cubicBezTo>
                      <a:cubicBezTo>
                        <a:pt x="235" y="380"/>
                        <a:pt x="235" y="380"/>
                        <a:pt x="235" y="380"/>
                      </a:cubicBezTo>
                      <a:cubicBezTo>
                        <a:pt x="235" y="380"/>
                        <a:pt x="235" y="382"/>
                        <a:pt x="236" y="382"/>
                      </a:cubicBezTo>
                      <a:cubicBezTo>
                        <a:pt x="236" y="383"/>
                        <a:pt x="237" y="384"/>
                        <a:pt x="237" y="384"/>
                      </a:cubicBezTo>
                      <a:cubicBezTo>
                        <a:pt x="238" y="385"/>
                        <a:pt x="242" y="387"/>
                        <a:pt x="242" y="387"/>
                      </a:cubicBezTo>
                      <a:cubicBezTo>
                        <a:pt x="244" y="387"/>
                        <a:pt x="244" y="387"/>
                        <a:pt x="244" y="387"/>
                      </a:cubicBezTo>
                      <a:cubicBezTo>
                        <a:pt x="246" y="390"/>
                        <a:pt x="246" y="390"/>
                        <a:pt x="246" y="390"/>
                      </a:cubicBezTo>
                      <a:cubicBezTo>
                        <a:pt x="246" y="390"/>
                        <a:pt x="247" y="387"/>
                        <a:pt x="247" y="387"/>
                      </a:cubicBezTo>
                      <a:cubicBezTo>
                        <a:pt x="247" y="386"/>
                        <a:pt x="244" y="382"/>
                        <a:pt x="244" y="382"/>
                      </a:cubicBezTo>
                      <a:cubicBezTo>
                        <a:pt x="243" y="382"/>
                        <a:pt x="242" y="378"/>
                        <a:pt x="242" y="378"/>
                      </a:cubicBezTo>
                      <a:cubicBezTo>
                        <a:pt x="241" y="377"/>
                        <a:pt x="239" y="371"/>
                        <a:pt x="239" y="371"/>
                      </a:cubicBezTo>
                      <a:cubicBezTo>
                        <a:pt x="239" y="371"/>
                        <a:pt x="238" y="369"/>
                        <a:pt x="238" y="368"/>
                      </a:cubicBezTo>
                      <a:cubicBezTo>
                        <a:pt x="238" y="368"/>
                        <a:pt x="238" y="363"/>
                        <a:pt x="238" y="363"/>
                      </a:cubicBezTo>
                      <a:cubicBezTo>
                        <a:pt x="240" y="362"/>
                        <a:pt x="240" y="362"/>
                        <a:pt x="240" y="362"/>
                      </a:cubicBezTo>
                      <a:cubicBezTo>
                        <a:pt x="242" y="360"/>
                        <a:pt x="242" y="360"/>
                        <a:pt x="242" y="360"/>
                      </a:cubicBezTo>
                      <a:cubicBezTo>
                        <a:pt x="242" y="360"/>
                        <a:pt x="241" y="360"/>
                        <a:pt x="241" y="359"/>
                      </a:cubicBezTo>
                      <a:cubicBezTo>
                        <a:pt x="240" y="357"/>
                        <a:pt x="238" y="355"/>
                        <a:pt x="238" y="355"/>
                      </a:cubicBezTo>
                      <a:cubicBezTo>
                        <a:pt x="238" y="355"/>
                        <a:pt x="236" y="354"/>
                        <a:pt x="235" y="353"/>
                      </a:cubicBezTo>
                      <a:cubicBezTo>
                        <a:pt x="235" y="351"/>
                        <a:pt x="234" y="349"/>
                        <a:pt x="234" y="349"/>
                      </a:cubicBezTo>
                      <a:cubicBezTo>
                        <a:pt x="234" y="348"/>
                        <a:pt x="233" y="342"/>
                        <a:pt x="233" y="342"/>
                      </a:cubicBezTo>
                      <a:cubicBezTo>
                        <a:pt x="228" y="337"/>
                        <a:pt x="228" y="337"/>
                        <a:pt x="228" y="337"/>
                      </a:cubicBezTo>
                      <a:cubicBezTo>
                        <a:pt x="228" y="337"/>
                        <a:pt x="226" y="335"/>
                        <a:pt x="225" y="334"/>
                      </a:cubicBezTo>
                      <a:cubicBezTo>
                        <a:pt x="225" y="334"/>
                        <a:pt x="222" y="333"/>
                        <a:pt x="222" y="333"/>
                      </a:cubicBezTo>
                      <a:cubicBezTo>
                        <a:pt x="221" y="333"/>
                        <a:pt x="216" y="330"/>
                        <a:pt x="216" y="330"/>
                      </a:cubicBezTo>
                      <a:cubicBezTo>
                        <a:pt x="216" y="330"/>
                        <a:pt x="212" y="325"/>
                        <a:pt x="212" y="324"/>
                      </a:cubicBezTo>
                      <a:cubicBezTo>
                        <a:pt x="212" y="323"/>
                        <a:pt x="210" y="317"/>
                        <a:pt x="210" y="317"/>
                      </a:cubicBezTo>
                      <a:cubicBezTo>
                        <a:pt x="210" y="313"/>
                        <a:pt x="210" y="313"/>
                        <a:pt x="210" y="313"/>
                      </a:cubicBezTo>
                      <a:cubicBezTo>
                        <a:pt x="208" y="305"/>
                        <a:pt x="208" y="305"/>
                        <a:pt x="208" y="305"/>
                      </a:cubicBezTo>
                      <a:cubicBezTo>
                        <a:pt x="207" y="297"/>
                        <a:pt x="207" y="297"/>
                        <a:pt x="207" y="297"/>
                      </a:cubicBezTo>
                      <a:cubicBezTo>
                        <a:pt x="207" y="289"/>
                        <a:pt x="207" y="289"/>
                        <a:pt x="207" y="289"/>
                      </a:cubicBezTo>
                      <a:cubicBezTo>
                        <a:pt x="207" y="282"/>
                        <a:pt x="207" y="282"/>
                        <a:pt x="207" y="282"/>
                      </a:cubicBezTo>
                      <a:cubicBezTo>
                        <a:pt x="207" y="276"/>
                        <a:pt x="207" y="276"/>
                        <a:pt x="207" y="276"/>
                      </a:cubicBezTo>
                      <a:cubicBezTo>
                        <a:pt x="202" y="270"/>
                        <a:pt x="202" y="270"/>
                        <a:pt x="202" y="270"/>
                      </a:cubicBezTo>
                      <a:cubicBezTo>
                        <a:pt x="200" y="264"/>
                        <a:pt x="200" y="264"/>
                        <a:pt x="200" y="264"/>
                      </a:cubicBezTo>
                      <a:cubicBezTo>
                        <a:pt x="194" y="258"/>
                        <a:pt x="194" y="258"/>
                        <a:pt x="194" y="258"/>
                      </a:cubicBezTo>
                      <a:cubicBezTo>
                        <a:pt x="190" y="253"/>
                        <a:pt x="190" y="253"/>
                        <a:pt x="190" y="253"/>
                      </a:cubicBezTo>
                      <a:cubicBezTo>
                        <a:pt x="187" y="252"/>
                        <a:pt x="187" y="252"/>
                        <a:pt x="187" y="252"/>
                      </a:cubicBezTo>
                      <a:cubicBezTo>
                        <a:pt x="182" y="246"/>
                        <a:pt x="182" y="246"/>
                        <a:pt x="182" y="246"/>
                      </a:cubicBezTo>
                      <a:cubicBezTo>
                        <a:pt x="178" y="245"/>
                        <a:pt x="178" y="245"/>
                        <a:pt x="178" y="245"/>
                      </a:cubicBezTo>
                      <a:cubicBezTo>
                        <a:pt x="174" y="247"/>
                        <a:pt x="174" y="247"/>
                        <a:pt x="174" y="247"/>
                      </a:cubicBezTo>
                      <a:cubicBezTo>
                        <a:pt x="170" y="248"/>
                        <a:pt x="170" y="248"/>
                        <a:pt x="170" y="248"/>
                      </a:cubicBezTo>
                      <a:cubicBezTo>
                        <a:pt x="166" y="249"/>
                        <a:pt x="166" y="249"/>
                        <a:pt x="166" y="249"/>
                      </a:cubicBezTo>
                      <a:cubicBezTo>
                        <a:pt x="159" y="246"/>
                        <a:pt x="159" y="246"/>
                        <a:pt x="159" y="246"/>
                      </a:cubicBezTo>
                      <a:cubicBezTo>
                        <a:pt x="156" y="243"/>
                        <a:pt x="156" y="243"/>
                        <a:pt x="156" y="243"/>
                      </a:cubicBezTo>
                      <a:cubicBezTo>
                        <a:pt x="152" y="242"/>
                        <a:pt x="152" y="242"/>
                        <a:pt x="152" y="242"/>
                      </a:cubicBezTo>
                      <a:cubicBezTo>
                        <a:pt x="150" y="242"/>
                        <a:pt x="150" y="242"/>
                        <a:pt x="150" y="242"/>
                      </a:cubicBezTo>
                      <a:cubicBezTo>
                        <a:pt x="150" y="242"/>
                        <a:pt x="150" y="241"/>
                        <a:pt x="150" y="241"/>
                      </a:cubicBezTo>
                      <a:cubicBezTo>
                        <a:pt x="150" y="241"/>
                        <a:pt x="152" y="241"/>
                        <a:pt x="152" y="241"/>
                      </a:cubicBezTo>
                      <a:cubicBezTo>
                        <a:pt x="152" y="241"/>
                        <a:pt x="154" y="242"/>
                        <a:pt x="155" y="242"/>
                      </a:cubicBezTo>
                      <a:cubicBezTo>
                        <a:pt x="155" y="242"/>
                        <a:pt x="158" y="243"/>
                        <a:pt x="158" y="243"/>
                      </a:cubicBezTo>
                      <a:cubicBezTo>
                        <a:pt x="158" y="243"/>
                        <a:pt x="159" y="244"/>
                        <a:pt x="160" y="244"/>
                      </a:cubicBezTo>
                      <a:cubicBezTo>
                        <a:pt x="161" y="244"/>
                        <a:pt x="164" y="244"/>
                        <a:pt x="164" y="244"/>
                      </a:cubicBezTo>
                      <a:cubicBezTo>
                        <a:pt x="167" y="242"/>
                        <a:pt x="167" y="242"/>
                        <a:pt x="167" y="242"/>
                      </a:cubicBezTo>
                      <a:cubicBezTo>
                        <a:pt x="168" y="239"/>
                        <a:pt x="168" y="239"/>
                        <a:pt x="168" y="239"/>
                      </a:cubicBezTo>
                      <a:cubicBezTo>
                        <a:pt x="171" y="238"/>
                        <a:pt x="171" y="238"/>
                        <a:pt x="171" y="238"/>
                      </a:cubicBezTo>
                      <a:cubicBezTo>
                        <a:pt x="173" y="237"/>
                        <a:pt x="173" y="237"/>
                        <a:pt x="173" y="237"/>
                      </a:cubicBezTo>
                      <a:cubicBezTo>
                        <a:pt x="175" y="237"/>
                        <a:pt x="175" y="237"/>
                        <a:pt x="175" y="237"/>
                      </a:cubicBezTo>
                      <a:cubicBezTo>
                        <a:pt x="175" y="237"/>
                        <a:pt x="176" y="239"/>
                        <a:pt x="178" y="238"/>
                      </a:cubicBezTo>
                      <a:cubicBezTo>
                        <a:pt x="180" y="238"/>
                        <a:pt x="181" y="237"/>
                        <a:pt x="181" y="237"/>
                      </a:cubicBezTo>
                      <a:cubicBezTo>
                        <a:pt x="181" y="237"/>
                        <a:pt x="185" y="235"/>
                        <a:pt x="184" y="235"/>
                      </a:cubicBezTo>
                      <a:cubicBezTo>
                        <a:pt x="184" y="234"/>
                        <a:pt x="184" y="233"/>
                        <a:pt x="183" y="233"/>
                      </a:cubicBezTo>
                      <a:cubicBezTo>
                        <a:pt x="183" y="232"/>
                        <a:pt x="181" y="230"/>
                        <a:pt x="181" y="230"/>
                      </a:cubicBezTo>
                      <a:cubicBezTo>
                        <a:pt x="181" y="230"/>
                        <a:pt x="180" y="230"/>
                        <a:pt x="180" y="229"/>
                      </a:cubicBezTo>
                      <a:cubicBezTo>
                        <a:pt x="180" y="228"/>
                        <a:pt x="180" y="226"/>
                        <a:pt x="180" y="226"/>
                      </a:cubicBezTo>
                      <a:cubicBezTo>
                        <a:pt x="178" y="224"/>
                        <a:pt x="178" y="224"/>
                        <a:pt x="178" y="224"/>
                      </a:cubicBezTo>
                      <a:cubicBezTo>
                        <a:pt x="178" y="224"/>
                        <a:pt x="177" y="224"/>
                        <a:pt x="176" y="224"/>
                      </a:cubicBezTo>
                      <a:cubicBezTo>
                        <a:pt x="175" y="224"/>
                        <a:pt x="174" y="225"/>
                        <a:pt x="174" y="225"/>
                      </a:cubicBezTo>
                      <a:cubicBezTo>
                        <a:pt x="170" y="226"/>
                        <a:pt x="170" y="226"/>
                        <a:pt x="170" y="226"/>
                      </a:cubicBezTo>
                      <a:cubicBezTo>
                        <a:pt x="165" y="227"/>
                        <a:pt x="165" y="227"/>
                        <a:pt x="165" y="227"/>
                      </a:cubicBezTo>
                      <a:cubicBezTo>
                        <a:pt x="165" y="226"/>
                        <a:pt x="165" y="226"/>
                        <a:pt x="165" y="226"/>
                      </a:cubicBezTo>
                      <a:cubicBezTo>
                        <a:pt x="170" y="225"/>
                        <a:pt x="170" y="225"/>
                        <a:pt x="170" y="225"/>
                      </a:cubicBezTo>
                      <a:cubicBezTo>
                        <a:pt x="173" y="223"/>
                        <a:pt x="173" y="223"/>
                        <a:pt x="173" y="223"/>
                      </a:cubicBezTo>
                      <a:cubicBezTo>
                        <a:pt x="173" y="223"/>
                        <a:pt x="173" y="222"/>
                        <a:pt x="174" y="222"/>
                      </a:cubicBezTo>
                      <a:cubicBezTo>
                        <a:pt x="175" y="222"/>
                        <a:pt x="178" y="223"/>
                        <a:pt x="178" y="223"/>
                      </a:cubicBezTo>
                      <a:cubicBezTo>
                        <a:pt x="179" y="223"/>
                        <a:pt x="183" y="223"/>
                        <a:pt x="183" y="223"/>
                      </a:cubicBezTo>
                      <a:cubicBezTo>
                        <a:pt x="183" y="223"/>
                        <a:pt x="186" y="221"/>
                        <a:pt x="186" y="220"/>
                      </a:cubicBezTo>
                      <a:cubicBezTo>
                        <a:pt x="187" y="220"/>
                        <a:pt x="191" y="218"/>
                        <a:pt x="191" y="218"/>
                      </a:cubicBezTo>
                      <a:cubicBezTo>
                        <a:pt x="191" y="215"/>
                        <a:pt x="191" y="215"/>
                        <a:pt x="191" y="215"/>
                      </a:cubicBezTo>
                      <a:cubicBezTo>
                        <a:pt x="191" y="215"/>
                        <a:pt x="192" y="212"/>
                        <a:pt x="193" y="212"/>
                      </a:cubicBezTo>
                      <a:cubicBezTo>
                        <a:pt x="193" y="212"/>
                        <a:pt x="197" y="209"/>
                        <a:pt x="197" y="209"/>
                      </a:cubicBezTo>
                      <a:cubicBezTo>
                        <a:pt x="201" y="205"/>
                        <a:pt x="201" y="205"/>
                        <a:pt x="201" y="205"/>
                      </a:cubicBezTo>
                      <a:cubicBezTo>
                        <a:pt x="203" y="200"/>
                        <a:pt x="203" y="200"/>
                        <a:pt x="203" y="200"/>
                      </a:cubicBezTo>
                      <a:cubicBezTo>
                        <a:pt x="205" y="196"/>
                        <a:pt x="205" y="196"/>
                        <a:pt x="205" y="196"/>
                      </a:cubicBezTo>
                      <a:cubicBezTo>
                        <a:pt x="205" y="196"/>
                        <a:pt x="209" y="193"/>
                        <a:pt x="208" y="192"/>
                      </a:cubicBezTo>
                      <a:cubicBezTo>
                        <a:pt x="208" y="190"/>
                        <a:pt x="208" y="187"/>
                        <a:pt x="208" y="187"/>
                      </a:cubicBezTo>
                      <a:cubicBezTo>
                        <a:pt x="208" y="187"/>
                        <a:pt x="211" y="185"/>
                        <a:pt x="212" y="184"/>
                      </a:cubicBezTo>
                      <a:cubicBezTo>
                        <a:pt x="212" y="183"/>
                        <a:pt x="219" y="178"/>
                        <a:pt x="219" y="178"/>
                      </a:cubicBezTo>
                      <a:cubicBezTo>
                        <a:pt x="220" y="173"/>
                        <a:pt x="220" y="173"/>
                        <a:pt x="220" y="173"/>
                      </a:cubicBezTo>
                      <a:cubicBezTo>
                        <a:pt x="219" y="171"/>
                        <a:pt x="219" y="171"/>
                        <a:pt x="219" y="171"/>
                      </a:cubicBezTo>
                      <a:cubicBezTo>
                        <a:pt x="218" y="168"/>
                        <a:pt x="218" y="168"/>
                        <a:pt x="218" y="168"/>
                      </a:cubicBezTo>
                      <a:cubicBezTo>
                        <a:pt x="216" y="165"/>
                        <a:pt x="216" y="165"/>
                        <a:pt x="216" y="165"/>
                      </a:cubicBezTo>
                      <a:cubicBezTo>
                        <a:pt x="214" y="162"/>
                        <a:pt x="214" y="162"/>
                        <a:pt x="214" y="162"/>
                      </a:cubicBezTo>
                      <a:cubicBezTo>
                        <a:pt x="210" y="162"/>
                        <a:pt x="210" y="162"/>
                        <a:pt x="210" y="162"/>
                      </a:cubicBezTo>
                      <a:cubicBezTo>
                        <a:pt x="210" y="162"/>
                        <a:pt x="209" y="164"/>
                        <a:pt x="209" y="163"/>
                      </a:cubicBezTo>
                      <a:cubicBezTo>
                        <a:pt x="208" y="163"/>
                        <a:pt x="206" y="161"/>
                        <a:pt x="206" y="161"/>
                      </a:cubicBezTo>
                      <a:cubicBezTo>
                        <a:pt x="202" y="162"/>
                        <a:pt x="202" y="162"/>
                        <a:pt x="202" y="162"/>
                      </a:cubicBezTo>
                      <a:cubicBezTo>
                        <a:pt x="197" y="161"/>
                        <a:pt x="197" y="161"/>
                        <a:pt x="197" y="161"/>
                      </a:cubicBezTo>
                      <a:cubicBezTo>
                        <a:pt x="196" y="159"/>
                        <a:pt x="196" y="159"/>
                        <a:pt x="196" y="159"/>
                      </a:cubicBezTo>
                      <a:cubicBezTo>
                        <a:pt x="192" y="159"/>
                        <a:pt x="192" y="159"/>
                        <a:pt x="192" y="159"/>
                      </a:cubicBezTo>
                      <a:cubicBezTo>
                        <a:pt x="190" y="158"/>
                        <a:pt x="190" y="158"/>
                        <a:pt x="190" y="158"/>
                      </a:cubicBezTo>
                      <a:cubicBezTo>
                        <a:pt x="186" y="159"/>
                        <a:pt x="186" y="159"/>
                        <a:pt x="186" y="159"/>
                      </a:cubicBezTo>
                      <a:cubicBezTo>
                        <a:pt x="183" y="159"/>
                        <a:pt x="183" y="159"/>
                        <a:pt x="183" y="159"/>
                      </a:cubicBezTo>
                      <a:cubicBezTo>
                        <a:pt x="181" y="158"/>
                        <a:pt x="181" y="158"/>
                        <a:pt x="181" y="158"/>
                      </a:cubicBezTo>
                      <a:cubicBezTo>
                        <a:pt x="178" y="155"/>
                        <a:pt x="178" y="155"/>
                        <a:pt x="178" y="155"/>
                      </a:cubicBezTo>
                      <a:cubicBezTo>
                        <a:pt x="172" y="155"/>
                        <a:pt x="172" y="155"/>
                        <a:pt x="172" y="155"/>
                      </a:cubicBezTo>
                      <a:cubicBezTo>
                        <a:pt x="171" y="157"/>
                        <a:pt x="171" y="157"/>
                        <a:pt x="171" y="157"/>
                      </a:cubicBezTo>
                      <a:cubicBezTo>
                        <a:pt x="167" y="157"/>
                        <a:pt x="167" y="157"/>
                        <a:pt x="167" y="157"/>
                      </a:cubicBezTo>
                      <a:cubicBezTo>
                        <a:pt x="167" y="157"/>
                        <a:pt x="166" y="157"/>
                        <a:pt x="165" y="157"/>
                      </a:cubicBezTo>
                      <a:cubicBezTo>
                        <a:pt x="165" y="157"/>
                        <a:pt x="163" y="158"/>
                        <a:pt x="163" y="158"/>
                      </a:cubicBezTo>
                      <a:cubicBezTo>
                        <a:pt x="161" y="159"/>
                        <a:pt x="161" y="159"/>
                        <a:pt x="161" y="159"/>
                      </a:cubicBezTo>
                      <a:cubicBezTo>
                        <a:pt x="159" y="159"/>
                        <a:pt x="159" y="159"/>
                        <a:pt x="159" y="159"/>
                      </a:cubicBezTo>
                      <a:cubicBezTo>
                        <a:pt x="155" y="158"/>
                        <a:pt x="155" y="158"/>
                        <a:pt x="155" y="158"/>
                      </a:cubicBezTo>
                      <a:cubicBezTo>
                        <a:pt x="153" y="161"/>
                        <a:pt x="153" y="161"/>
                        <a:pt x="153" y="161"/>
                      </a:cubicBezTo>
                      <a:cubicBezTo>
                        <a:pt x="150" y="162"/>
                        <a:pt x="150" y="162"/>
                        <a:pt x="150" y="162"/>
                      </a:cubicBezTo>
                      <a:cubicBezTo>
                        <a:pt x="147" y="165"/>
                        <a:pt x="147" y="165"/>
                        <a:pt x="147" y="165"/>
                      </a:cubicBezTo>
                      <a:cubicBezTo>
                        <a:pt x="148" y="162"/>
                        <a:pt x="148" y="162"/>
                        <a:pt x="148" y="162"/>
                      </a:cubicBezTo>
                      <a:cubicBezTo>
                        <a:pt x="150" y="160"/>
                        <a:pt x="150" y="160"/>
                        <a:pt x="150" y="160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5" y="156"/>
                        <a:pt x="155" y="156"/>
                        <a:pt x="155" y="156"/>
                      </a:cubicBezTo>
                      <a:cubicBezTo>
                        <a:pt x="155" y="156"/>
                        <a:pt x="157" y="155"/>
                        <a:pt x="157" y="154"/>
                      </a:cubicBezTo>
                      <a:cubicBezTo>
                        <a:pt x="158" y="154"/>
                        <a:pt x="160" y="152"/>
                        <a:pt x="160" y="152"/>
                      </a:cubicBezTo>
                      <a:cubicBezTo>
                        <a:pt x="157" y="151"/>
                        <a:pt x="157" y="151"/>
                        <a:pt x="157" y="151"/>
                      </a:cubicBezTo>
                      <a:cubicBezTo>
                        <a:pt x="154" y="153"/>
                        <a:pt x="154" y="153"/>
                        <a:pt x="154" y="153"/>
                      </a:cubicBezTo>
                      <a:cubicBezTo>
                        <a:pt x="154" y="153"/>
                        <a:pt x="153" y="153"/>
                        <a:pt x="152" y="153"/>
                      </a:cubicBezTo>
                      <a:cubicBezTo>
                        <a:pt x="152" y="153"/>
                        <a:pt x="149" y="154"/>
                        <a:pt x="149" y="154"/>
                      </a:cubicBezTo>
                      <a:cubicBezTo>
                        <a:pt x="143" y="156"/>
                        <a:pt x="143" y="156"/>
                        <a:pt x="143" y="156"/>
                      </a:cubicBezTo>
                      <a:cubicBezTo>
                        <a:pt x="149" y="153"/>
                        <a:pt x="149" y="153"/>
                        <a:pt x="149" y="153"/>
                      </a:cubicBezTo>
                      <a:cubicBezTo>
                        <a:pt x="149" y="153"/>
                        <a:pt x="151" y="152"/>
                        <a:pt x="152" y="151"/>
                      </a:cubicBezTo>
                      <a:cubicBezTo>
                        <a:pt x="153" y="151"/>
                        <a:pt x="155" y="150"/>
                        <a:pt x="155" y="150"/>
                      </a:cubicBezTo>
                      <a:cubicBezTo>
                        <a:pt x="156" y="150"/>
                        <a:pt x="158" y="149"/>
                        <a:pt x="158" y="149"/>
                      </a:cubicBezTo>
                      <a:cubicBezTo>
                        <a:pt x="159" y="150"/>
                        <a:pt x="161" y="151"/>
                        <a:pt x="162" y="150"/>
                      </a:cubicBezTo>
                      <a:cubicBezTo>
                        <a:pt x="162" y="150"/>
                        <a:pt x="163" y="148"/>
                        <a:pt x="164" y="148"/>
                      </a:cubicBezTo>
                      <a:cubicBezTo>
                        <a:pt x="164" y="147"/>
                        <a:pt x="166" y="145"/>
                        <a:pt x="166" y="145"/>
                      </a:cubicBezTo>
                      <a:cubicBezTo>
                        <a:pt x="160" y="145"/>
                        <a:pt x="160" y="145"/>
                        <a:pt x="160" y="145"/>
                      </a:cubicBezTo>
                      <a:cubicBezTo>
                        <a:pt x="160" y="145"/>
                        <a:pt x="159" y="146"/>
                        <a:pt x="158" y="146"/>
                      </a:cubicBezTo>
                      <a:cubicBezTo>
                        <a:pt x="157" y="145"/>
                        <a:pt x="155" y="145"/>
                        <a:pt x="154" y="144"/>
                      </a:cubicBezTo>
                      <a:cubicBezTo>
                        <a:pt x="154" y="144"/>
                        <a:pt x="153" y="143"/>
                        <a:pt x="153" y="143"/>
                      </a:cubicBezTo>
                      <a:cubicBezTo>
                        <a:pt x="152" y="143"/>
                        <a:pt x="150" y="141"/>
                        <a:pt x="150" y="141"/>
                      </a:cubicBezTo>
                      <a:cubicBezTo>
                        <a:pt x="151" y="140"/>
                        <a:pt x="151" y="140"/>
                        <a:pt x="151" y="140"/>
                      </a:cubicBezTo>
                      <a:cubicBezTo>
                        <a:pt x="153" y="142"/>
                        <a:pt x="153" y="142"/>
                        <a:pt x="153" y="142"/>
                      </a:cubicBezTo>
                      <a:cubicBezTo>
                        <a:pt x="153" y="142"/>
                        <a:pt x="154" y="143"/>
                        <a:pt x="155" y="143"/>
                      </a:cubicBezTo>
                      <a:cubicBezTo>
                        <a:pt x="156" y="143"/>
                        <a:pt x="157" y="142"/>
                        <a:pt x="159" y="142"/>
                      </a:cubicBezTo>
                      <a:cubicBezTo>
                        <a:pt x="160" y="143"/>
                        <a:pt x="162" y="140"/>
                        <a:pt x="162" y="140"/>
                      </a:cubicBezTo>
                      <a:cubicBezTo>
                        <a:pt x="162" y="140"/>
                        <a:pt x="160" y="140"/>
                        <a:pt x="163" y="139"/>
                      </a:cubicBezTo>
                      <a:cubicBezTo>
                        <a:pt x="165" y="137"/>
                        <a:pt x="164" y="138"/>
                        <a:pt x="166" y="136"/>
                      </a:cubicBezTo>
                      <a:cubicBezTo>
                        <a:pt x="168" y="135"/>
                        <a:pt x="173" y="132"/>
                        <a:pt x="173" y="132"/>
                      </a:cubicBezTo>
                      <a:cubicBezTo>
                        <a:pt x="179" y="130"/>
                        <a:pt x="179" y="130"/>
                        <a:pt x="179" y="130"/>
                      </a:cubicBezTo>
                      <a:cubicBezTo>
                        <a:pt x="183" y="125"/>
                        <a:pt x="183" y="125"/>
                        <a:pt x="183" y="125"/>
                      </a:cubicBezTo>
                      <a:cubicBezTo>
                        <a:pt x="186" y="125"/>
                        <a:pt x="186" y="125"/>
                        <a:pt x="186" y="125"/>
                      </a:cubicBezTo>
                      <a:cubicBezTo>
                        <a:pt x="190" y="121"/>
                        <a:pt x="190" y="121"/>
                        <a:pt x="190" y="121"/>
                      </a:cubicBezTo>
                      <a:cubicBezTo>
                        <a:pt x="192" y="119"/>
                        <a:pt x="192" y="119"/>
                        <a:pt x="192" y="119"/>
                      </a:cubicBezTo>
                      <a:cubicBezTo>
                        <a:pt x="191" y="114"/>
                        <a:pt x="191" y="114"/>
                        <a:pt x="191" y="114"/>
                      </a:cubicBezTo>
                      <a:cubicBezTo>
                        <a:pt x="193" y="110"/>
                        <a:pt x="193" y="110"/>
                        <a:pt x="193" y="110"/>
                      </a:cubicBezTo>
                      <a:cubicBezTo>
                        <a:pt x="193" y="107"/>
                        <a:pt x="193" y="107"/>
                        <a:pt x="193" y="107"/>
                      </a:cubicBezTo>
                      <a:cubicBezTo>
                        <a:pt x="190" y="106"/>
                        <a:pt x="190" y="106"/>
                        <a:pt x="190" y="106"/>
                      </a:cubicBezTo>
                      <a:cubicBezTo>
                        <a:pt x="184" y="106"/>
                        <a:pt x="184" y="106"/>
                        <a:pt x="184" y="106"/>
                      </a:cubicBezTo>
                      <a:cubicBezTo>
                        <a:pt x="184" y="106"/>
                        <a:pt x="183" y="109"/>
                        <a:pt x="182" y="108"/>
                      </a:cubicBezTo>
                      <a:cubicBezTo>
                        <a:pt x="182" y="108"/>
                        <a:pt x="178" y="105"/>
                        <a:pt x="177" y="105"/>
                      </a:cubicBezTo>
                      <a:cubicBezTo>
                        <a:pt x="177" y="105"/>
                        <a:pt x="173" y="108"/>
                        <a:pt x="173" y="108"/>
                      </a:cubicBezTo>
                      <a:cubicBezTo>
                        <a:pt x="171" y="108"/>
                        <a:pt x="171" y="108"/>
                        <a:pt x="171" y="108"/>
                      </a:cubicBezTo>
                      <a:cubicBezTo>
                        <a:pt x="171" y="108"/>
                        <a:pt x="170" y="108"/>
                        <a:pt x="168" y="108"/>
                      </a:cubicBezTo>
                      <a:cubicBezTo>
                        <a:pt x="166" y="107"/>
                        <a:pt x="162" y="106"/>
                        <a:pt x="162" y="106"/>
                      </a:cubicBezTo>
                      <a:cubicBezTo>
                        <a:pt x="159" y="108"/>
                        <a:pt x="159" y="108"/>
                        <a:pt x="159" y="108"/>
                      </a:cubicBezTo>
                      <a:cubicBezTo>
                        <a:pt x="157" y="107"/>
                        <a:pt x="157" y="107"/>
                        <a:pt x="157" y="107"/>
                      </a:cubicBezTo>
                      <a:cubicBezTo>
                        <a:pt x="153" y="110"/>
                        <a:pt x="153" y="110"/>
                        <a:pt x="153" y="110"/>
                      </a:cubicBezTo>
                      <a:cubicBezTo>
                        <a:pt x="153" y="108"/>
                        <a:pt x="153" y="108"/>
                        <a:pt x="153" y="108"/>
                      </a:cubicBezTo>
                      <a:cubicBezTo>
                        <a:pt x="155" y="105"/>
                        <a:pt x="155" y="105"/>
                        <a:pt x="155" y="105"/>
                      </a:cubicBezTo>
                      <a:cubicBezTo>
                        <a:pt x="155" y="105"/>
                        <a:pt x="154" y="104"/>
                        <a:pt x="153" y="104"/>
                      </a:cubicBezTo>
                      <a:cubicBezTo>
                        <a:pt x="153" y="104"/>
                        <a:pt x="151" y="103"/>
                        <a:pt x="151" y="103"/>
                      </a:cubicBezTo>
                      <a:cubicBezTo>
                        <a:pt x="149" y="106"/>
                        <a:pt x="149" y="106"/>
                        <a:pt x="149" y="106"/>
                      </a:cubicBezTo>
                      <a:cubicBezTo>
                        <a:pt x="145" y="108"/>
                        <a:pt x="145" y="108"/>
                        <a:pt x="145" y="108"/>
                      </a:cubicBezTo>
                      <a:cubicBezTo>
                        <a:pt x="146" y="107"/>
                        <a:pt x="146" y="107"/>
                        <a:pt x="146" y="107"/>
                      </a:cubicBezTo>
                      <a:cubicBezTo>
                        <a:pt x="149" y="105"/>
                        <a:pt x="149" y="105"/>
                        <a:pt x="149" y="105"/>
                      </a:cubicBezTo>
                      <a:cubicBezTo>
                        <a:pt x="149" y="103"/>
                        <a:pt x="149" y="103"/>
                        <a:pt x="149" y="103"/>
                      </a:cubicBezTo>
                      <a:cubicBezTo>
                        <a:pt x="149" y="103"/>
                        <a:pt x="148" y="103"/>
                        <a:pt x="148" y="103"/>
                      </a:cubicBezTo>
                      <a:cubicBezTo>
                        <a:pt x="147" y="103"/>
                        <a:pt x="146" y="102"/>
                        <a:pt x="146" y="102"/>
                      </a:cubicBezTo>
                      <a:cubicBezTo>
                        <a:pt x="144" y="101"/>
                        <a:pt x="144" y="101"/>
                        <a:pt x="144" y="101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140" y="100"/>
                        <a:pt x="140" y="100"/>
                        <a:pt x="140" y="100"/>
                      </a:cubicBezTo>
                      <a:cubicBezTo>
                        <a:pt x="139" y="102"/>
                        <a:pt x="139" y="102"/>
                        <a:pt x="139" y="102"/>
                      </a:cubicBezTo>
                      <a:cubicBezTo>
                        <a:pt x="137" y="103"/>
                        <a:pt x="137" y="103"/>
                        <a:pt x="137" y="103"/>
                      </a:cubicBezTo>
                      <a:cubicBezTo>
                        <a:pt x="135" y="103"/>
                        <a:pt x="135" y="103"/>
                        <a:pt x="135" y="103"/>
                      </a:cubicBezTo>
                      <a:cubicBezTo>
                        <a:pt x="136" y="106"/>
                        <a:pt x="136" y="106"/>
                        <a:pt x="136" y="106"/>
                      </a:cubicBezTo>
                      <a:cubicBezTo>
                        <a:pt x="135" y="109"/>
                        <a:pt x="135" y="109"/>
                        <a:pt x="135" y="109"/>
                      </a:cubicBezTo>
                      <a:cubicBezTo>
                        <a:pt x="132" y="109"/>
                        <a:pt x="132" y="109"/>
                        <a:pt x="132" y="109"/>
                      </a:cubicBezTo>
                      <a:cubicBezTo>
                        <a:pt x="132" y="109"/>
                        <a:pt x="132" y="113"/>
                        <a:pt x="133" y="113"/>
                      </a:cubicBezTo>
                      <a:cubicBezTo>
                        <a:pt x="133" y="113"/>
                        <a:pt x="134" y="115"/>
                        <a:pt x="134" y="115"/>
                      </a:cubicBezTo>
                      <a:cubicBezTo>
                        <a:pt x="134" y="117"/>
                        <a:pt x="134" y="117"/>
                        <a:pt x="134" y="117"/>
                      </a:cubicBezTo>
                      <a:cubicBezTo>
                        <a:pt x="135" y="118"/>
                        <a:pt x="135" y="118"/>
                        <a:pt x="135" y="118"/>
                      </a:cubicBezTo>
                      <a:cubicBezTo>
                        <a:pt x="135" y="118"/>
                        <a:pt x="134" y="118"/>
                        <a:pt x="133" y="118"/>
                      </a:cubicBezTo>
                      <a:cubicBezTo>
                        <a:pt x="133" y="118"/>
                        <a:pt x="132" y="116"/>
                        <a:pt x="132" y="116"/>
                      </a:cubicBezTo>
                      <a:cubicBezTo>
                        <a:pt x="128" y="116"/>
                        <a:pt x="128" y="116"/>
                        <a:pt x="128" y="116"/>
                      </a:cubicBezTo>
                      <a:cubicBezTo>
                        <a:pt x="127" y="116"/>
                        <a:pt x="127" y="116"/>
                        <a:pt x="127" y="116"/>
                      </a:cubicBezTo>
                      <a:cubicBezTo>
                        <a:pt x="126" y="119"/>
                        <a:pt x="126" y="119"/>
                        <a:pt x="126" y="119"/>
                      </a:cubicBezTo>
                      <a:cubicBezTo>
                        <a:pt x="127" y="122"/>
                        <a:pt x="127" y="122"/>
                        <a:pt x="127" y="122"/>
                      </a:cubicBezTo>
                      <a:cubicBezTo>
                        <a:pt x="126" y="124"/>
                        <a:pt x="126" y="124"/>
                        <a:pt x="126" y="124"/>
                      </a:cubicBezTo>
                      <a:cubicBezTo>
                        <a:pt x="125" y="125"/>
                        <a:pt x="125" y="125"/>
                        <a:pt x="125" y="125"/>
                      </a:cubicBezTo>
                      <a:cubicBezTo>
                        <a:pt x="125" y="125"/>
                        <a:pt x="123" y="127"/>
                        <a:pt x="123" y="127"/>
                      </a:cubicBezTo>
                      <a:cubicBezTo>
                        <a:pt x="123" y="128"/>
                        <a:pt x="124" y="131"/>
                        <a:pt x="124" y="131"/>
                      </a:cubicBezTo>
                      <a:cubicBezTo>
                        <a:pt x="124" y="131"/>
                        <a:pt x="125" y="133"/>
                        <a:pt x="126" y="133"/>
                      </a:cubicBezTo>
                      <a:cubicBezTo>
                        <a:pt x="126" y="134"/>
                        <a:pt x="128" y="135"/>
                        <a:pt x="128" y="135"/>
                      </a:cubicBezTo>
                      <a:cubicBezTo>
                        <a:pt x="128" y="138"/>
                        <a:pt x="128" y="138"/>
                        <a:pt x="128" y="138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6" y="135"/>
                        <a:pt x="125" y="134"/>
                        <a:pt x="124" y="133"/>
                      </a:cubicBezTo>
                      <a:cubicBezTo>
                        <a:pt x="124" y="133"/>
                        <a:pt x="123" y="131"/>
                        <a:pt x="123" y="131"/>
                      </a:cubicBezTo>
                      <a:cubicBezTo>
                        <a:pt x="123" y="131"/>
                        <a:pt x="121" y="132"/>
                        <a:pt x="121" y="132"/>
                      </a:cubicBezTo>
                      <a:cubicBezTo>
                        <a:pt x="121" y="132"/>
                        <a:pt x="120" y="132"/>
                        <a:pt x="121" y="133"/>
                      </a:cubicBezTo>
                      <a:cubicBezTo>
                        <a:pt x="121" y="134"/>
                        <a:pt x="119" y="135"/>
                        <a:pt x="119" y="135"/>
                      </a:cubicBezTo>
                      <a:cubicBezTo>
                        <a:pt x="119" y="135"/>
                        <a:pt x="116" y="136"/>
                        <a:pt x="116" y="135"/>
                      </a:cubicBezTo>
                      <a:cubicBezTo>
                        <a:pt x="116" y="134"/>
                        <a:pt x="116" y="133"/>
                        <a:pt x="115" y="132"/>
                      </a:cubicBezTo>
                      <a:cubicBezTo>
                        <a:pt x="115" y="132"/>
                        <a:pt x="114" y="132"/>
                        <a:pt x="114" y="132"/>
                      </a:cubicBezTo>
                      <a:cubicBezTo>
                        <a:pt x="114" y="133"/>
                        <a:pt x="113" y="134"/>
                        <a:pt x="113" y="134"/>
                      </a:cubicBezTo>
                      <a:cubicBezTo>
                        <a:pt x="114" y="137"/>
                        <a:pt x="114" y="137"/>
                        <a:pt x="114" y="137"/>
                      </a:cubicBezTo>
                      <a:cubicBezTo>
                        <a:pt x="114" y="137"/>
                        <a:pt x="113" y="139"/>
                        <a:pt x="113" y="139"/>
                      </a:cubicBezTo>
                      <a:cubicBezTo>
                        <a:pt x="113" y="138"/>
                        <a:pt x="112" y="136"/>
                        <a:pt x="112" y="135"/>
                      </a:cubicBezTo>
                      <a:cubicBezTo>
                        <a:pt x="112" y="135"/>
                        <a:pt x="112" y="133"/>
                        <a:pt x="111" y="133"/>
                      </a:cubicBezTo>
                      <a:cubicBezTo>
                        <a:pt x="111" y="133"/>
                        <a:pt x="109" y="135"/>
                        <a:pt x="109" y="135"/>
                      </a:cubicBezTo>
                      <a:cubicBezTo>
                        <a:pt x="109" y="135"/>
                        <a:pt x="108" y="135"/>
                        <a:pt x="108" y="136"/>
                      </a:cubicBezTo>
                      <a:cubicBezTo>
                        <a:pt x="108" y="136"/>
                        <a:pt x="107" y="139"/>
                        <a:pt x="108" y="140"/>
                      </a:cubicBezTo>
                      <a:cubicBezTo>
                        <a:pt x="109" y="141"/>
                        <a:pt x="109" y="141"/>
                        <a:pt x="110" y="141"/>
                      </a:cubicBezTo>
                      <a:cubicBezTo>
                        <a:pt x="111" y="141"/>
                        <a:pt x="111" y="142"/>
                        <a:pt x="111" y="142"/>
                      </a:cubicBezTo>
                      <a:cubicBezTo>
                        <a:pt x="107" y="142"/>
                        <a:pt x="107" y="142"/>
                        <a:pt x="107" y="142"/>
                      </a:cubicBezTo>
                      <a:cubicBezTo>
                        <a:pt x="107" y="142"/>
                        <a:pt x="106" y="143"/>
                        <a:pt x="107" y="144"/>
                      </a:cubicBezTo>
                      <a:cubicBezTo>
                        <a:pt x="107" y="144"/>
                        <a:pt x="107" y="146"/>
                        <a:pt x="107" y="146"/>
                      </a:cubicBezTo>
                      <a:cubicBezTo>
                        <a:pt x="107" y="146"/>
                        <a:pt x="109" y="148"/>
                        <a:pt x="109" y="148"/>
                      </a:cubicBezTo>
                      <a:cubicBezTo>
                        <a:pt x="109" y="148"/>
                        <a:pt x="108" y="150"/>
                        <a:pt x="108" y="150"/>
                      </a:cubicBezTo>
                      <a:cubicBezTo>
                        <a:pt x="108" y="150"/>
                        <a:pt x="106" y="149"/>
                        <a:pt x="106" y="149"/>
                      </a:cubicBezTo>
                      <a:cubicBezTo>
                        <a:pt x="105" y="148"/>
                        <a:pt x="105" y="149"/>
                        <a:pt x="104" y="149"/>
                      </a:cubicBezTo>
                      <a:cubicBezTo>
                        <a:pt x="104" y="150"/>
                        <a:pt x="103" y="151"/>
                        <a:pt x="103" y="152"/>
                      </a:cubicBezTo>
                      <a:cubicBezTo>
                        <a:pt x="103" y="152"/>
                        <a:pt x="104" y="153"/>
                        <a:pt x="104" y="154"/>
                      </a:cubicBezTo>
                      <a:cubicBezTo>
                        <a:pt x="103" y="156"/>
                        <a:pt x="103" y="158"/>
                        <a:pt x="103" y="158"/>
                      </a:cubicBezTo>
                      <a:cubicBezTo>
                        <a:pt x="103" y="158"/>
                        <a:pt x="102" y="158"/>
                        <a:pt x="103" y="159"/>
                      </a:cubicBezTo>
                      <a:cubicBezTo>
                        <a:pt x="104" y="160"/>
                        <a:pt x="106" y="160"/>
                        <a:pt x="107" y="160"/>
                      </a:cubicBezTo>
                      <a:cubicBezTo>
                        <a:pt x="108" y="160"/>
                        <a:pt x="108" y="160"/>
                        <a:pt x="108" y="160"/>
                      </a:cubicBezTo>
                      <a:cubicBezTo>
                        <a:pt x="109" y="160"/>
                        <a:pt x="110" y="160"/>
                        <a:pt x="111" y="161"/>
                      </a:cubicBezTo>
                      <a:cubicBezTo>
                        <a:pt x="111" y="161"/>
                        <a:pt x="112" y="161"/>
                        <a:pt x="112" y="161"/>
                      </a:cubicBezTo>
                      <a:cubicBezTo>
                        <a:pt x="112" y="161"/>
                        <a:pt x="111" y="163"/>
                        <a:pt x="110" y="162"/>
                      </a:cubicBezTo>
                      <a:cubicBezTo>
                        <a:pt x="109" y="161"/>
                        <a:pt x="107" y="161"/>
                        <a:pt x="106" y="161"/>
                      </a:cubicBezTo>
                      <a:cubicBezTo>
                        <a:pt x="105" y="161"/>
                        <a:pt x="106" y="163"/>
                        <a:pt x="106" y="163"/>
                      </a:cubicBezTo>
                      <a:cubicBezTo>
                        <a:pt x="107" y="165"/>
                        <a:pt x="107" y="165"/>
                        <a:pt x="107" y="165"/>
                      </a:cubicBezTo>
                      <a:cubicBezTo>
                        <a:pt x="107" y="165"/>
                        <a:pt x="108" y="166"/>
                        <a:pt x="107" y="166"/>
                      </a:cubicBezTo>
                      <a:cubicBezTo>
                        <a:pt x="106" y="166"/>
                        <a:pt x="104" y="165"/>
                        <a:pt x="104" y="165"/>
                      </a:cubicBezTo>
                      <a:cubicBezTo>
                        <a:pt x="104" y="165"/>
                        <a:pt x="104" y="165"/>
                        <a:pt x="103" y="165"/>
                      </a:cubicBezTo>
                      <a:cubicBezTo>
                        <a:pt x="103" y="165"/>
                        <a:pt x="102" y="166"/>
                        <a:pt x="101" y="166"/>
                      </a:cubicBezTo>
                      <a:cubicBezTo>
                        <a:pt x="100" y="166"/>
                        <a:pt x="100" y="166"/>
                        <a:pt x="99" y="165"/>
                      </a:cubicBezTo>
                      <a:cubicBezTo>
                        <a:pt x="98" y="165"/>
                        <a:pt x="96" y="163"/>
                        <a:pt x="96" y="163"/>
                      </a:cubicBezTo>
                      <a:cubicBezTo>
                        <a:pt x="96" y="163"/>
                        <a:pt x="95" y="163"/>
                        <a:pt x="95" y="162"/>
                      </a:cubicBezTo>
                      <a:cubicBezTo>
                        <a:pt x="95" y="161"/>
                        <a:pt x="96" y="159"/>
                        <a:pt x="96" y="159"/>
                      </a:cubicBezTo>
                      <a:cubicBezTo>
                        <a:pt x="97" y="158"/>
                        <a:pt x="96" y="158"/>
                        <a:pt x="97" y="158"/>
                      </a:cubicBezTo>
                      <a:cubicBezTo>
                        <a:pt x="98" y="158"/>
                        <a:pt x="101" y="158"/>
                        <a:pt x="99" y="156"/>
                      </a:cubicBezTo>
                      <a:cubicBezTo>
                        <a:pt x="98" y="154"/>
                        <a:pt x="98" y="154"/>
                        <a:pt x="97" y="154"/>
                      </a:cubicBezTo>
                      <a:cubicBezTo>
                        <a:pt x="96" y="155"/>
                        <a:pt x="94" y="156"/>
                        <a:pt x="94" y="156"/>
                      </a:cubicBezTo>
                      <a:cubicBezTo>
                        <a:pt x="94" y="156"/>
                        <a:pt x="93" y="155"/>
                        <a:pt x="94" y="152"/>
                      </a:cubicBezTo>
                      <a:cubicBezTo>
                        <a:pt x="95" y="149"/>
                        <a:pt x="94" y="149"/>
                        <a:pt x="95" y="148"/>
                      </a:cubicBezTo>
                      <a:cubicBezTo>
                        <a:pt x="96" y="147"/>
                        <a:pt x="97" y="146"/>
                        <a:pt x="97" y="146"/>
                      </a:cubicBezTo>
                      <a:cubicBezTo>
                        <a:pt x="97" y="146"/>
                        <a:pt x="97" y="145"/>
                        <a:pt x="95" y="143"/>
                      </a:cubicBezTo>
                      <a:cubicBezTo>
                        <a:pt x="94" y="141"/>
                        <a:pt x="93" y="139"/>
                        <a:pt x="93" y="139"/>
                      </a:cubicBezTo>
                      <a:cubicBezTo>
                        <a:pt x="92" y="138"/>
                        <a:pt x="90" y="140"/>
                        <a:pt x="90" y="140"/>
                      </a:cubicBezTo>
                      <a:cubicBezTo>
                        <a:pt x="90" y="141"/>
                        <a:pt x="89" y="143"/>
                        <a:pt x="90" y="144"/>
                      </a:cubicBezTo>
                      <a:cubicBezTo>
                        <a:pt x="90" y="145"/>
                        <a:pt x="90" y="146"/>
                        <a:pt x="89" y="147"/>
                      </a:cubicBezTo>
                      <a:cubicBezTo>
                        <a:pt x="88" y="147"/>
                        <a:pt x="88" y="148"/>
                        <a:pt x="87" y="147"/>
                      </a:cubicBezTo>
                      <a:cubicBezTo>
                        <a:pt x="86" y="146"/>
                        <a:pt x="87" y="147"/>
                        <a:pt x="86" y="145"/>
                      </a:cubicBezTo>
                      <a:cubicBezTo>
                        <a:pt x="85" y="144"/>
                        <a:pt x="86" y="144"/>
                        <a:pt x="85" y="144"/>
                      </a:cubicBezTo>
                      <a:cubicBezTo>
                        <a:pt x="84" y="143"/>
                        <a:pt x="83" y="142"/>
                        <a:pt x="83" y="142"/>
                      </a:cubicBezTo>
                      <a:cubicBezTo>
                        <a:pt x="83" y="142"/>
                        <a:pt x="80" y="141"/>
                        <a:pt x="80" y="142"/>
                      </a:cubicBezTo>
                      <a:cubicBezTo>
                        <a:pt x="80" y="143"/>
                        <a:pt x="80" y="143"/>
                        <a:pt x="81" y="144"/>
                      </a:cubicBezTo>
                      <a:cubicBezTo>
                        <a:pt x="81" y="145"/>
                        <a:pt x="82" y="145"/>
                        <a:pt x="82" y="146"/>
                      </a:cubicBezTo>
                      <a:cubicBezTo>
                        <a:pt x="82" y="147"/>
                        <a:pt x="81" y="147"/>
                        <a:pt x="81" y="147"/>
                      </a:cubicBezTo>
                      <a:cubicBezTo>
                        <a:pt x="81" y="147"/>
                        <a:pt x="80" y="146"/>
                        <a:pt x="79" y="146"/>
                      </a:cubicBezTo>
                      <a:cubicBezTo>
                        <a:pt x="79" y="146"/>
                        <a:pt x="77" y="148"/>
                        <a:pt x="77" y="148"/>
                      </a:cubicBezTo>
                      <a:cubicBezTo>
                        <a:pt x="77" y="148"/>
                        <a:pt x="77" y="149"/>
                        <a:pt x="77" y="150"/>
                      </a:cubicBezTo>
                      <a:cubicBezTo>
                        <a:pt x="77" y="150"/>
                        <a:pt x="77" y="151"/>
                        <a:pt x="77" y="152"/>
                      </a:cubicBezTo>
                      <a:cubicBezTo>
                        <a:pt x="78" y="153"/>
                        <a:pt x="78" y="155"/>
                        <a:pt x="79" y="155"/>
                      </a:cubicBezTo>
                      <a:cubicBezTo>
                        <a:pt x="81" y="155"/>
                        <a:pt x="85" y="153"/>
                        <a:pt x="85" y="153"/>
                      </a:cubicBezTo>
                      <a:cubicBezTo>
                        <a:pt x="85" y="154"/>
                        <a:pt x="87" y="155"/>
                        <a:pt x="88" y="156"/>
                      </a:cubicBezTo>
                      <a:cubicBezTo>
                        <a:pt x="88" y="156"/>
                        <a:pt x="88" y="158"/>
                        <a:pt x="88" y="158"/>
                      </a:cubicBezTo>
                      <a:cubicBezTo>
                        <a:pt x="88" y="158"/>
                        <a:pt x="87" y="159"/>
                        <a:pt x="86" y="159"/>
                      </a:cubicBezTo>
                      <a:cubicBezTo>
                        <a:pt x="85" y="159"/>
                        <a:pt x="84" y="157"/>
                        <a:pt x="84" y="159"/>
                      </a:cubicBezTo>
                      <a:cubicBezTo>
                        <a:pt x="84" y="160"/>
                        <a:pt x="83" y="162"/>
                        <a:pt x="84" y="163"/>
                      </a:cubicBezTo>
                      <a:cubicBezTo>
                        <a:pt x="85" y="164"/>
                        <a:pt x="85" y="166"/>
                        <a:pt x="87" y="166"/>
                      </a:cubicBezTo>
                      <a:cubicBezTo>
                        <a:pt x="89" y="167"/>
                        <a:pt x="89" y="168"/>
                        <a:pt x="90" y="167"/>
                      </a:cubicBezTo>
                      <a:cubicBezTo>
                        <a:pt x="91" y="166"/>
                        <a:pt x="91" y="165"/>
                        <a:pt x="92" y="166"/>
                      </a:cubicBezTo>
                      <a:cubicBezTo>
                        <a:pt x="93" y="166"/>
                        <a:pt x="94" y="166"/>
                        <a:pt x="95" y="167"/>
                      </a:cubicBezTo>
                      <a:cubicBezTo>
                        <a:pt x="95" y="168"/>
                        <a:pt x="94" y="168"/>
                        <a:pt x="94" y="168"/>
                      </a:cubicBezTo>
                      <a:cubicBezTo>
                        <a:pt x="94" y="168"/>
                        <a:pt x="93" y="168"/>
                        <a:pt x="93" y="169"/>
                      </a:cubicBezTo>
                      <a:cubicBezTo>
                        <a:pt x="93" y="169"/>
                        <a:pt x="92" y="170"/>
                        <a:pt x="93" y="170"/>
                      </a:cubicBezTo>
                      <a:cubicBezTo>
                        <a:pt x="95" y="170"/>
                        <a:pt x="96" y="170"/>
                        <a:pt x="96" y="170"/>
                      </a:cubicBezTo>
                      <a:cubicBezTo>
                        <a:pt x="96" y="170"/>
                        <a:pt x="97" y="168"/>
                        <a:pt x="98" y="169"/>
                      </a:cubicBezTo>
                      <a:cubicBezTo>
                        <a:pt x="98" y="170"/>
                        <a:pt x="97" y="170"/>
                        <a:pt x="96" y="171"/>
                      </a:cubicBezTo>
                      <a:cubicBezTo>
                        <a:pt x="95" y="172"/>
                        <a:pt x="95" y="172"/>
                        <a:pt x="95" y="173"/>
                      </a:cubicBezTo>
                      <a:cubicBezTo>
                        <a:pt x="95" y="174"/>
                        <a:pt x="94" y="174"/>
                        <a:pt x="94" y="175"/>
                      </a:cubicBezTo>
                      <a:cubicBezTo>
                        <a:pt x="94" y="176"/>
                        <a:pt x="92" y="180"/>
                        <a:pt x="95" y="177"/>
                      </a:cubicBezTo>
                      <a:cubicBezTo>
                        <a:pt x="99" y="174"/>
                        <a:pt x="99" y="175"/>
                        <a:pt x="99" y="174"/>
                      </a:cubicBezTo>
                      <a:cubicBezTo>
                        <a:pt x="99" y="173"/>
                        <a:pt x="99" y="173"/>
                        <a:pt x="101" y="172"/>
                      </a:cubicBezTo>
                      <a:cubicBezTo>
                        <a:pt x="102" y="171"/>
                        <a:pt x="103" y="171"/>
                        <a:pt x="104" y="171"/>
                      </a:cubicBezTo>
                      <a:cubicBezTo>
                        <a:pt x="104" y="170"/>
                        <a:pt x="106" y="170"/>
                        <a:pt x="105" y="171"/>
                      </a:cubicBezTo>
                      <a:cubicBezTo>
                        <a:pt x="104" y="172"/>
                        <a:pt x="103" y="171"/>
                        <a:pt x="104" y="172"/>
                      </a:cubicBezTo>
                      <a:cubicBezTo>
                        <a:pt x="105" y="173"/>
                        <a:pt x="105" y="174"/>
                        <a:pt x="106" y="174"/>
                      </a:cubicBezTo>
                      <a:cubicBezTo>
                        <a:pt x="107" y="174"/>
                        <a:pt x="107" y="174"/>
                        <a:pt x="107" y="174"/>
                      </a:cubicBezTo>
                      <a:cubicBezTo>
                        <a:pt x="107" y="174"/>
                        <a:pt x="105" y="174"/>
                        <a:pt x="104" y="174"/>
                      </a:cubicBezTo>
                      <a:cubicBezTo>
                        <a:pt x="104" y="174"/>
                        <a:pt x="103" y="174"/>
                        <a:pt x="103" y="174"/>
                      </a:cubicBezTo>
                      <a:cubicBezTo>
                        <a:pt x="102" y="174"/>
                        <a:pt x="102" y="175"/>
                        <a:pt x="102" y="175"/>
                      </a:cubicBezTo>
                      <a:cubicBezTo>
                        <a:pt x="101" y="176"/>
                        <a:pt x="101" y="176"/>
                        <a:pt x="101" y="176"/>
                      </a:cubicBezTo>
                      <a:cubicBezTo>
                        <a:pt x="101" y="176"/>
                        <a:pt x="102" y="177"/>
                        <a:pt x="102" y="178"/>
                      </a:cubicBezTo>
                      <a:cubicBezTo>
                        <a:pt x="102" y="178"/>
                        <a:pt x="102" y="178"/>
                        <a:pt x="101" y="178"/>
                      </a:cubicBezTo>
                      <a:cubicBezTo>
                        <a:pt x="100" y="178"/>
                        <a:pt x="101" y="177"/>
                        <a:pt x="99" y="178"/>
                      </a:cubicBezTo>
                      <a:cubicBezTo>
                        <a:pt x="97" y="178"/>
                        <a:pt x="98" y="176"/>
                        <a:pt x="97" y="179"/>
                      </a:cubicBezTo>
                      <a:cubicBezTo>
                        <a:pt x="96" y="182"/>
                        <a:pt x="95" y="182"/>
                        <a:pt x="95" y="182"/>
                      </a:cubicBezTo>
                      <a:cubicBezTo>
                        <a:pt x="95" y="182"/>
                        <a:pt x="95" y="182"/>
                        <a:pt x="95" y="183"/>
                      </a:cubicBezTo>
                      <a:cubicBezTo>
                        <a:pt x="95" y="183"/>
                        <a:pt x="96" y="184"/>
                        <a:pt x="97" y="185"/>
                      </a:cubicBezTo>
                      <a:cubicBezTo>
                        <a:pt x="99" y="186"/>
                        <a:pt x="100" y="187"/>
                        <a:pt x="100" y="187"/>
                      </a:cubicBezTo>
                      <a:cubicBezTo>
                        <a:pt x="100" y="187"/>
                        <a:pt x="99" y="187"/>
                        <a:pt x="98" y="187"/>
                      </a:cubicBezTo>
                      <a:cubicBezTo>
                        <a:pt x="96" y="188"/>
                        <a:pt x="95" y="188"/>
                        <a:pt x="94" y="189"/>
                      </a:cubicBezTo>
                      <a:cubicBezTo>
                        <a:pt x="94" y="189"/>
                        <a:pt x="93" y="190"/>
                        <a:pt x="92" y="190"/>
                      </a:cubicBezTo>
                      <a:cubicBezTo>
                        <a:pt x="91" y="190"/>
                        <a:pt x="88" y="189"/>
                        <a:pt x="87" y="190"/>
                      </a:cubicBezTo>
                      <a:cubicBezTo>
                        <a:pt x="86" y="190"/>
                        <a:pt x="85" y="190"/>
                        <a:pt x="84" y="191"/>
                      </a:cubicBezTo>
                      <a:cubicBezTo>
                        <a:pt x="84" y="191"/>
                        <a:pt x="84" y="192"/>
                        <a:pt x="84" y="192"/>
                      </a:cubicBezTo>
                      <a:cubicBezTo>
                        <a:pt x="84" y="192"/>
                        <a:pt x="83" y="193"/>
                        <a:pt x="84" y="193"/>
                      </a:cubicBezTo>
                      <a:cubicBezTo>
                        <a:pt x="85" y="193"/>
                        <a:pt x="89" y="193"/>
                        <a:pt x="89" y="193"/>
                      </a:cubicBezTo>
                      <a:cubicBezTo>
                        <a:pt x="90" y="193"/>
                        <a:pt x="90" y="194"/>
                        <a:pt x="90" y="194"/>
                      </a:cubicBezTo>
                      <a:cubicBezTo>
                        <a:pt x="88" y="194"/>
                        <a:pt x="88" y="194"/>
                        <a:pt x="88" y="194"/>
                      </a:cubicBezTo>
                      <a:cubicBezTo>
                        <a:pt x="88" y="194"/>
                        <a:pt x="86" y="194"/>
                        <a:pt x="85" y="194"/>
                      </a:cubicBezTo>
                      <a:cubicBezTo>
                        <a:pt x="85" y="194"/>
                        <a:pt x="82" y="195"/>
                        <a:pt x="82" y="195"/>
                      </a:cubicBezTo>
                      <a:cubicBezTo>
                        <a:pt x="82" y="195"/>
                        <a:pt x="80" y="197"/>
                        <a:pt x="80" y="198"/>
                      </a:cubicBezTo>
                      <a:cubicBezTo>
                        <a:pt x="80" y="198"/>
                        <a:pt x="80" y="199"/>
                        <a:pt x="81" y="201"/>
                      </a:cubicBezTo>
                      <a:cubicBezTo>
                        <a:pt x="83" y="202"/>
                        <a:pt x="83" y="203"/>
                        <a:pt x="83" y="204"/>
                      </a:cubicBezTo>
                      <a:cubicBezTo>
                        <a:pt x="83" y="204"/>
                        <a:pt x="83" y="204"/>
                        <a:pt x="83" y="205"/>
                      </a:cubicBezTo>
                      <a:cubicBezTo>
                        <a:pt x="82" y="205"/>
                        <a:pt x="80" y="207"/>
                        <a:pt x="80" y="207"/>
                      </a:cubicBezTo>
                      <a:cubicBezTo>
                        <a:pt x="80" y="207"/>
                        <a:pt x="80" y="207"/>
                        <a:pt x="80" y="209"/>
                      </a:cubicBezTo>
                      <a:cubicBezTo>
                        <a:pt x="79" y="210"/>
                        <a:pt x="77" y="213"/>
                        <a:pt x="79" y="213"/>
                      </a:cubicBezTo>
                      <a:cubicBezTo>
                        <a:pt x="81" y="214"/>
                        <a:pt x="80" y="215"/>
                        <a:pt x="82" y="214"/>
                      </a:cubicBezTo>
                      <a:cubicBezTo>
                        <a:pt x="85" y="213"/>
                        <a:pt x="82" y="212"/>
                        <a:pt x="86" y="213"/>
                      </a:cubicBezTo>
                      <a:cubicBezTo>
                        <a:pt x="90" y="214"/>
                        <a:pt x="91" y="213"/>
                        <a:pt x="92" y="213"/>
                      </a:cubicBezTo>
                      <a:cubicBezTo>
                        <a:pt x="93" y="212"/>
                        <a:pt x="93" y="212"/>
                        <a:pt x="94" y="211"/>
                      </a:cubicBezTo>
                      <a:cubicBezTo>
                        <a:pt x="94" y="211"/>
                        <a:pt x="92" y="210"/>
                        <a:pt x="95" y="210"/>
                      </a:cubicBezTo>
                      <a:cubicBezTo>
                        <a:pt x="98" y="209"/>
                        <a:pt x="98" y="209"/>
                        <a:pt x="98" y="209"/>
                      </a:cubicBezTo>
                      <a:cubicBezTo>
                        <a:pt x="98" y="209"/>
                        <a:pt x="96" y="206"/>
                        <a:pt x="98" y="208"/>
                      </a:cubicBezTo>
                      <a:cubicBezTo>
                        <a:pt x="101" y="210"/>
                        <a:pt x="101" y="211"/>
                        <a:pt x="101" y="211"/>
                      </a:cubicBezTo>
                      <a:cubicBezTo>
                        <a:pt x="99" y="213"/>
                        <a:pt x="99" y="213"/>
                        <a:pt x="99" y="213"/>
                      </a:cubicBezTo>
                      <a:cubicBezTo>
                        <a:pt x="99" y="214"/>
                        <a:pt x="99" y="214"/>
                        <a:pt x="99" y="214"/>
                      </a:cubicBezTo>
                      <a:cubicBezTo>
                        <a:pt x="99" y="214"/>
                        <a:pt x="97" y="214"/>
                        <a:pt x="96" y="216"/>
                      </a:cubicBezTo>
                      <a:cubicBezTo>
                        <a:pt x="95" y="218"/>
                        <a:pt x="92" y="221"/>
                        <a:pt x="92" y="222"/>
                      </a:cubicBezTo>
                      <a:cubicBezTo>
                        <a:pt x="92" y="222"/>
                        <a:pt x="93" y="221"/>
                        <a:pt x="91" y="223"/>
                      </a:cubicBezTo>
                      <a:cubicBezTo>
                        <a:pt x="88" y="225"/>
                        <a:pt x="87" y="225"/>
                        <a:pt x="85" y="226"/>
                      </a:cubicBezTo>
                      <a:cubicBezTo>
                        <a:pt x="84" y="228"/>
                        <a:pt x="84" y="227"/>
                        <a:pt x="83" y="228"/>
                      </a:cubicBezTo>
                      <a:cubicBezTo>
                        <a:pt x="83" y="229"/>
                        <a:pt x="82" y="230"/>
                        <a:pt x="82" y="230"/>
                      </a:cubicBezTo>
                      <a:cubicBezTo>
                        <a:pt x="81" y="232"/>
                        <a:pt x="81" y="232"/>
                        <a:pt x="81" y="232"/>
                      </a:cubicBezTo>
                      <a:cubicBezTo>
                        <a:pt x="78" y="233"/>
                        <a:pt x="78" y="233"/>
                        <a:pt x="78" y="233"/>
                      </a:cubicBezTo>
                      <a:cubicBezTo>
                        <a:pt x="75" y="232"/>
                        <a:pt x="75" y="232"/>
                        <a:pt x="75" y="232"/>
                      </a:cubicBezTo>
                      <a:cubicBezTo>
                        <a:pt x="73" y="234"/>
                        <a:pt x="73" y="234"/>
                        <a:pt x="73" y="234"/>
                      </a:cubicBezTo>
                      <a:cubicBezTo>
                        <a:pt x="73" y="234"/>
                        <a:pt x="70" y="233"/>
                        <a:pt x="69" y="233"/>
                      </a:cubicBezTo>
                      <a:cubicBezTo>
                        <a:pt x="68" y="234"/>
                        <a:pt x="67" y="235"/>
                        <a:pt x="67" y="235"/>
                      </a:cubicBezTo>
                      <a:cubicBezTo>
                        <a:pt x="67" y="235"/>
                        <a:pt x="66" y="235"/>
                        <a:pt x="66" y="237"/>
                      </a:cubicBezTo>
                      <a:cubicBezTo>
                        <a:pt x="66" y="238"/>
                        <a:pt x="65" y="241"/>
                        <a:pt x="65" y="241"/>
                      </a:cubicBezTo>
                      <a:cubicBezTo>
                        <a:pt x="63" y="243"/>
                        <a:pt x="63" y="243"/>
                        <a:pt x="63" y="243"/>
                      </a:cubicBezTo>
                      <a:cubicBezTo>
                        <a:pt x="63" y="243"/>
                        <a:pt x="62" y="245"/>
                        <a:pt x="64" y="244"/>
                      </a:cubicBezTo>
                      <a:cubicBezTo>
                        <a:pt x="66" y="243"/>
                        <a:pt x="67" y="242"/>
                        <a:pt x="68" y="241"/>
                      </a:cubicBezTo>
                      <a:cubicBezTo>
                        <a:pt x="68" y="241"/>
                        <a:pt x="70" y="240"/>
                        <a:pt x="70" y="240"/>
                      </a:cubicBezTo>
                      <a:cubicBezTo>
                        <a:pt x="70" y="242"/>
                        <a:pt x="70" y="242"/>
                        <a:pt x="70" y="242"/>
                      </a:cubicBezTo>
                      <a:cubicBezTo>
                        <a:pt x="69" y="246"/>
                        <a:pt x="69" y="246"/>
                        <a:pt x="69" y="246"/>
                      </a:cubicBezTo>
                      <a:cubicBezTo>
                        <a:pt x="68" y="247"/>
                        <a:pt x="68" y="247"/>
                        <a:pt x="68" y="247"/>
                      </a:cubicBezTo>
                      <a:cubicBezTo>
                        <a:pt x="67" y="248"/>
                        <a:pt x="67" y="248"/>
                        <a:pt x="67" y="248"/>
                      </a:cubicBezTo>
                      <a:cubicBezTo>
                        <a:pt x="67" y="248"/>
                        <a:pt x="65" y="252"/>
                        <a:pt x="67" y="252"/>
                      </a:cubicBezTo>
                      <a:cubicBezTo>
                        <a:pt x="69" y="251"/>
                        <a:pt x="68" y="251"/>
                        <a:pt x="70" y="250"/>
                      </a:cubicBezTo>
                      <a:cubicBezTo>
                        <a:pt x="72" y="250"/>
                        <a:pt x="71" y="249"/>
                        <a:pt x="75" y="248"/>
                      </a:cubicBezTo>
                      <a:cubicBezTo>
                        <a:pt x="78" y="248"/>
                        <a:pt x="78" y="246"/>
                        <a:pt x="78" y="245"/>
                      </a:cubicBezTo>
                      <a:cubicBezTo>
                        <a:pt x="78" y="245"/>
                        <a:pt x="78" y="244"/>
                        <a:pt x="78" y="243"/>
                      </a:cubicBezTo>
                      <a:cubicBezTo>
                        <a:pt x="78" y="242"/>
                        <a:pt x="76" y="241"/>
                        <a:pt x="79" y="240"/>
                      </a:cubicBezTo>
                      <a:cubicBezTo>
                        <a:pt x="81" y="240"/>
                        <a:pt x="80" y="241"/>
                        <a:pt x="81" y="240"/>
                      </a:cubicBezTo>
                      <a:cubicBezTo>
                        <a:pt x="82" y="239"/>
                        <a:pt x="82" y="241"/>
                        <a:pt x="82" y="238"/>
                      </a:cubicBezTo>
                      <a:cubicBezTo>
                        <a:pt x="82" y="236"/>
                        <a:pt x="82" y="236"/>
                        <a:pt x="84" y="235"/>
                      </a:cubicBezTo>
                      <a:cubicBezTo>
                        <a:pt x="86" y="233"/>
                        <a:pt x="85" y="234"/>
                        <a:pt x="86" y="233"/>
                      </a:cubicBezTo>
                      <a:cubicBezTo>
                        <a:pt x="87" y="232"/>
                        <a:pt x="86" y="232"/>
                        <a:pt x="87" y="231"/>
                      </a:cubicBezTo>
                      <a:cubicBezTo>
                        <a:pt x="89" y="230"/>
                        <a:pt x="89" y="230"/>
                        <a:pt x="89" y="230"/>
                      </a:cubicBezTo>
                      <a:cubicBezTo>
                        <a:pt x="89" y="229"/>
                        <a:pt x="92" y="227"/>
                        <a:pt x="92" y="227"/>
                      </a:cubicBezTo>
                      <a:cubicBezTo>
                        <a:pt x="92" y="225"/>
                        <a:pt x="92" y="225"/>
                        <a:pt x="92" y="225"/>
                      </a:cubicBezTo>
                      <a:cubicBezTo>
                        <a:pt x="96" y="223"/>
                        <a:pt x="96" y="223"/>
                        <a:pt x="96" y="223"/>
                      </a:cubicBezTo>
                      <a:cubicBezTo>
                        <a:pt x="96" y="223"/>
                        <a:pt x="97" y="222"/>
                        <a:pt x="97" y="223"/>
                      </a:cubicBezTo>
                      <a:cubicBezTo>
                        <a:pt x="96" y="224"/>
                        <a:pt x="95" y="226"/>
                        <a:pt x="95" y="226"/>
                      </a:cubicBezTo>
                      <a:cubicBezTo>
                        <a:pt x="95" y="228"/>
                        <a:pt x="95" y="228"/>
                        <a:pt x="95" y="228"/>
                      </a:cubicBezTo>
                      <a:cubicBezTo>
                        <a:pt x="92" y="230"/>
                        <a:pt x="92" y="230"/>
                        <a:pt x="92" y="230"/>
                      </a:cubicBezTo>
                      <a:cubicBezTo>
                        <a:pt x="92" y="230"/>
                        <a:pt x="94" y="231"/>
                        <a:pt x="93" y="232"/>
                      </a:cubicBezTo>
                      <a:cubicBezTo>
                        <a:pt x="92" y="233"/>
                        <a:pt x="90" y="234"/>
                        <a:pt x="90" y="234"/>
                      </a:cubicBezTo>
                      <a:cubicBezTo>
                        <a:pt x="90" y="236"/>
                        <a:pt x="90" y="236"/>
                        <a:pt x="90" y="236"/>
                      </a:cubicBezTo>
                      <a:cubicBezTo>
                        <a:pt x="91" y="237"/>
                        <a:pt x="91" y="237"/>
                        <a:pt x="91" y="237"/>
                      </a:cubicBezTo>
                      <a:cubicBezTo>
                        <a:pt x="89" y="241"/>
                        <a:pt x="89" y="241"/>
                        <a:pt x="89" y="241"/>
                      </a:cubicBezTo>
                      <a:cubicBezTo>
                        <a:pt x="91" y="243"/>
                        <a:pt x="91" y="243"/>
                        <a:pt x="91" y="243"/>
                      </a:cubicBezTo>
                      <a:cubicBezTo>
                        <a:pt x="92" y="245"/>
                        <a:pt x="92" y="245"/>
                        <a:pt x="92" y="245"/>
                      </a:cubicBezTo>
                      <a:cubicBezTo>
                        <a:pt x="92" y="245"/>
                        <a:pt x="91" y="246"/>
                        <a:pt x="90" y="247"/>
                      </a:cubicBezTo>
                      <a:cubicBezTo>
                        <a:pt x="89" y="247"/>
                        <a:pt x="87" y="250"/>
                        <a:pt x="87" y="250"/>
                      </a:cubicBezTo>
                      <a:cubicBezTo>
                        <a:pt x="85" y="253"/>
                        <a:pt x="85" y="253"/>
                        <a:pt x="85" y="253"/>
                      </a:cubicBezTo>
                      <a:cubicBezTo>
                        <a:pt x="83" y="256"/>
                        <a:pt x="83" y="256"/>
                        <a:pt x="83" y="256"/>
                      </a:cubicBezTo>
                      <a:cubicBezTo>
                        <a:pt x="83" y="259"/>
                        <a:pt x="83" y="259"/>
                        <a:pt x="83" y="259"/>
                      </a:cubicBezTo>
                      <a:cubicBezTo>
                        <a:pt x="82" y="263"/>
                        <a:pt x="82" y="263"/>
                        <a:pt x="82" y="263"/>
                      </a:cubicBezTo>
                      <a:cubicBezTo>
                        <a:pt x="80" y="264"/>
                        <a:pt x="80" y="264"/>
                        <a:pt x="80" y="264"/>
                      </a:cubicBezTo>
                      <a:cubicBezTo>
                        <a:pt x="80" y="264"/>
                        <a:pt x="79" y="267"/>
                        <a:pt x="81" y="267"/>
                      </a:cubicBezTo>
                      <a:cubicBezTo>
                        <a:pt x="83" y="268"/>
                        <a:pt x="83" y="268"/>
                        <a:pt x="84" y="268"/>
                      </a:cubicBezTo>
                      <a:cubicBezTo>
                        <a:pt x="86" y="268"/>
                        <a:pt x="85" y="268"/>
                        <a:pt x="86" y="268"/>
                      </a:cubicBezTo>
                      <a:cubicBezTo>
                        <a:pt x="87" y="268"/>
                        <a:pt x="89" y="268"/>
                        <a:pt x="89" y="266"/>
                      </a:cubicBezTo>
                      <a:cubicBezTo>
                        <a:pt x="89" y="264"/>
                        <a:pt x="89" y="262"/>
                        <a:pt x="89" y="261"/>
                      </a:cubicBezTo>
                      <a:cubicBezTo>
                        <a:pt x="89" y="261"/>
                        <a:pt x="91" y="258"/>
                        <a:pt x="91" y="258"/>
                      </a:cubicBezTo>
                      <a:cubicBezTo>
                        <a:pt x="91" y="254"/>
                        <a:pt x="91" y="254"/>
                        <a:pt x="91" y="254"/>
                      </a:cubicBezTo>
                      <a:cubicBezTo>
                        <a:pt x="91" y="254"/>
                        <a:pt x="91" y="253"/>
                        <a:pt x="93" y="251"/>
                      </a:cubicBezTo>
                      <a:cubicBezTo>
                        <a:pt x="95" y="250"/>
                        <a:pt x="94" y="250"/>
                        <a:pt x="95" y="250"/>
                      </a:cubicBezTo>
                      <a:cubicBezTo>
                        <a:pt x="96" y="249"/>
                        <a:pt x="96" y="248"/>
                        <a:pt x="96" y="247"/>
                      </a:cubicBezTo>
                      <a:cubicBezTo>
                        <a:pt x="97" y="246"/>
                        <a:pt x="97" y="246"/>
                        <a:pt x="97" y="246"/>
                      </a:cubicBezTo>
                      <a:cubicBezTo>
                        <a:pt x="98" y="244"/>
                        <a:pt x="98" y="244"/>
                        <a:pt x="98" y="244"/>
                      </a:cubicBezTo>
                      <a:cubicBezTo>
                        <a:pt x="98" y="236"/>
                        <a:pt x="98" y="236"/>
                        <a:pt x="98" y="236"/>
                      </a:cubicBezTo>
                      <a:cubicBezTo>
                        <a:pt x="98" y="236"/>
                        <a:pt x="98" y="234"/>
                        <a:pt x="99" y="234"/>
                      </a:cubicBezTo>
                      <a:cubicBezTo>
                        <a:pt x="100" y="234"/>
                        <a:pt x="101" y="234"/>
                        <a:pt x="101" y="234"/>
                      </a:cubicBezTo>
                      <a:cubicBezTo>
                        <a:pt x="101" y="234"/>
                        <a:pt x="101" y="235"/>
                        <a:pt x="101" y="237"/>
                      </a:cubicBezTo>
                      <a:cubicBezTo>
                        <a:pt x="100" y="239"/>
                        <a:pt x="101" y="242"/>
                        <a:pt x="101" y="242"/>
                      </a:cubicBezTo>
                      <a:cubicBezTo>
                        <a:pt x="108" y="248"/>
                        <a:pt x="108" y="248"/>
                        <a:pt x="108" y="248"/>
                      </a:cubicBezTo>
                      <a:cubicBezTo>
                        <a:pt x="108" y="248"/>
                        <a:pt x="111" y="253"/>
                        <a:pt x="111" y="254"/>
                      </a:cubicBezTo>
                      <a:cubicBezTo>
                        <a:pt x="111" y="254"/>
                        <a:pt x="116" y="258"/>
                        <a:pt x="116" y="258"/>
                      </a:cubicBezTo>
                      <a:cubicBezTo>
                        <a:pt x="116" y="258"/>
                        <a:pt x="117" y="259"/>
                        <a:pt x="116" y="260"/>
                      </a:cubicBezTo>
                      <a:cubicBezTo>
                        <a:pt x="116" y="261"/>
                        <a:pt x="117" y="262"/>
                        <a:pt x="117" y="263"/>
                      </a:cubicBezTo>
                      <a:cubicBezTo>
                        <a:pt x="116" y="264"/>
                        <a:pt x="115" y="267"/>
                        <a:pt x="115" y="267"/>
                      </a:cubicBezTo>
                      <a:cubicBezTo>
                        <a:pt x="113" y="268"/>
                        <a:pt x="113" y="268"/>
                        <a:pt x="113" y="268"/>
                      </a:cubicBezTo>
                      <a:cubicBezTo>
                        <a:pt x="110" y="271"/>
                        <a:pt x="110" y="271"/>
                        <a:pt x="110" y="271"/>
                      </a:cubicBezTo>
                      <a:cubicBezTo>
                        <a:pt x="109" y="275"/>
                        <a:pt x="109" y="275"/>
                        <a:pt x="109" y="275"/>
                      </a:cubicBezTo>
                      <a:cubicBezTo>
                        <a:pt x="107" y="278"/>
                        <a:pt x="107" y="278"/>
                        <a:pt x="107" y="278"/>
                      </a:cubicBezTo>
                      <a:cubicBezTo>
                        <a:pt x="103" y="280"/>
                        <a:pt x="103" y="280"/>
                        <a:pt x="103" y="280"/>
                      </a:cubicBezTo>
                      <a:cubicBezTo>
                        <a:pt x="98" y="285"/>
                        <a:pt x="98" y="285"/>
                        <a:pt x="98" y="285"/>
                      </a:cubicBezTo>
                      <a:cubicBezTo>
                        <a:pt x="96" y="289"/>
                        <a:pt x="96" y="289"/>
                        <a:pt x="96" y="289"/>
                      </a:cubicBezTo>
                      <a:cubicBezTo>
                        <a:pt x="93" y="293"/>
                        <a:pt x="93" y="293"/>
                        <a:pt x="93" y="293"/>
                      </a:cubicBezTo>
                      <a:cubicBezTo>
                        <a:pt x="93" y="296"/>
                        <a:pt x="93" y="296"/>
                        <a:pt x="93" y="296"/>
                      </a:cubicBezTo>
                      <a:cubicBezTo>
                        <a:pt x="93" y="296"/>
                        <a:pt x="95" y="300"/>
                        <a:pt x="96" y="300"/>
                      </a:cubicBezTo>
                      <a:cubicBezTo>
                        <a:pt x="96" y="300"/>
                        <a:pt x="97" y="301"/>
                        <a:pt x="97" y="301"/>
                      </a:cubicBezTo>
                      <a:cubicBezTo>
                        <a:pt x="98" y="306"/>
                        <a:pt x="98" y="306"/>
                        <a:pt x="98" y="306"/>
                      </a:cubicBezTo>
                      <a:cubicBezTo>
                        <a:pt x="98" y="306"/>
                        <a:pt x="98" y="309"/>
                        <a:pt x="99" y="309"/>
                      </a:cubicBezTo>
                      <a:cubicBezTo>
                        <a:pt x="100" y="308"/>
                        <a:pt x="101" y="305"/>
                        <a:pt x="101" y="305"/>
                      </a:cubicBezTo>
                      <a:cubicBezTo>
                        <a:pt x="101" y="305"/>
                        <a:pt x="99" y="303"/>
                        <a:pt x="99" y="301"/>
                      </a:cubicBezTo>
                      <a:cubicBezTo>
                        <a:pt x="99" y="299"/>
                        <a:pt x="101" y="296"/>
                        <a:pt x="101" y="296"/>
                      </a:cubicBezTo>
                      <a:cubicBezTo>
                        <a:pt x="103" y="295"/>
                        <a:pt x="103" y="295"/>
                        <a:pt x="103" y="295"/>
                      </a:cubicBezTo>
                      <a:cubicBezTo>
                        <a:pt x="103" y="295"/>
                        <a:pt x="102" y="295"/>
                        <a:pt x="103" y="296"/>
                      </a:cubicBezTo>
                      <a:cubicBezTo>
                        <a:pt x="104" y="298"/>
                        <a:pt x="104" y="297"/>
                        <a:pt x="105" y="298"/>
                      </a:cubicBezTo>
                      <a:cubicBezTo>
                        <a:pt x="105" y="299"/>
                        <a:pt x="108" y="302"/>
                        <a:pt x="108" y="302"/>
                      </a:cubicBezTo>
                      <a:cubicBezTo>
                        <a:pt x="108" y="302"/>
                        <a:pt x="111" y="305"/>
                        <a:pt x="112" y="306"/>
                      </a:cubicBezTo>
                      <a:cubicBezTo>
                        <a:pt x="113" y="307"/>
                        <a:pt x="114" y="309"/>
                        <a:pt x="115" y="309"/>
                      </a:cubicBezTo>
                      <a:cubicBezTo>
                        <a:pt x="116" y="308"/>
                        <a:pt x="117" y="309"/>
                        <a:pt x="117" y="307"/>
                      </a:cubicBezTo>
                      <a:cubicBezTo>
                        <a:pt x="117" y="305"/>
                        <a:pt x="118" y="305"/>
                        <a:pt x="118" y="303"/>
                      </a:cubicBezTo>
                      <a:cubicBezTo>
                        <a:pt x="117" y="302"/>
                        <a:pt x="117" y="299"/>
                        <a:pt x="117" y="299"/>
                      </a:cubicBezTo>
                      <a:cubicBezTo>
                        <a:pt x="117" y="299"/>
                        <a:pt x="117" y="298"/>
                        <a:pt x="118" y="298"/>
                      </a:cubicBezTo>
                      <a:cubicBezTo>
                        <a:pt x="120" y="298"/>
                        <a:pt x="120" y="300"/>
                        <a:pt x="120" y="300"/>
                      </a:cubicBezTo>
                      <a:cubicBezTo>
                        <a:pt x="120" y="300"/>
                        <a:pt x="121" y="303"/>
                        <a:pt x="122" y="304"/>
                      </a:cubicBezTo>
                      <a:cubicBezTo>
                        <a:pt x="123" y="304"/>
                        <a:pt x="124" y="304"/>
                        <a:pt x="125" y="305"/>
                      </a:cubicBezTo>
                      <a:cubicBezTo>
                        <a:pt x="126" y="307"/>
                        <a:pt x="131" y="308"/>
                        <a:pt x="131" y="308"/>
                      </a:cubicBezTo>
                      <a:cubicBezTo>
                        <a:pt x="131" y="308"/>
                        <a:pt x="132" y="307"/>
                        <a:pt x="133" y="306"/>
                      </a:cubicBezTo>
                      <a:cubicBezTo>
                        <a:pt x="133" y="305"/>
                        <a:pt x="135" y="305"/>
                        <a:pt x="135" y="305"/>
                      </a:cubicBezTo>
                      <a:cubicBezTo>
                        <a:pt x="135" y="305"/>
                        <a:pt x="134" y="303"/>
                        <a:pt x="137" y="304"/>
                      </a:cubicBezTo>
                      <a:cubicBezTo>
                        <a:pt x="139" y="304"/>
                        <a:pt x="140" y="305"/>
                        <a:pt x="140" y="304"/>
                      </a:cubicBezTo>
                      <a:cubicBezTo>
                        <a:pt x="141" y="303"/>
                        <a:pt x="143" y="299"/>
                        <a:pt x="143" y="299"/>
                      </a:cubicBezTo>
                      <a:cubicBezTo>
                        <a:pt x="143" y="299"/>
                        <a:pt x="142" y="296"/>
                        <a:pt x="145" y="297"/>
                      </a:cubicBezTo>
                      <a:cubicBezTo>
                        <a:pt x="147" y="299"/>
                        <a:pt x="158" y="301"/>
                        <a:pt x="158" y="301"/>
                      </a:cubicBezTo>
                      <a:cubicBezTo>
                        <a:pt x="157" y="303"/>
                        <a:pt x="157" y="303"/>
                        <a:pt x="157" y="303"/>
                      </a:cubicBezTo>
                      <a:cubicBezTo>
                        <a:pt x="153" y="302"/>
                        <a:pt x="153" y="302"/>
                        <a:pt x="153" y="302"/>
                      </a:cubicBezTo>
                      <a:cubicBezTo>
                        <a:pt x="150" y="303"/>
                        <a:pt x="150" y="303"/>
                        <a:pt x="150" y="303"/>
                      </a:cubicBezTo>
                      <a:cubicBezTo>
                        <a:pt x="150" y="303"/>
                        <a:pt x="149" y="303"/>
                        <a:pt x="148" y="305"/>
                      </a:cubicBezTo>
                      <a:cubicBezTo>
                        <a:pt x="148" y="306"/>
                        <a:pt x="148" y="307"/>
                        <a:pt x="147" y="308"/>
                      </a:cubicBezTo>
                      <a:cubicBezTo>
                        <a:pt x="147" y="309"/>
                        <a:pt x="146" y="310"/>
                        <a:pt x="145" y="310"/>
                      </a:cubicBezTo>
                      <a:cubicBezTo>
                        <a:pt x="145" y="311"/>
                        <a:pt x="141" y="314"/>
                        <a:pt x="141" y="314"/>
                      </a:cubicBezTo>
                      <a:cubicBezTo>
                        <a:pt x="139" y="317"/>
                        <a:pt x="139" y="317"/>
                        <a:pt x="139" y="317"/>
                      </a:cubicBezTo>
                      <a:cubicBezTo>
                        <a:pt x="137" y="322"/>
                        <a:pt x="137" y="322"/>
                        <a:pt x="137" y="322"/>
                      </a:cubicBezTo>
                      <a:cubicBezTo>
                        <a:pt x="137" y="322"/>
                        <a:pt x="137" y="326"/>
                        <a:pt x="138" y="326"/>
                      </a:cubicBezTo>
                      <a:cubicBezTo>
                        <a:pt x="139" y="327"/>
                        <a:pt x="141" y="330"/>
                        <a:pt x="141" y="330"/>
                      </a:cubicBezTo>
                      <a:cubicBezTo>
                        <a:pt x="141" y="330"/>
                        <a:pt x="141" y="332"/>
                        <a:pt x="141" y="333"/>
                      </a:cubicBezTo>
                      <a:cubicBezTo>
                        <a:pt x="141" y="334"/>
                        <a:pt x="141" y="335"/>
                        <a:pt x="142" y="337"/>
                      </a:cubicBezTo>
                      <a:cubicBezTo>
                        <a:pt x="143" y="338"/>
                        <a:pt x="144" y="342"/>
                        <a:pt x="144" y="342"/>
                      </a:cubicBezTo>
                      <a:cubicBezTo>
                        <a:pt x="145" y="342"/>
                        <a:pt x="145" y="342"/>
                        <a:pt x="145" y="342"/>
                      </a:cubicBezTo>
                      <a:cubicBezTo>
                        <a:pt x="145" y="345"/>
                        <a:pt x="145" y="345"/>
                        <a:pt x="145" y="345"/>
                      </a:cubicBezTo>
                      <a:cubicBezTo>
                        <a:pt x="145" y="345"/>
                        <a:pt x="145" y="348"/>
                        <a:pt x="146" y="348"/>
                      </a:cubicBezTo>
                      <a:cubicBezTo>
                        <a:pt x="148" y="348"/>
                        <a:pt x="151" y="346"/>
                        <a:pt x="151" y="346"/>
                      </a:cubicBezTo>
                      <a:cubicBezTo>
                        <a:pt x="159" y="344"/>
                        <a:pt x="159" y="344"/>
                        <a:pt x="159" y="344"/>
                      </a:cubicBezTo>
                      <a:cubicBezTo>
                        <a:pt x="159" y="344"/>
                        <a:pt x="158" y="348"/>
                        <a:pt x="158" y="349"/>
                      </a:cubicBezTo>
                      <a:cubicBezTo>
                        <a:pt x="158" y="350"/>
                        <a:pt x="156" y="350"/>
                        <a:pt x="155" y="351"/>
                      </a:cubicBezTo>
                      <a:cubicBezTo>
                        <a:pt x="155" y="352"/>
                        <a:pt x="155" y="353"/>
                        <a:pt x="155" y="353"/>
                      </a:cubicBezTo>
                      <a:cubicBezTo>
                        <a:pt x="155" y="353"/>
                        <a:pt x="154" y="356"/>
                        <a:pt x="153" y="356"/>
                      </a:cubicBezTo>
                      <a:cubicBezTo>
                        <a:pt x="151" y="356"/>
                        <a:pt x="149" y="357"/>
                        <a:pt x="149" y="357"/>
                      </a:cubicBezTo>
                      <a:cubicBezTo>
                        <a:pt x="149" y="357"/>
                        <a:pt x="148" y="355"/>
                        <a:pt x="148" y="358"/>
                      </a:cubicBezTo>
                      <a:cubicBezTo>
                        <a:pt x="147" y="360"/>
                        <a:pt x="146" y="362"/>
                        <a:pt x="146" y="363"/>
                      </a:cubicBezTo>
                      <a:cubicBezTo>
                        <a:pt x="146" y="364"/>
                        <a:pt x="144" y="365"/>
                        <a:pt x="147" y="366"/>
                      </a:cubicBezTo>
                      <a:cubicBezTo>
                        <a:pt x="149" y="366"/>
                        <a:pt x="149" y="369"/>
                        <a:pt x="149" y="369"/>
                      </a:cubicBezTo>
                      <a:cubicBezTo>
                        <a:pt x="149" y="369"/>
                        <a:pt x="147" y="371"/>
                        <a:pt x="146" y="372"/>
                      </a:cubicBezTo>
                      <a:cubicBezTo>
                        <a:pt x="145" y="373"/>
                        <a:pt x="144" y="372"/>
                        <a:pt x="144" y="373"/>
                      </a:cubicBezTo>
                      <a:cubicBezTo>
                        <a:pt x="144" y="374"/>
                        <a:pt x="146" y="379"/>
                        <a:pt x="146" y="379"/>
                      </a:cubicBezTo>
                      <a:cubicBezTo>
                        <a:pt x="146" y="379"/>
                        <a:pt x="146" y="382"/>
                        <a:pt x="144" y="382"/>
                      </a:cubicBezTo>
                      <a:cubicBezTo>
                        <a:pt x="142" y="382"/>
                        <a:pt x="142" y="382"/>
                        <a:pt x="141" y="382"/>
                      </a:cubicBezTo>
                      <a:cubicBezTo>
                        <a:pt x="140" y="382"/>
                        <a:pt x="139" y="382"/>
                        <a:pt x="139" y="382"/>
                      </a:cubicBezTo>
                      <a:cubicBezTo>
                        <a:pt x="139" y="382"/>
                        <a:pt x="140" y="383"/>
                        <a:pt x="140" y="385"/>
                      </a:cubicBezTo>
                      <a:cubicBezTo>
                        <a:pt x="140" y="387"/>
                        <a:pt x="140" y="389"/>
                        <a:pt x="140" y="389"/>
                      </a:cubicBezTo>
                      <a:cubicBezTo>
                        <a:pt x="137" y="388"/>
                        <a:pt x="137" y="388"/>
                        <a:pt x="137" y="388"/>
                      </a:cubicBezTo>
                      <a:cubicBezTo>
                        <a:pt x="134" y="385"/>
                        <a:pt x="134" y="385"/>
                        <a:pt x="134" y="385"/>
                      </a:cubicBezTo>
                      <a:cubicBezTo>
                        <a:pt x="134" y="385"/>
                        <a:pt x="131" y="385"/>
                        <a:pt x="130" y="385"/>
                      </a:cubicBezTo>
                      <a:cubicBezTo>
                        <a:pt x="129" y="386"/>
                        <a:pt x="126" y="386"/>
                        <a:pt x="126" y="386"/>
                      </a:cubicBezTo>
                      <a:cubicBezTo>
                        <a:pt x="126" y="386"/>
                        <a:pt x="121" y="384"/>
                        <a:pt x="120" y="383"/>
                      </a:cubicBezTo>
                      <a:cubicBezTo>
                        <a:pt x="120" y="382"/>
                        <a:pt x="120" y="382"/>
                        <a:pt x="119" y="383"/>
                      </a:cubicBezTo>
                      <a:cubicBezTo>
                        <a:pt x="119" y="383"/>
                        <a:pt x="120" y="383"/>
                        <a:pt x="119" y="383"/>
                      </a:cubicBezTo>
                      <a:cubicBezTo>
                        <a:pt x="118" y="384"/>
                        <a:pt x="120" y="384"/>
                        <a:pt x="116" y="384"/>
                      </a:cubicBezTo>
                      <a:cubicBezTo>
                        <a:pt x="112" y="385"/>
                        <a:pt x="108" y="386"/>
                        <a:pt x="108" y="386"/>
                      </a:cubicBezTo>
                      <a:cubicBezTo>
                        <a:pt x="108" y="386"/>
                        <a:pt x="111" y="383"/>
                        <a:pt x="110" y="382"/>
                      </a:cubicBezTo>
                      <a:cubicBezTo>
                        <a:pt x="109" y="381"/>
                        <a:pt x="110" y="382"/>
                        <a:pt x="108" y="381"/>
                      </a:cubicBezTo>
                      <a:cubicBezTo>
                        <a:pt x="107" y="380"/>
                        <a:pt x="105" y="378"/>
                        <a:pt x="105" y="377"/>
                      </a:cubicBezTo>
                      <a:cubicBezTo>
                        <a:pt x="105" y="376"/>
                        <a:pt x="105" y="374"/>
                        <a:pt x="103" y="374"/>
                      </a:cubicBezTo>
                      <a:cubicBezTo>
                        <a:pt x="102" y="374"/>
                        <a:pt x="101" y="372"/>
                        <a:pt x="99" y="374"/>
                      </a:cubicBezTo>
                      <a:cubicBezTo>
                        <a:pt x="98" y="375"/>
                        <a:pt x="97" y="375"/>
                        <a:pt x="97" y="376"/>
                      </a:cubicBezTo>
                      <a:cubicBezTo>
                        <a:pt x="96" y="377"/>
                        <a:pt x="92" y="378"/>
                        <a:pt x="92" y="378"/>
                      </a:cubicBezTo>
                      <a:cubicBezTo>
                        <a:pt x="92" y="378"/>
                        <a:pt x="95" y="382"/>
                        <a:pt x="95" y="383"/>
                      </a:cubicBezTo>
                      <a:cubicBezTo>
                        <a:pt x="95" y="384"/>
                        <a:pt x="97" y="388"/>
                        <a:pt x="97" y="388"/>
                      </a:cubicBezTo>
                      <a:cubicBezTo>
                        <a:pt x="104" y="388"/>
                        <a:pt x="104" y="388"/>
                        <a:pt x="104" y="388"/>
                      </a:cubicBezTo>
                      <a:cubicBezTo>
                        <a:pt x="104" y="388"/>
                        <a:pt x="99" y="390"/>
                        <a:pt x="99" y="392"/>
                      </a:cubicBezTo>
                      <a:cubicBezTo>
                        <a:pt x="98" y="393"/>
                        <a:pt x="98" y="394"/>
                        <a:pt x="97" y="395"/>
                      </a:cubicBezTo>
                      <a:cubicBezTo>
                        <a:pt x="96" y="396"/>
                        <a:pt x="96" y="397"/>
                        <a:pt x="94" y="398"/>
                      </a:cubicBezTo>
                      <a:cubicBezTo>
                        <a:pt x="91" y="398"/>
                        <a:pt x="88" y="399"/>
                        <a:pt x="86" y="400"/>
                      </a:cubicBezTo>
                      <a:cubicBezTo>
                        <a:pt x="85" y="401"/>
                        <a:pt x="84" y="401"/>
                        <a:pt x="84" y="402"/>
                      </a:cubicBezTo>
                      <a:cubicBezTo>
                        <a:pt x="84" y="404"/>
                        <a:pt x="78" y="403"/>
                        <a:pt x="84" y="405"/>
                      </a:cubicBezTo>
                      <a:cubicBezTo>
                        <a:pt x="90" y="406"/>
                        <a:pt x="91" y="407"/>
                        <a:pt x="91" y="407"/>
                      </a:cubicBezTo>
                      <a:cubicBezTo>
                        <a:pt x="91" y="407"/>
                        <a:pt x="94" y="404"/>
                        <a:pt x="95" y="403"/>
                      </a:cubicBezTo>
                      <a:cubicBezTo>
                        <a:pt x="97" y="401"/>
                        <a:pt x="97" y="401"/>
                        <a:pt x="101" y="401"/>
                      </a:cubicBezTo>
                      <a:cubicBezTo>
                        <a:pt x="105" y="402"/>
                        <a:pt x="105" y="401"/>
                        <a:pt x="105" y="402"/>
                      </a:cubicBezTo>
                      <a:cubicBezTo>
                        <a:pt x="105" y="404"/>
                        <a:pt x="105" y="405"/>
                        <a:pt x="105" y="407"/>
                      </a:cubicBezTo>
                      <a:cubicBezTo>
                        <a:pt x="104" y="409"/>
                        <a:pt x="102" y="410"/>
                        <a:pt x="104" y="413"/>
                      </a:cubicBezTo>
                      <a:cubicBezTo>
                        <a:pt x="106" y="415"/>
                        <a:pt x="103" y="417"/>
                        <a:pt x="103" y="418"/>
                      </a:cubicBezTo>
                      <a:cubicBezTo>
                        <a:pt x="103" y="418"/>
                        <a:pt x="101" y="421"/>
                        <a:pt x="102" y="421"/>
                      </a:cubicBezTo>
                      <a:cubicBezTo>
                        <a:pt x="103" y="422"/>
                        <a:pt x="103" y="422"/>
                        <a:pt x="103" y="422"/>
                      </a:cubicBezTo>
                      <a:cubicBezTo>
                        <a:pt x="103" y="422"/>
                        <a:pt x="101" y="427"/>
                        <a:pt x="101" y="428"/>
                      </a:cubicBezTo>
                      <a:cubicBezTo>
                        <a:pt x="101" y="428"/>
                        <a:pt x="98" y="434"/>
                        <a:pt x="97" y="434"/>
                      </a:cubicBezTo>
                      <a:cubicBezTo>
                        <a:pt x="96" y="435"/>
                        <a:pt x="98" y="435"/>
                        <a:pt x="92" y="437"/>
                      </a:cubicBezTo>
                      <a:cubicBezTo>
                        <a:pt x="86" y="438"/>
                        <a:pt x="83" y="439"/>
                        <a:pt x="83" y="439"/>
                      </a:cubicBezTo>
                      <a:cubicBezTo>
                        <a:pt x="78" y="441"/>
                        <a:pt x="78" y="441"/>
                        <a:pt x="78" y="441"/>
                      </a:cubicBezTo>
                      <a:cubicBezTo>
                        <a:pt x="74" y="444"/>
                        <a:pt x="74" y="444"/>
                        <a:pt x="74" y="444"/>
                      </a:cubicBezTo>
                      <a:cubicBezTo>
                        <a:pt x="71" y="444"/>
                        <a:pt x="71" y="444"/>
                        <a:pt x="71" y="444"/>
                      </a:cubicBezTo>
                      <a:cubicBezTo>
                        <a:pt x="66" y="443"/>
                        <a:pt x="66" y="443"/>
                        <a:pt x="66" y="443"/>
                      </a:cubicBezTo>
                      <a:cubicBezTo>
                        <a:pt x="66" y="443"/>
                        <a:pt x="61" y="446"/>
                        <a:pt x="61" y="447"/>
                      </a:cubicBezTo>
                      <a:cubicBezTo>
                        <a:pt x="61" y="447"/>
                        <a:pt x="58" y="448"/>
                        <a:pt x="57" y="449"/>
                      </a:cubicBezTo>
                      <a:cubicBezTo>
                        <a:pt x="57" y="450"/>
                        <a:pt x="62" y="452"/>
                        <a:pt x="62" y="452"/>
                      </a:cubicBezTo>
                      <a:cubicBezTo>
                        <a:pt x="63" y="455"/>
                        <a:pt x="63" y="455"/>
                        <a:pt x="63" y="455"/>
                      </a:cubicBezTo>
                      <a:cubicBezTo>
                        <a:pt x="61" y="455"/>
                        <a:pt x="61" y="455"/>
                        <a:pt x="61" y="455"/>
                      </a:cubicBezTo>
                      <a:cubicBezTo>
                        <a:pt x="57" y="456"/>
                        <a:pt x="57" y="456"/>
                        <a:pt x="57" y="456"/>
                      </a:cubicBezTo>
                      <a:cubicBezTo>
                        <a:pt x="57" y="458"/>
                        <a:pt x="57" y="458"/>
                        <a:pt x="57" y="458"/>
                      </a:cubicBezTo>
                      <a:cubicBezTo>
                        <a:pt x="59" y="459"/>
                        <a:pt x="59" y="459"/>
                        <a:pt x="59" y="459"/>
                      </a:cubicBezTo>
                      <a:cubicBezTo>
                        <a:pt x="59" y="459"/>
                        <a:pt x="60" y="460"/>
                        <a:pt x="61" y="460"/>
                      </a:cubicBezTo>
                      <a:cubicBezTo>
                        <a:pt x="63" y="460"/>
                        <a:pt x="67" y="458"/>
                        <a:pt x="67" y="458"/>
                      </a:cubicBezTo>
                      <a:cubicBezTo>
                        <a:pt x="62" y="461"/>
                        <a:pt x="62" y="461"/>
                        <a:pt x="62" y="461"/>
                      </a:cubicBezTo>
                      <a:cubicBezTo>
                        <a:pt x="61" y="464"/>
                        <a:pt x="61" y="464"/>
                        <a:pt x="61" y="464"/>
                      </a:cubicBezTo>
                      <a:cubicBezTo>
                        <a:pt x="61" y="464"/>
                        <a:pt x="60" y="466"/>
                        <a:pt x="62" y="466"/>
                      </a:cubicBezTo>
                      <a:cubicBezTo>
                        <a:pt x="64" y="466"/>
                        <a:pt x="66" y="466"/>
                        <a:pt x="66" y="466"/>
                      </a:cubicBezTo>
                      <a:cubicBezTo>
                        <a:pt x="66" y="466"/>
                        <a:pt x="67" y="464"/>
                        <a:pt x="69" y="464"/>
                      </a:cubicBezTo>
                      <a:cubicBezTo>
                        <a:pt x="72" y="465"/>
                        <a:pt x="72" y="465"/>
                        <a:pt x="72" y="465"/>
                      </a:cubicBezTo>
                      <a:cubicBezTo>
                        <a:pt x="72" y="465"/>
                        <a:pt x="73" y="462"/>
                        <a:pt x="74" y="462"/>
                      </a:cubicBezTo>
                      <a:cubicBezTo>
                        <a:pt x="74" y="462"/>
                        <a:pt x="73" y="462"/>
                        <a:pt x="76" y="462"/>
                      </a:cubicBezTo>
                      <a:cubicBezTo>
                        <a:pt x="78" y="463"/>
                        <a:pt x="85" y="462"/>
                        <a:pt x="85" y="462"/>
                      </a:cubicBezTo>
                      <a:cubicBezTo>
                        <a:pt x="85" y="462"/>
                        <a:pt x="86" y="462"/>
                        <a:pt x="86" y="463"/>
                      </a:cubicBezTo>
                      <a:cubicBezTo>
                        <a:pt x="86" y="465"/>
                        <a:pt x="88" y="465"/>
                        <a:pt x="89" y="467"/>
                      </a:cubicBezTo>
                      <a:cubicBezTo>
                        <a:pt x="91" y="468"/>
                        <a:pt x="95" y="469"/>
                        <a:pt x="95" y="469"/>
                      </a:cubicBezTo>
                      <a:cubicBezTo>
                        <a:pt x="92" y="470"/>
                        <a:pt x="92" y="470"/>
                        <a:pt x="92" y="470"/>
                      </a:cubicBezTo>
                      <a:cubicBezTo>
                        <a:pt x="88" y="469"/>
                        <a:pt x="88" y="469"/>
                        <a:pt x="88" y="469"/>
                      </a:cubicBezTo>
                      <a:cubicBezTo>
                        <a:pt x="88" y="469"/>
                        <a:pt x="86" y="468"/>
                        <a:pt x="86" y="469"/>
                      </a:cubicBezTo>
                      <a:cubicBezTo>
                        <a:pt x="86" y="471"/>
                        <a:pt x="85" y="474"/>
                        <a:pt x="85" y="474"/>
                      </a:cubicBezTo>
                      <a:cubicBezTo>
                        <a:pt x="86" y="474"/>
                        <a:pt x="91" y="475"/>
                        <a:pt x="91" y="475"/>
                      </a:cubicBezTo>
                      <a:cubicBezTo>
                        <a:pt x="96" y="475"/>
                        <a:pt x="96" y="475"/>
                        <a:pt x="96" y="475"/>
                      </a:cubicBezTo>
                      <a:cubicBezTo>
                        <a:pt x="98" y="474"/>
                        <a:pt x="98" y="474"/>
                        <a:pt x="98" y="474"/>
                      </a:cubicBezTo>
                      <a:cubicBezTo>
                        <a:pt x="101" y="472"/>
                        <a:pt x="101" y="472"/>
                        <a:pt x="101" y="472"/>
                      </a:cubicBezTo>
                      <a:cubicBezTo>
                        <a:pt x="101" y="472"/>
                        <a:pt x="102" y="474"/>
                        <a:pt x="101" y="474"/>
                      </a:cubicBezTo>
                      <a:cubicBezTo>
                        <a:pt x="101" y="475"/>
                        <a:pt x="102" y="477"/>
                        <a:pt x="102" y="477"/>
                      </a:cubicBezTo>
                      <a:cubicBezTo>
                        <a:pt x="102" y="477"/>
                        <a:pt x="102" y="480"/>
                        <a:pt x="103" y="480"/>
                      </a:cubicBezTo>
                      <a:cubicBezTo>
                        <a:pt x="104" y="480"/>
                        <a:pt x="106" y="483"/>
                        <a:pt x="106" y="483"/>
                      </a:cubicBezTo>
                      <a:cubicBezTo>
                        <a:pt x="108" y="486"/>
                        <a:pt x="108" y="486"/>
                        <a:pt x="108" y="486"/>
                      </a:cubicBezTo>
                      <a:cubicBezTo>
                        <a:pt x="112" y="487"/>
                        <a:pt x="112" y="487"/>
                        <a:pt x="112" y="487"/>
                      </a:cubicBezTo>
                      <a:cubicBezTo>
                        <a:pt x="112" y="487"/>
                        <a:pt x="115" y="487"/>
                        <a:pt x="116" y="487"/>
                      </a:cubicBezTo>
                      <a:cubicBezTo>
                        <a:pt x="117" y="488"/>
                        <a:pt x="119" y="489"/>
                        <a:pt x="119" y="488"/>
                      </a:cubicBezTo>
                      <a:cubicBezTo>
                        <a:pt x="120" y="487"/>
                        <a:pt x="122" y="485"/>
                        <a:pt x="122" y="485"/>
                      </a:cubicBezTo>
                      <a:cubicBezTo>
                        <a:pt x="126" y="482"/>
                        <a:pt x="126" y="482"/>
                        <a:pt x="126" y="482"/>
                      </a:cubicBezTo>
                      <a:cubicBezTo>
                        <a:pt x="126" y="482"/>
                        <a:pt x="128" y="482"/>
                        <a:pt x="130" y="482"/>
                      </a:cubicBezTo>
                      <a:cubicBezTo>
                        <a:pt x="131" y="482"/>
                        <a:pt x="138" y="481"/>
                        <a:pt x="138" y="481"/>
                      </a:cubicBezTo>
                      <a:cubicBezTo>
                        <a:pt x="138" y="481"/>
                        <a:pt x="139" y="479"/>
                        <a:pt x="141" y="478"/>
                      </a:cubicBezTo>
                      <a:cubicBezTo>
                        <a:pt x="142" y="477"/>
                        <a:pt x="146" y="475"/>
                        <a:pt x="146" y="475"/>
                      </a:cubicBezTo>
                      <a:cubicBezTo>
                        <a:pt x="153" y="473"/>
                        <a:pt x="153" y="473"/>
                        <a:pt x="153" y="473"/>
                      </a:cubicBezTo>
                      <a:cubicBezTo>
                        <a:pt x="147" y="475"/>
                        <a:pt x="147" y="475"/>
                        <a:pt x="147" y="475"/>
                      </a:cubicBezTo>
                      <a:cubicBezTo>
                        <a:pt x="145" y="477"/>
                        <a:pt x="145" y="477"/>
                        <a:pt x="145" y="477"/>
                      </a:cubicBezTo>
                      <a:cubicBezTo>
                        <a:pt x="141" y="480"/>
                        <a:pt x="141" y="480"/>
                        <a:pt x="141" y="480"/>
                      </a:cubicBezTo>
                      <a:cubicBezTo>
                        <a:pt x="139" y="482"/>
                        <a:pt x="139" y="482"/>
                        <a:pt x="139" y="482"/>
                      </a:cubicBezTo>
                      <a:cubicBezTo>
                        <a:pt x="139" y="482"/>
                        <a:pt x="137" y="483"/>
                        <a:pt x="136" y="484"/>
                      </a:cubicBezTo>
                      <a:cubicBezTo>
                        <a:pt x="136" y="484"/>
                        <a:pt x="133" y="489"/>
                        <a:pt x="133" y="489"/>
                      </a:cubicBezTo>
                      <a:cubicBezTo>
                        <a:pt x="130" y="490"/>
                        <a:pt x="130" y="490"/>
                        <a:pt x="130" y="490"/>
                      </a:cubicBezTo>
                      <a:cubicBezTo>
                        <a:pt x="130" y="490"/>
                        <a:pt x="127" y="492"/>
                        <a:pt x="126" y="494"/>
                      </a:cubicBezTo>
                      <a:cubicBezTo>
                        <a:pt x="125" y="495"/>
                        <a:pt x="124" y="496"/>
                        <a:pt x="124" y="496"/>
                      </a:cubicBezTo>
                      <a:cubicBezTo>
                        <a:pt x="124" y="496"/>
                        <a:pt x="125" y="498"/>
                        <a:pt x="120" y="498"/>
                      </a:cubicBezTo>
                      <a:cubicBezTo>
                        <a:pt x="115" y="497"/>
                        <a:pt x="111" y="496"/>
                        <a:pt x="111" y="496"/>
                      </a:cubicBezTo>
                      <a:cubicBezTo>
                        <a:pt x="111" y="496"/>
                        <a:pt x="106" y="495"/>
                        <a:pt x="105" y="495"/>
                      </a:cubicBezTo>
                      <a:cubicBezTo>
                        <a:pt x="104" y="494"/>
                        <a:pt x="104" y="494"/>
                        <a:pt x="101" y="494"/>
                      </a:cubicBezTo>
                      <a:cubicBezTo>
                        <a:pt x="99" y="494"/>
                        <a:pt x="89" y="491"/>
                        <a:pt x="89" y="491"/>
                      </a:cubicBezTo>
                      <a:cubicBezTo>
                        <a:pt x="89" y="491"/>
                        <a:pt x="87" y="491"/>
                        <a:pt x="86" y="492"/>
                      </a:cubicBezTo>
                      <a:cubicBezTo>
                        <a:pt x="85" y="493"/>
                        <a:pt x="83" y="493"/>
                        <a:pt x="83" y="494"/>
                      </a:cubicBezTo>
                      <a:cubicBezTo>
                        <a:pt x="83" y="496"/>
                        <a:pt x="83" y="497"/>
                        <a:pt x="83" y="497"/>
                      </a:cubicBezTo>
                      <a:cubicBezTo>
                        <a:pt x="82" y="500"/>
                        <a:pt x="82" y="500"/>
                        <a:pt x="82" y="500"/>
                      </a:cubicBezTo>
                      <a:cubicBezTo>
                        <a:pt x="78" y="501"/>
                        <a:pt x="78" y="501"/>
                        <a:pt x="78" y="501"/>
                      </a:cubicBezTo>
                      <a:cubicBezTo>
                        <a:pt x="73" y="501"/>
                        <a:pt x="73" y="501"/>
                        <a:pt x="73" y="501"/>
                      </a:cubicBezTo>
                      <a:close/>
                      <a:moveTo>
                        <a:pt x="43" y="266"/>
                      </a:moveTo>
                      <a:cubicBezTo>
                        <a:pt x="43" y="266"/>
                        <a:pt x="43" y="266"/>
                        <a:pt x="43" y="266"/>
                      </a:cubicBezTo>
                      <a:cubicBezTo>
                        <a:pt x="44" y="266"/>
                        <a:pt x="50" y="266"/>
                        <a:pt x="50" y="266"/>
                      </a:cubicBezTo>
                      <a:cubicBezTo>
                        <a:pt x="54" y="266"/>
                        <a:pt x="54" y="266"/>
                        <a:pt x="54" y="266"/>
                      </a:cubicBezTo>
                      <a:cubicBezTo>
                        <a:pt x="54" y="266"/>
                        <a:pt x="59" y="266"/>
                        <a:pt x="60" y="266"/>
                      </a:cubicBezTo>
                      <a:cubicBezTo>
                        <a:pt x="61" y="266"/>
                        <a:pt x="62" y="267"/>
                        <a:pt x="62" y="267"/>
                      </a:cubicBezTo>
                      <a:cubicBezTo>
                        <a:pt x="62" y="267"/>
                        <a:pt x="64" y="265"/>
                        <a:pt x="65" y="266"/>
                      </a:cubicBezTo>
                      <a:cubicBezTo>
                        <a:pt x="66" y="266"/>
                        <a:pt x="68" y="269"/>
                        <a:pt x="68" y="269"/>
                      </a:cubicBezTo>
                      <a:cubicBezTo>
                        <a:pt x="70" y="274"/>
                        <a:pt x="70" y="274"/>
                        <a:pt x="70" y="274"/>
                      </a:cubicBezTo>
                      <a:cubicBezTo>
                        <a:pt x="71" y="280"/>
                        <a:pt x="71" y="280"/>
                        <a:pt x="71" y="280"/>
                      </a:cubicBezTo>
                      <a:cubicBezTo>
                        <a:pt x="72" y="285"/>
                        <a:pt x="72" y="285"/>
                        <a:pt x="72" y="285"/>
                      </a:cubicBezTo>
                      <a:cubicBezTo>
                        <a:pt x="76" y="290"/>
                        <a:pt x="76" y="290"/>
                        <a:pt x="76" y="290"/>
                      </a:cubicBezTo>
                      <a:cubicBezTo>
                        <a:pt x="74" y="293"/>
                        <a:pt x="74" y="293"/>
                        <a:pt x="74" y="293"/>
                      </a:cubicBezTo>
                      <a:cubicBezTo>
                        <a:pt x="74" y="293"/>
                        <a:pt x="74" y="297"/>
                        <a:pt x="74" y="297"/>
                      </a:cubicBezTo>
                      <a:cubicBezTo>
                        <a:pt x="73" y="297"/>
                        <a:pt x="70" y="298"/>
                        <a:pt x="70" y="298"/>
                      </a:cubicBezTo>
                      <a:cubicBezTo>
                        <a:pt x="69" y="299"/>
                        <a:pt x="68" y="302"/>
                        <a:pt x="68" y="302"/>
                      </a:cubicBezTo>
                      <a:cubicBezTo>
                        <a:pt x="68" y="302"/>
                        <a:pt x="72" y="298"/>
                        <a:pt x="73" y="299"/>
                      </a:cubicBezTo>
                      <a:cubicBezTo>
                        <a:pt x="74" y="299"/>
                        <a:pt x="77" y="299"/>
                        <a:pt x="77" y="299"/>
                      </a:cubicBezTo>
                      <a:cubicBezTo>
                        <a:pt x="79" y="301"/>
                        <a:pt x="79" y="301"/>
                        <a:pt x="79" y="301"/>
                      </a:cubicBezTo>
                      <a:cubicBezTo>
                        <a:pt x="81" y="305"/>
                        <a:pt x="81" y="305"/>
                        <a:pt x="81" y="305"/>
                      </a:cubicBezTo>
                      <a:cubicBezTo>
                        <a:pt x="81" y="310"/>
                        <a:pt x="81" y="310"/>
                        <a:pt x="81" y="310"/>
                      </a:cubicBezTo>
                      <a:cubicBezTo>
                        <a:pt x="81" y="310"/>
                        <a:pt x="81" y="314"/>
                        <a:pt x="80" y="314"/>
                      </a:cubicBezTo>
                      <a:cubicBezTo>
                        <a:pt x="80" y="315"/>
                        <a:pt x="79" y="316"/>
                        <a:pt x="78" y="316"/>
                      </a:cubicBezTo>
                      <a:cubicBezTo>
                        <a:pt x="77" y="316"/>
                        <a:pt x="76" y="316"/>
                        <a:pt x="77" y="314"/>
                      </a:cubicBezTo>
                      <a:cubicBezTo>
                        <a:pt x="77" y="312"/>
                        <a:pt x="78" y="310"/>
                        <a:pt x="78" y="310"/>
                      </a:cubicBezTo>
                      <a:cubicBezTo>
                        <a:pt x="78" y="309"/>
                        <a:pt x="79" y="305"/>
                        <a:pt x="78" y="305"/>
                      </a:cubicBezTo>
                      <a:cubicBezTo>
                        <a:pt x="76" y="305"/>
                        <a:pt x="75" y="303"/>
                        <a:pt x="75" y="305"/>
                      </a:cubicBezTo>
                      <a:cubicBezTo>
                        <a:pt x="74" y="306"/>
                        <a:pt x="75" y="310"/>
                        <a:pt x="75" y="310"/>
                      </a:cubicBezTo>
                      <a:cubicBezTo>
                        <a:pt x="75" y="310"/>
                        <a:pt x="76" y="311"/>
                        <a:pt x="76" y="312"/>
                      </a:cubicBezTo>
                      <a:cubicBezTo>
                        <a:pt x="75" y="313"/>
                        <a:pt x="75" y="312"/>
                        <a:pt x="74" y="314"/>
                      </a:cubicBezTo>
                      <a:cubicBezTo>
                        <a:pt x="72" y="315"/>
                        <a:pt x="75" y="316"/>
                        <a:pt x="75" y="316"/>
                      </a:cubicBezTo>
                      <a:cubicBezTo>
                        <a:pt x="76" y="318"/>
                        <a:pt x="76" y="318"/>
                        <a:pt x="76" y="318"/>
                      </a:cubicBezTo>
                      <a:cubicBezTo>
                        <a:pt x="76" y="318"/>
                        <a:pt x="76" y="321"/>
                        <a:pt x="75" y="321"/>
                      </a:cubicBezTo>
                      <a:cubicBezTo>
                        <a:pt x="74" y="322"/>
                        <a:pt x="74" y="323"/>
                        <a:pt x="70" y="321"/>
                      </a:cubicBezTo>
                      <a:cubicBezTo>
                        <a:pt x="66" y="320"/>
                        <a:pt x="65" y="319"/>
                        <a:pt x="65" y="319"/>
                      </a:cubicBezTo>
                      <a:cubicBezTo>
                        <a:pt x="64" y="324"/>
                        <a:pt x="64" y="324"/>
                        <a:pt x="64" y="324"/>
                      </a:cubicBezTo>
                      <a:cubicBezTo>
                        <a:pt x="62" y="328"/>
                        <a:pt x="62" y="328"/>
                        <a:pt x="62" y="328"/>
                      </a:cubicBezTo>
                      <a:cubicBezTo>
                        <a:pt x="55" y="330"/>
                        <a:pt x="55" y="330"/>
                        <a:pt x="55" y="330"/>
                      </a:cubicBezTo>
                      <a:cubicBezTo>
                        <a:pt x="51" y="325"/>
                        <a:pt x="51" y="325"/>
                        <a:pt x="51" y="325"/>
                      </a:cubicBezTo>
                      <a:cubicBezTo>
                        <a:pt x="51" y="325"/>
                        <a:pt x="48" y="326"/>
                        <a:pt x="47" y="326"/>
                      </a:cubicBezTo>
                      <a:cubicBezTo>
                        <a:pt x="46" y="325"/>
                        <a:pt x="41" y="324"/>
                        <a:pt x="41" y="324"/>
                      </a:cubicBezTo>
                      <a:cubicBezTo>
                        <a:pt x="40" y="319"/>
                        <a:pt x="40" y="319"/>
                        <a:pt x="40" y="319"/>
                      </a:cubicBezTo>
                      <a:cubicBezTo>
                        <a:pt x="35" y="314"/>
                        <a:pt x="35" y="314"/>
                        <a:pt x="35" y="314"/>
                      </a:cubicBezTo>
                      <a:cubicBezTo>
                        <a:pt x="36" y="310"/>
                        <a:pt x="36" y="310"/>
                        <a:pt x="36" y="310"/>
                      </a:cubicBezTo>
                      <a:cubicBezTo>
                        <a:pt x="33" y="304"/>
                        <a:pt x="33" y="304"/>
                        <a:pt x="33" y="304"/>
                      </a:cubicBezTo>
                      <a:cubicBezTo>
                        <a:pt x="27" y="305"/>
                        <a:pt x="27" y="305"/>
                        <a:pt x="27" y="305"/>
                      </a:cubicBezTo>
                      <a:cubicBezTo>
                        <a:pt x="25" y="310"/>
                        <a:pt x="25" y="310"/>
                        <a:pt x="25" y="310"/>
                      </a:cubicBezTo>
                      <a:cubicBezTo>
                        <a:pt x="25" y="310"/>
                        <a:pt x="27" y="312"/>
                        <a:pt x="25" y="313"/>
                      </a:cubicBezTo>
                      <a:cubicBezTo>
                        <a:pt x="23" y="313"/>
                        <a:pt x="19" y="314"/>
                        <a:pt x="19" y="314"/>
                      </a:cubicBezTo>
                      <a:cubicBezTo>
                        <a:pt x="19" y="314"/>
                        <a:pt x="14" y="315"/>
                        <a:pt x="13" y="315"/>
                      </a:cubicBezTo>
                      <a:cubicBezTo>
                        <a:pt x="13" y="315"/>
                        <a:pt x="9" y="309"/>
                        <a:pt x="9" y="309"/>
                      </a:cubicBezTo>
                      <a:cubicBezTo>
                        <a:pt x="9" y="309"/>
                        <a:pt x="7" y="309"/>
                        <a:pt x="6" y="309"/>
                      </a:cubicBezTo>
                      <a:cubicBezTo>
                        <a:pt x="5" y="309"/>
                        <a:pt x="5" y="310"/>
                        <a:pt x="5" y="308"/>
                      </a:cubicBezTo>
                      <a:cubicBezTo>
                        <a:pt x="5" y="306"/>
                        <a:pt x="4" y="303"/>
                        <a:pt x="4" y="303"/>
                      </a:cubicBezTo>
                      <a:cubicBezTo>
                        <a:pt x="4" y="303"/>
                        <a:pt x="7" y="306"/>
                        <a:pt x="4" y="302"/>
                      </a:cubicBezTo>
                      <a:cubicBezTo>
                        <a:pt x="1" y="298"/>
                        <a:pt x="0" y="294"/>
                        <a:pt x="0" y="294"/>
                      </a:cubicBezTo>
                      <a:cubicBezTo>
                        <a:pt x="5" y="291"/>
                        <a:pt x="5" y="291"/>
                        <a:pt x="5" y="291"/>
                      </a:cubicBezTo>
                      <a:cubicBezTo>
                        <a:pt x="5" y="291"/>
                        <a:pt x="10" y="291"/>
                        <a:pt x="11" y="292"/>
                      </a:cubicBezTo>
                      <a:cubicBezTo>
                        <a:pt x="12" y="292"/>
                        <a:pt x="13" y="290"/>
                        <a:pt x="13" y="290"/>
                      </a:cubicBezTo>
                      <a:cubicBezTo>
                        <a:pt x="13" y="290"/>
                        <a:pt x="15" y="288"/>
                        <a:pt x="13" y="287"/>
                      </a:cubicBezTo>
                      <a:cubicBezTo>
                        <a:pt x="12" y="287"/>
                        <a:pt x="10" y="285"/>
                        <a:pt x="10" y="285"/>
                      </a:cubicBezTo>
                      <a:cubicBezTo>
                        <a:pt x="10" y="285"/>
                        <a:pt x="8" y="283"/>
                        <a:pt x="11" y="282"/>
                      </a:cubicBezTo>
                      <a:cubicBezTo>
                        <a:pt x="14" y="282"/>
                        <a:pt x="14" y="282"/>
                        <a:pt x="16" y="282"/>
                      </a:cubicBezTo>
                      <a:cubicBezTo>
                        <a:pt x="18" y="283"/>
                        <a:pt x="19" y="286"/>
                        <a:pt x="20" y="282"/>
                      </a:cubicBezTo>
                      <a:cubicBezTo>
                        <a:pt x="21" y="279"/>
                        <a:pt x="19" y="279"/>
                        <a:pt x="22" y="278"/>
                      </a:cubicBezTo>
                      <a:cubicBezTo>
                        <a:pt x="25" y="278"/>
                        <a:pt x="27" y="277"/>
                        <a:pt x="27" y="276"/>
                      </a:cubicBezTo>
                      <a:cubicBezTo>
                        <a:pt x="27" y="275"/>
                        <a:pt x="27" y="271"/>
                        <a:pt x="28" y="271"/>
                      </a:cubicBezTo>
                      <a:cubicBezTo>
                        <a:pt x="29" y="271"/>
                        <a:pt x="34" y="272"/>
                        <a:pt x="34" y="272"/>
                      </a:cubicBezTo>
                      <a:cubicBezTo>
                        <a:pt x="34" y="272"/>
                        <a:pt x="36" y="270"/>
                        <a:pt x="38" y="271"/>
                      </a:cubicBezTo>
                      <a:cubicBezTo>
                        <a:pt x="40" y="271"/>
                        <a:pt x="41" y="270"/>
                        <a:pt x="41" y="270"/>
                      </a:cubicBezTo>
                      <a:cubicBezTo>
                        <a:pt x="41" y="270"/>
                        <a:pt x="43" y="266"/>
                        <a:pt x="43" y="266"/>
                      </a:cubicBezTo>
                      <a:close/>
                      <a:moveTo>
                        <a:pt x="74" y="227"/>
                      </a:moveTo>
                      <a:cubicBezTo>
                        <a:pt x="74" y="227"/>
                        <a:pt x="74" y="227"/>
                        <a:pt x="74" y="227"/>
                      </a:cubicBezTo>
                      <a:cubicBezTo>
                        <a:pt x="74" y="227"/>
                        <a:pt x="73" y="224"/>
                        <a:pt x="74" y="224"/>
                      </a:cubicBezTo>
                      <a:cubicBezTo>
                        <a:pt x="75" y="224"/>
                        <a:pt x="78" y="223"/>
                        <a:pt x="78" y="223"/>
                      </a:cubicBezTo>
                      <a:cubicBezTo>
                        <a:pt x="78" y="223"/>
                        <a:pt x="79" y="221"/>
                        <a:pt x="79" y="222"/>
                      </a:cubicBezTo>
                      <a:cubicBezTo>
                        <a:pt x="80" y="222"/>
                        <a:pt x="80" y="224"/>
                        <a:pt x="79" y="224"/>
                      </a:cubicBezTo>
                      <a:cubicBezTo>
                        <a:pt x="79" y="224"/>
                        <a:pt x="77" y="226"/>
                        <a:pt x="77" y="226"/>
                      </a:cubicBezTo>
                      <a:cubicBezTo>
                        <a:pt x="77" y="226"/>
                        <a:pt x="75" y="227"/>
                        <a:pt x="75" y="227"/>
                      </a:cubicBezTo>
                      <a:cubicBezTo>
                        <a:pt x="74" y="227"/>
                        <a:pt x="74" y="227"/>
                        <a:pt x="74" y="227"/>
                      </a:cubicBezTo>
                      <a:close/>
                      <a:moveTo>
                        <a:pt x="87" y="248"/>
                      </a:moveTo>
                      <a:cubicBezTo>
                        <a:pt x="87" y="248"/>
                        <a:pt x="87" y="248"/>
                        <a:pt x="87" y="248"/>
                      </a:cubicBezTo>
                      <a:cubicBezTo>
                        <a:pt x="87" y="248"/>
                        <a:pt x="87" y="249"/>
                        <a:pt x="86" y="249"/>
                      </a:cubicBezTo>
                      <a:cubicBezTo>
                        <a:pt x="85" y="249"/>
                        <a:pt x="83" y="249"/>
                        <a:pt x="83" y="248"/>
                      </a:cubicBezTo>
                      <a:cubicBezTo>
                        <a:pt x="83" y="248"/>
                        <a:pt x="84" y="246"/>
                        <a:pt x="85" y="246"/>
                      </a:cubicBezTo>
                      <a:cubicBezTo>
                        <a:pt x="85" y="246"/>
                        <a:pt x="86" y="245"/>
                        <a:pt x="86" y="245"/>
                      </a:cubicBezTo>
                      <a:cubicBezTo>
                        <a:pt x="86" y="245"/>
                        <a:pt x="86" y="244"/>
                        <a:pt x="86" y="244"/>
                      </a:cubicBezTo>
                      <a:cubicBezTo>
                        <a:pt x="87" y="244"/>
                        <a:pt x="88" y="246"/>
                        <a:pt x="88" y="246"/>
                      </a:cubicBezTo>
                      <a:cubicBezTo>
                        <a:pt x="87" y="248"/>
                        <a:pt x="87" y="248"/>
                        <a:pt x="87" y="248"/>
                      </a:cubicBezTo>
                      <a:close/>
                      <a:moveTo>
                        <a:pt x="95" y="255"/>
                      </a:moveTo>
                      <a:cubicBezTo>
                        <a:pt x="95" y="255"/>
                        <a:pt x="95" y="255"/>
                        <a:pt x="95" y="255"/>
                      </a:cubicBezTo>
                      <a:cubicBezTo>
                        <a:pt x="95" y="254"/>
                        <a:pt x="97" y="252"/>
                        <a:pt x="97" y="251"/>
                      </a:cubicBezTo>
                      <a:cubicBezTo>
                        <a:pt x="98" y="251"/>
                        <a:pt x="98" y="250"/>
                        <a:pt x="98" y="250"/>
                      </a:cubicBezTo>
                      <a:cubicBezTo>
                        <a:pt x="99" y="249"/>
                        <a:pt x="100" y="249"/>
                        <a:pt x="101" y="249"/>
                      </a:cubicBezTo>
                      <a:cubicBezTo>
                        <a:pt x="103" y="250"/>
                        <a:pt x="105" y="252"/>
                        <a:pt x="104" y="252"/>
                      </a:cubicBezTo>
                      <a:cubicBezTo>
                        <a:pt x="104" y="253"/>
                        <a:pt x="103" y="252"/>
                        <a:pt x="103" y="255"/>
                      </a:cubicBezTo>
                      <a:cubicBezTo>
                        <a:pt x="103" y="258"/>
                        <a:pt x="103" y="258"/>
                        <a:pt x="103" y="259"/>
                      </a:cubicBezTo>
                      <a:cubicBezTo>
                        <a:pt x="104" y="260"/>
                        <a:pt x="103" y="263"/>
                        <a:pt x="103" y="263"/>
                      </a:cubicBezTo>
                      <a:cubicBezTo>
                        <a:pt x="103" y="263"/>
                        <a:pt x="102" y="265"/>
                        <a:pt x="101" y="265"/>
                      </a:cubicBezTo>
                      <a:cubicBezTo>
                        <a:pt x="101" y="265"/>
                        <a:pt x="101" y="265"/>
                        <a:pt x="99" y="264"/>
                      </a:cubicBezTo>
                      <a:cubicBezTo>
                        <a:pt x="98" y="264"/>
                        <a:pt x="95" y="262"/>
                        <a:pt x="95" y="262"/>
                      </a:cubicBezTo>
                      <a:cubicBezTo>
                        <a:pt x="95" y="262"/>
                        <a:pt x="95" y="257"/>
                        <a:pt x="95" y="257"/>
                      </a:cubicBezTo>
                      <a:cubicBezTo>
                        <a:pt x="95" y="256"/>
                        <a:pt x="94" y="255"/>
                        <a:pt x="94" y="255"/>
                      </a:cubicBezTo>
                      <a:cubicBezTo>
                        <a:pt x="95" y="255"/>
                        <a:pt x="95" y="255"/>
                        <a:pt x="95" y="255"/>
                      </a:cubicBezTo>
                      <a:close/>
                      <a:moveTo>
                        <a:pt x="74" y="210"/>
                      </a:moveTo>
                      <a:cubicBezTo>
                        <a:pt x="74" y="210"/>
                        <a:pt x="74" y="210"/>
                        <a:pt x="74" y="210"/>
                      </a:cubicBezTo>
                      <a:cubicBezTo>
                        <a:pt x="74" y="210"/>
                        <a:pt x="74" y="209"/>
                        <a:pt x="76" y="209"/>
                      </a:cubicBezTo>
                      <a:cubicBezTo>
                        <a:pt x="77" y="210"/>
                        <a:pt x="77" y="211"/>
                        <a:pt x="77" y="212"/>
                      </a:cubicBezTo>
                      <a:cubicBezTo>
                        <a:pt x="77" y="213"/>
                        <a:pt x="80" y="213"/>
                        <a:pt x="79" y="214"/>
                      </a:cubicBezTo>
                      <a:cubicBezTo>
                        <a:pt x="77" y="215"/>
                        <a:pt x="76" y="215"/>
                        <a:pt x="76" y="215"/>
                      </a:cubicBezTo>
                      <a:cubicBezTo>
                        <a:pt x="76" y="214"/>
                        <a:pt x="75" y="215"/>
                        <a:pt x="75" y="214"/>
                      </a:cubicBezTo>
                      <a:cubicBezTo>
                        <a:pt x="75" y="213"/>
                        <a:pt x="73" y="212"/>
                        <a:pt x="73" y="212"/>
                      </a:cubicBezTo>
                      <a:cubicBezTo>
                        <a:pt x="73" y="212"/>
                        <a:pt x="74" y="210"/>
                        <a:pt x="74" y="210"/>
                      </a:cubicBezTo>
                      <a:close/>
                      <a:moveTo>
                        <a:pt x="61" y="196"/>
                      </a:moveTo>
                      <a:cubicBezTo>
                        <a:pt x="61" y="196"/>
                        <a:pt x="61" y="196"/>
                        <a:pt x="61" y="196"/>
                      </a:cubicBezTo>
                      <a:cubicBezTo>
                        <a:pt x="63" y="197"/>
                        <a:pt x="64" y="196"/>
                        <a:pt x="64" y="197"/>
                      </a:cubicBezTo>
                      <a:cubicBezTo>
                        <a:pt x="65" y="197"/>
                        <a:pt x="66" y="198"/>
                        <a:pt x="65" y="199"/>
                      </a:cubicBezTo>
                      <a:cubicBezTo>
                        <a:pt x="63" y="200"/>
                        <a:pt x="63" y="200"/>
                        <a:pt x="61" y="200"/>
                      </a:cubicBezTo>
                      <a:cubicBezTo>
                        <a:pt x="60" y="200"/>
                        <a:pt x="62" y="200"/>
                        <a:pt x="60" y="200"/>
                      </a:cubicBezTo>
                      <a:cubicBezTo>
                        <a:pt x="58" y="200"/>
                        <a:pt x="55" y="202"/>
                        <a:pt x="57" y="199"/>
                      </a:cubicBezTo>
                      <a:cubicBezTo>
                        <a:pt x="59" y="197"/>
                        <a:pt x="61" y="196"/>
                        <a:pt x="61" y="196"/>
                      </a:cubicBezTo>
                      <a:close/>
                      <a:moveTo>
                        <a:pt x="72" y="191"/>
                      </a:moveTo>
                      <a:cubicBezTo>
                        <a:pt x="72" y="191"/>
                        <a:pt x="72" y="191"/>
                        <a:pt x="72" y="191"/>
                      </a:cubicBezTo>
                      <a:cubicBezTo>
                        <a:pt x="73" y="191"/>
                        <a:pt x="74" y="189"/>
                        <a:pt x="75" y="190"/>
                      </a:cubicBezTo>
                      <a:cubicBezTo>
                        <a:pt x="76" y="191"/>
                        <a:pt x="78" y="192"/>
                        <a:pt x="76" y="193"/>
                      </a:cubicBezTo>
                      <a:cubicBezTo>
                        <a:pt x="74" y="194"/>
                        <a:pt x="74" y="194"/>
                        <a:pt x="73" y="195"/>
                      </a:cubicBezTo>
                      <a:cubicBezTo>
                        <a:pt x="71" y="196"/>
                        <a:pt x="69" y="197"/>
                        <a:pt x="68" y="197"/>
                      </a:cubicBezTo>
                      <a:cubicBezTo>
                        <a:pt x="67" y="197"/>
                        <a:pt x="66" y="195"/>
                        <a:pt x="67" y="195"/>
                      </a:cubicBezTo>
                      <a:cubicBezTo>
                        <a:pt x="68" y="195"/>
                        <a:pt x="69" y="194"/>
                        <a:pt x="70" y="194"/>
                      </a:cubicBezTo>
                      <a:cubicBezTo>
                        <a:pt x="70" y="193"/>
                        <a:pt x="72" y="191"/>
                        <a:pt x="72" y="191"/>
                      </a:cubicBezTo>
                      <a:close/>
                      <a:moveTo>
                        <a:pt x="78" y="171"/>
                      </a:moveTo>
                      <a:cubicBezTo>
                        <a:pt x="78" y="171"/>
                        <a:pt x="78" y="171"/>
                        <a:pt x="78" y="171"/>
                      </a:cubicBezTo>
                      <a:cubicBezTo>
                        <a:pt x="78" y="171"/>
                        <a:pt x="78" y="168"/>
                        <a:pt x="79" y="169"/>
                      </a:cubicBezTo>
                      <a:cubicBezTo>
                        <a:pt x="81" y="169"/>
                        <a:pt x="81" y="169"/>
                        <a:pt x="81" y="170"/>
                      </a:cubicBezTo>
                      <a:cubicBezTo>
                        <a:pt x="81" y="171"/>
                        <a:pt x="83" y="170"/>
                        <a:pt x="81" y="171"/>
                      </a:cubicBezTo>
                      <a:cubicBezTo>
                        <a:pt x="80" y="171"/>
                        <a:pt x="78" y="171"/>
                        <a:pt x="78" y="171"/>
                      </a:cubicBezTo>
                      <a:close/>
                      <a:moveTo>
                        <a:pt x="87" y="181"/>
                      </a:moveTo>
                      <a:cubicBezTo>
                        <a:pt x="87" y="181"/>
                        <a:pt x="87" y="181"/>
                        <a:pt x="87" y="181"/>
                      </a:cubicBezTo>
                      <a:cubicBezTo>
                        <a:pt x="87" y="181"/>
                        <a:pt x="88" y="179"/>
                        <a:pt x="89" y="179"/>
                      </a:cubicBezTo>
                      <a:cubicBezTo>
                        <a:pt x="89" y="179"/>
                        <a:pt x="90" y="179"/>
                        <a:pt x="90" y="180"/>
                      </a:cubicBezTo>
                      <a:cubicBezTo>
                        <a:pt x="90" y="181"/>
                        <a:pt x="90" y="183"/>
                        <a:pt x="89" y="183"/>
                      </a:cubicBezTo>
                      <a:cubicBezTo>
                        <a:pt x="88" y="183"/>
                        <a:pt x="88" y="184"/>
                        <a:pt x="87" y="183"/>
                      </a:cubicBezTo>
                      <a:cubicBezTo>
                        <a:pt x="86" y="183"/>
                        <a:pt x="87" y="181"/>
                        <a:pt x="87" y="181"/>
                      </a:cubicBezTo>
                      <a:close/>
                      <a:moveTo>
                        <a:pt x="82" y="177"/>
                      </a:moveTo>
                      <a:cubicBezTo>
                        <a:pt x="82" y="177"/>
                        <a:pt x="82" y="177"/>
                        <a:pt x="82" y="177"/>
                      </a:cubicBezTo>
                      <a:cubicBezTo>
                        <a:pt x="82" y="177"/>
                        <a:pt x="81" y="173"/>
                        <a:pt x="83" y="173"/>
                      </a:cubicBezTo>
                      <a:cubicBezTo>
                        <a:pt x="85" y="172"/>
                        <a:pt x="86" y="172"/>
                        <a:pt x="86" y="172"/>
                      </a:cubicBezTo>
                      <a:cubicBezTo>
                        <a:pt x="86" y="172"/>
                        <a:pt x="89" y="176"/>
                        <a:pt x="89" y="176"/>
                      </a:cubicBezTo>
                      <a:cubicBezTo>
                        <a:pt x="88" y="177"/>
                        <a:pt x="88" y="178"/>
                        <a:pt x="86" y="178"/>
                      </a:cubicBezTo>
                      <a:cubicBezTo>
                        <a:pt x="85" y="178"/>
                        <a:pt x="84" y="179"/>
                        <a:pt x="84" y="178"/>
                      </a:cubicBezTo>
                      <a:cubicBezTo>
                        <a:pt x="83" y="177"/>
                        <a:pt x="82" y="177"/>
                        <a:pt x="82" y="177"/>
                      </a:cubicBezTo>
                      <a:close/>
                      <a:moveTo>
                        <a:pt x="45" y="174"/>
                      </a:moveTo>
                      <a:cubicBezTo>
                        <a:pt x="45" y="174"/>
                        <a:pt x="45" y="174"/>
                        <a:pt x="45" y="174"/>
                      </a:cubicBezTo>
                      <a:cubicBezTo>
                        <a:pt x="46" y="174"/>
                        <a:pt x="46" y="173"/>
                        <a:pt x="46" y="175"/>
                      </a:cubicBezTo>
                      <a:cubicBezTo>
                        <a:pt x="46" y="176"/>
                        <a:pt x="46" y="177"/>
                        <a:pt x="46" y="177"/>
                      </a:cubicBezTo>
                      <a:cubicBezTo>
                        <a:pt x="46" y="177"/>
                        <a:pt x="45" y="179"/>
                        <a:pt x="44" y="178"/>
                      </a:cubicBezTo>
                      <a:cubicBezTo>
                        <a:pt x="43" y="177"/>
                        <a:pt x="43" y="176"/>
                        <a:pt x="43" y="176"/>
                      </a:cubicBezTo>
                      <a:cubicBezTo>
                        <a:pt x="45" y="174"/>
                        <a:pt x="45" y="174"/>
                        <a:pt x="45" y="174"/>
                      </a:cubicBezTo>
                      <a:close/>
                      <a:moveTo>
                        <a:pt x="53" y="164"/>
                      </a:moveTo>
                      <a:cubicBezTo>
                        <a:pt x="53" y="164"/>
                        <a:pt x="53" y="164"/>
                        <a:pt x="53" y="164"/>
                      </a:cubicBezTo>
                      <a:cubicBezTo>
                        <a:pt x="54" y="165"/>
                        <a:pt x="56" y="167"/>
                        <a:pt x="56" y="167"/>
                      </a:cubicBezTo>
                      <a:cubicBezTo>
                        <a:pt x="53" y="170"/>
                        <a:pt x="53" y="170"/>
                        <a:pt x="53" y="170"/>
                      </a:cubicBezTo>
                      <a:cubicBezTo>
                        <a:pt x="53" y="170"/>
                        <a:pt x="50" y="171"/>
                        <a:pt x="50" y="172"/>
                      </a:cubicBezTo>
                      <a:cubicBezTo>
                        <a:pt x="49" y="172"/>
                        <a:pt x="51" y="175"/>
                        <a:pt x="49" y="174"/>
                      </a:cubicBezTo>
                      <a:cubicBezTo>
                        <a:pt x="47" y="173"/>
                        <a:pt x="46" y="171"/>
                        <a:pt x="47" y="171"/>
                      </a:cubicBezTo>
                      <a:cubicBezTo>
                        <a:pt x="48" y="170"/>
                        <a:pt x="48" y="170"/>
                        <a:pt x="49" y="169"/>
                      </a:cubicBezTo>
                      <a:cubicBezTo>
                        <a:pt x="50" y="168"/>
                        <a:pt x="52" y="165"/>
                        <a:pt x="52" y="165"/>
                      </a:cubicBezTo>
                      <a:cubicBezTo>
                        <a:pt x="53" y="164"/>
                        <a:pt x="53" y="164"/>
                        <a:pt x="53" y="164"/>
                      </a:cubicBezTo>
                      <a:close/>
                      <a:moveTo>
                        <a:pt x="58" y="150"/>
                      </a:moveTo>
                      <a:cubicBezTo>
                        <a:pt x="58" y="150"/>
                        <a:pt x="58" y="150"/>
                        <a:pt x="58" y="150"/>
                      </a:cubicBezTo>
                      <a:cubicBezTo>
                        <a:pt x="58" y="150"/>
                        <a:pt x="60" y="150"/>
                        <a:pt x="61" y="151"/>
                      </a:cubicBezTo>
                      <a:cubicBezTo>
                        <a:pt x="61" y="151"/>
                        <a:pt x="62" y="154"/>
                        <a:pt x="62" y="154"/>
                      </a:cubicBezTo>
                      <a:cubicBezTo>
                        <a:pt x="62" y="154"/>
                        <a:pt x="63" y="155"/>
                        <a:pt x="62" y="156"/>
                      </a:cubicBezTo>
                      <a:cubicBezTo>
                        <a:pt x="61" y="157"/>
                        <a:pt x="59" y="158"/>
                        <a:pt x="59" y="158"/>
                      </a:cubicBezTo>
                      <a:cubicBezTo>
                        <a:pt x="59" y="163"/>
                        <a:pt x="59" y="163"/>
                        <a:pt x="59" y="163"/>
                      </a:cubicBezTo>
                      <a:cubicBezTo>
                        <a:pt x="58" y="165"/>
                        <a:pt x="58" y="165"/>
                        <a:pt x="58" y="165"/>
                      </a:cubicBezTo>
                      <a:cubicBezTo>
                        <a:pt x="55" y="164"/>
                        <a:pt x="55" y="164"/>
                        <a:pt x="55" y="164"/>
                      </a:cubicBezTo>
                      <a:cubicBezTo>
                        <a:pt x="55" y="158"/>
                        <a:pt x="55" y="158"/>
                        <a:pt x="55" y="158"/>
                      </a:cubicBezTo>
                      <a:cubicBezTo>
                        <a:pt x="54" y="155"/>
                        <a:pt x="54" y="155"/>
                        <a:pt x="54" y="155"/>
                      </a:cubicBezTo>
                      <a:cubicBezTo>
                        <a:pt x="57" y="152"/>
                        <a:pt x="57" y="152"/>
                        <a:pt x="57" y="152"/>
                      </a:cubicBezTo>
                      <a:cubicBezTo>
                        <a:pt x="58" y="150"/>
                        <a:pt x="58" y="150"/>
                        <a:pt x="58" y="150"/>
                      </a:cubicBezTo>
                      <a:close/>
                      <a:moveTo>
                        <a:pt x="60" y="142"/>
                      </a:moveTo>
                      <a:cubicBezTo>
                        <a:pt x="60" y="142"/>
                        <a:pt x="60" y="142"/>
                        <a:pt x="60" y="142"/>
                      </a:cubicBezTo>
                      <a:cubicBezTo>
                        <a:pt x="60" y="142"/>
                        <a:pt x="62" y="141"/>
                        <a:pt x="63" y="142"/>
                      </a:cubicBezTo>
                      <a:cubicBezTo>
                        <a:pt x="64" y="143"/>
                        <a:pt x="64" y="141"/>
                        <a:pt x="65" y="143"/>
                      </a:cubicBezTo>
                      <a:cubicBezTo>
                        <a:pt x="66" y="145"/>
                        <a:pt x="67" y="145"/>
                        <a:pt x="66" y="146"/>
                      </a:cubicBezTo>
                      <a:cubicBezTo>
                        <a:pt x="66" y="147"/>
                        <a:pt x="66" y="148"/>
                        <a:pt x="65" y="149"/>
                      </a:cubicBezTo>
                      <a:cubicBezTo>
                        <a:pt x="64" y="150"/>
                        <a:pt x="65" y="151"/>
                        <a:pt x="63" y="150"/>
                      </a:cubicBezTo>
                      <a:cubicBezTo>
                        <a:pt x="61" y="149"/>
                        <a:pt x="61" y="149"/>
                        <a:pt x="60" y="148"/>
                      </a:cubicBezTo>
                      <a:cubicBezTo>
                        <a:pt x="59" y="147"/>
                        <a:pt x="59" y="147"/>
                        <a:pt x="59" y="147"/>
                      </a:cubicBezTo>
                      <a:cubicBezTo>
                        <a:pt x="60" y="142"/>
                        <a:pt x="60" y="142"/>
                        <a:pt x="60" y="142"/>
                      </a:cubicBezTo>
                      <a:close/>
                      <a:moveTo>
                        <a:pt x="69" y="132"/>
                      </a:moveTo>
                      <a:cubicBezTo>
                        <a:pt x="69" y="132"/>
                        <a:pt x="69" y="132"/>
                        <a:pt x="69" y="132"/>
                      </a:cubicBezTo>
                      <a:cubicBezTo>
                        <a:pt x="69" y="132"/>
                        <a:pt x="70" y="131"/>
                        <a:pt x="69" y="133"/>
                      </a:cubicBezTo>
                      <a:cubicBezTo>
                        <a:pt x="67" y="136"/>
                        <a:pt x="67" y="137"/>
                        <a:pt x="68" y="137"/>
                      </a:cubicBezTo>
                      <a:cubicBezTo>
                        <a:pt x="68" y="137"/>
                        <a:pt x="69" y="137"/>
                        <a:pt x="69" y="137"/>
                      </a:cubicBezTo>
                      <a:cubicBezTo>
                        <a:pt x="69" y="141"/>
                        <a:pt x="69" y="141"/>
                        <a:pt x="69" y="141"/>
                      </a:cubicBezTo>
                      <a:cubicBezTo>
                        <a:pt x="69" y="141"/>
                        <a:pt x="69" y="142"/>
                        <a:pt x="66" y="141"/>
                      </a:cubicBezTo>
                      <a:cubicBezTo>
                        <a:pt x="63" y="141"/>
                        <a:pt x="61" y="140"/>
                        <a:pt x="61" y="140"/>
                      </a:cubicBezTo>
                      <a:cubicBezTo>
                        <a:pt x="58" y="137"/>
                        <a:pt x="58" y="137"/>
                        <a:pt x="58" y="137"/>
                      </a:cubicBezTo>
                      <a:cubicBezTo>
                        <a:pt x="58" y="137"/>
                        <a:pt x="57" y="136"/>
                        <a:pt x="59" y="134"/>
                      </a:cubicBezTo>
                      <a:cubicBezTo>
                        <a:pt x="60" y="132"/>
                        <a:pt x="63" y="133"/>
                        <a:pt x="63" y="133"/>
                      </a:cubicBezTo>
                      <a:cubicBezTo>
                        <a:pt x="63" y="133"/>
                        <a:pt x="64" y="135"/>
                        <a:pt x="65" y="133"/>
                      </a:cubicBezTo>
                      <a:cubicBezTo>
                        <a:pt x="66" y="131"/>
                        <a:pt x="66" y="129"/>
                        <a:pt x="67" y="130"/>
                      </a:cubicBezTo>
                      <a:cubicBezTo>
                        <a:pt x="68" y="131"/>
                        <a:pt x="69" y="132"/>
                        <a:pt x="69" y="132"/>
                      </a:cubicBezTo>
                      <a:close/>
                      <a:moveTo>
                        <a:pt x="77" y="121"/>
                      </a:moveTo>
                      <a:cubicBezTo>
                        <a:pt x="77" y="121"/>
                        <a:pt x="77" y="121"/>
                        <a:pt x="77" y="121"/>
                      </a:cubicBezTo>
                      <a:cubicBezTo>
                        <a:pt x="76" y="120"/>
                        <a:pt x="76" y="118"/>
                        <a:pt x="76" y="118"/>
                      </a:cubicBezTo>
                      <a:cubicBezTo>
                        <a:pt x="77" y="116"/>
                        <a:pt x="77" y="116"/>
                        <a:pt x="77" y="116"/>
                      </a:cubicBezTo>
                      <a:cubicBezTo>
                        <a:pt x="77" y="116"/>
                        <a:pt x="75" y="114"/>
                        <a:pt x="75" y="113"/>
                      </a:cubicBezTo>
                      <a:cubicBezTo>
                        <a:pt x="75" y="112"/>
                        <a:pt x="75" y="110"/>
                        <a:pt x="77" y="109"/>
                      </a:cubicBezTo>
                      <a:cubicBezTo>
                        <a:pt x="78" y="108"/>
                        <a:pt x="79" y="106"/>
                        <a:pt x="80" y="106"/>
                      </a:cubicBezTo>
                      <a:cubicBezTo>
                        <a:pt x="80" y="107"/>
                        <a:pt x="80" y="107"/>
                        <a:pt x="81" y="109"/>
                      </a:cubicBezTo>
                      <a:cubicBezTo>
                        <a:pt x="82" y="110"/>
                        <a:pt x="82" y="112"/>
                        <a:pt x="83" y="111"/>
                      </a:cubicBezTo>
                      <a:cubicBezTo>
                        <a:pt x="84" y="110"/>
                        <a:pt x="84" y="109"/>
                        <a:pt x="85" y="108"/>
                      </a:cubicBezTo>
                      <a:cubicBezTo>
                        <a:pt x="86" y="107"/>
                        <a:pt x="87" y="104"/>
                        <a:pt x="87" y="104"/>
                      </a:cubicBezTo>
                      <a:cubicBezTo>
                        <a:pt x="87" y="104"/>
                        <a:pt x="89" y="105"/>
                        <a:pt x="90" y="104"/>
                      </a:cubicBezTo>
                      <a:cubicBezTo>
                        <a:pt x="92" y="103"/>
                        <a:pt x="90" y="103"/>
                        <a:pt x="93" y="102"/>
                      </a:cubicBezTo>
                      <a:cubicBezTo>
                        <a:pt x="96" y="102"/>
                        <a:pt x="97" y="102"/>
                        <a:pt x="98" y="100"/>
                      </a:cubicBezTo>
                      <a:cubicBezTo>
                        <a:pt x="99" y="99"/>
                        <a:pt x="99" y="100"/>
                        <a:pt x="100" y="99"/>
                      </a:cubicBezTo>
                      <a:cubicBezTo>
                        <a:pt x="101" y="98"/>
                        <a:pt x="102" y="97"/>
                        <a:pt x="103" y="97"/>
                      </a:cubicBezTo>
                      <a:cubicBezTo>
                        <a:pt x="104" y="98"/>
                        <a:pt x="105" y="99"/>
                        <a:pt x="105" y="100"/>
                      </a:cubicBezTo>
                      <a:cubicBezTo>
                        <a:pt x="105" y="101"/>
                        <a:pt x="106" y="103"/>
                        <a:pt x="105" y="104"/>
                      </a:cubicBezTo>
                      <a:cubicBezTo>
                        <a:pt x="104" y="105"/>
                        <a:pt x="104" y="106"/>
                        <a:pt x="103" y="106"/>
                      </a:cubicBezTo>
                      <a:cubicBezTo>
                        <a:pt x="102" y="107"/>
                        <a:pt x="99" y="109"/>
                        <a:pt x="99" y="109"/>
                      </a:cubicBezTo>
                      <a:cubicBezTo>
                        <a:pt x="99" y="109"/>
                        <a:pt x="99" y="111"/>
                        <a:pt x="100" y="111"/>
                      </a:cubicBezTo>
                      <a:cubicBezTo>
                        <a:pt x="101" y="111"/>
                        <a:pt x="103" y="108"/>
                        <a:pt x="103" y="110"/>
                      </a:cubicBezTo>
                      <a:cubicBezTo>
                        <a:pt x="102" y="112"/>
                        <a:pt x="105" y="113"/>
                        <a:pt x="102" y="114"/>
                      </a:cubicBezTo>
                      <a:cubicBezTo>
                        <a:pt x="100" y="114"/>
                        <a:pt x="98" y="113"/>
                        <a:pt x="98" y="113"/>
                      </a:cubicBezTo>
                      <a:cubicBezTo>
                        <a:pt x="96" y="116"/>
                        <a:pt x="96" y="116"/>
                        <a:pt x="96" y="116"/>
                      </a:cubicBezTo>
                      <a:cubicBezTo>
                        <a:pt x="96" y="116"/>
                        <a:pt x="94" y="115"/>
                        <a:pt x="94" y="116"/>
                      </a:cubicBezTo>
                      <a:cubicBezTo>
                        <a:pt x="94" y="117"/>
                        <a:pt x="95" y="119"/>
                        <a:pt x="95" y="119"/>
                      </a:cubicBezTo>
                      <a:cubicBezTo>
                        <a:pt x="93" y="121"/>
                        <a:pt x="93" y="121"/>
                        <a:pt x="93" y="121"/>
                      </a:cubicBezTo>
                      <a:cubicBezTo>
                        <a:pt x="93" y="121"/>
                        <a:pt x="90" y="120"/>
                        <a:pt x="90" y="121"/>
                      </a:cubicBezTo>
                      <a:cubicBezTo>
                        <a:pt x="91" y="122"/>
                        <a:pt x="92" y="124"/>
                        <a:pt x="92" y="124"/>
                      </a:cubicBezTo>
                      <a:cubicBezTo>
                        <a:pt x="92" y="124"/>
                        <a:pt x="92" y="126"/>
                        <a:pt x="90" y="126"/>
                      </a:cubicBezTo>
                      <a:cubicBezTo>
                        <a:pt x="88" y="126"/>
                        <a:pt x="86" y="126"/>
                        <a:pt x="85" y="126"/>
                      </a:cubicBezTo>
                      <a:cubicBezTo>
                        <a:pt x="84" y="125"/>
                        <a:pt x="84" y="125"/>
                        <a:pt x="84" y="125"/>
                      </a:cubicBezTo>
                      <a:cubicBezTo>
                        <a:pt x="83" y="128"/>
                        <a:pt x="83" y="128"/>
                        <a:pt x="83" y="128"/>
                      </a:cubicBezTo>
                      <a:cubicBezTo>
                        <a:pt x="83" y="128"/>
                        <a:pt x="84" y="129"/>
                        <a:pt x="83" y="130"/>
                      </a:cubicBezTo>
                      <a:cubicBezTo>
                        <a:pt x="82" y="131"/>
                        <a:pt x="79" y="131"/>
                        <a:pt x="79" y="131"/>
                      </a:cubicBezTo>
                      <a:cubicBezTo>
                        <a:pt x="79" y="131"/>
                        <a:pt x="78" y="131"/>
                        <a:pt x="78" y="131"/>
                      </a:cubicBezTo>
                      <a:cubicBezTo>
                        <a:pt x="78" y="132"/>
                        <a:pt x="77" y="134"/>
                        <a:pt x="76" y="134"/>
                      </a:cubicBezTo>
                      <a:cubicBezTo>
                        <a:pt x="75" y="133"/>
                        <a:pt x="73" y="132"/>
                        <a:pt x="72" y="131"/>
                      </a:cubicBezTo>
                      <a:cubicBezTo>
                        <a:pt x="72" y="130"/>
                        <a:pt x="71" y="126"/>
                        <a:pt x="73" y="127"/>
                      </a:cubicBezTo>
                      <a:cubicBezTo>
                        <a:pt x="75" y="127"/>
                        <a:pt x="77" y="128"/>
                        <a:pt x="77" y="126"/>
                      </a:cubicBezTo>
                      <a:cubicBezTo>
                        <a:pt x="77" y="124"/>
                        <a:pt x="76" y="123"/>
                        <a:pt x="76" y="123"/>
                      </a:cubicBezTo>
                      <a:cubicBezTo>
                        <a:pt x="77" y="121"/>
                        <a:pt x="77" y="121"/>
                        <a:pt x="77" y="121"/>
                      </a:cubicBezTo>
                      <a:close/>
                      <a:moveTo>
                        <a:pt x="267" y="15"/>
                      </a:moveTo>
                      <a:cubicBezTo>
                        <a:pt x="267" y="15"/>
                        <a:pt x="267" y="15"/>
                        <a:pt x="267" y="15"/>
                      </a:cubicBezTo>
                      <a:cubicBezTo>
                        <a:pt x="268" y="15"/>
                        <a:pt x="271" y="16"/>
                        <a:pt x="271" y="15"/>
                      </a:cubicBezTo>
                      <a:cubicBezTo>
                        <a:pt x="271" y="15"/>
                        <a:pt x="272" y="13"/>
                        <a:pt x="272" y="13"/>
                      </a:cubicBezTo>
                      <a:cubicBezTo>
                        <a:pt x="271" y="12"/>
                        <a:pt x="270" y="11"/>
                        <a:pt x="269" y="12"/>
                      </a:cubicBezTo>
                      <a:cubicBezTo>
                        <a:pt x="268" y="12"/>
                        <a:pt x="267" y="13"/>
                        <a:pt x="267" y="13"/>
                      </a:cubicBezTo>
                      <a:cubicBezTo>
                        <a:pt x="267" y="14"/>
                        <a:pt x="267" y="15"/>
                        <a:pt x="267" y="15"/>
                      </a:cubicBezTo>
                      <a:close/>
                      <a:moveTo>
                        <a:pt x="235" y="32"/>
                      </a:moveTo>
                      <a:cubicBezTo>
                        <a:pt x="235" y="32"/>
                        <a:pt x="235" y="32"/>
                        <a:pt x="235" y="32"/>
                      </a:cubicBezTo>
                      <a:cubicBezTo>
                        <a:pt x="236" y="32"/>
                        <a:pt x="237" y="30"/>
                        <a:pt x="237" y="31"/>
                      </a:cubicBezTo>
                      <a:cubicBezTo>
                        <a:pt x="237" y="33"/>
                        <a:pt x="238" y="33"/>
                        <a:pt x="237" y="34"/>
                      </a:cubicBezTo>
                      <a:cubicBezTo>
                        <a:pt x="236" y="34"/>
                        <a:pt x="234" y="36"/>
                        <a:pt x="233" y="35"/>
                      </a:cubicBezTo>
                      <a:cubicBezTo>
                        <a:pt x="233" y="35"/>
                        <a:pt x="234" y="31"/>
                        <a:pt x="234" y="31"/>
                      </a:cubicBezTo>
                      <a:cubicBezTo>
                        <a:pt x="235" y="32"/>
                        <a:pt x="235" y="32"/>
                        <a:pt x="235" y="32"/>
                      </a:cubicBezTo>
                      <a:close/>
                      <a:moveTo>
                        <a:pt x="254" y="34"/>
                      </a:moveTo>
                      <a:cubicBezTo>
                        <a:pt x="254" y="34"/>
                        <a:pt x="254" y="34"/>
                        <a:pt x="254" y="34"/>
                      </a:cubicBezTo>
                      <a:cubicBezTo>
                        <a:pt x="254" y="34"/>
                        <a:pt x="254" y="35"/>
                        <a:pt x="252" y="34"/>
                      </a:cubicBezTo>
                      <a:cubicBezTo>
                        <a:pt x="249" y="34"/>
                        <a:pt x="248" y="35"/>
                        <a:pt x="248" y="33"/>
                      </a:cubicBezTo>
                      <a:cubicBezTo>
                        <a:pt x="248" y="32"/>
                        <a:pt x="249" y="31"/>
                        <a:pt x="247" y="30"/>
                      </a:cubicBezTo>
                      <a:cubicBezTo>
                        <a:pt x="245" y="30"/>
                        <a:pt x="245" y="30"/>
                        <a:pt x="245" y="30"/>
                      </a:cubicBezTo>
                      <a:cubicBezTo>
                        <a:pt x="245" y="30"/>
                        <a:pt x="244" y="28"/>
                        <a:pt x="245" y="27"/>
                      </a:cubicBezTo>
                      <a:cubicBezTo>
                        <a:pt x="247" y="25"/>
                        <a:pt x="247" y="26"/>
                        <a:pt x="248" y="26"/>
                      </a:cubicBezTo>
                      <a:cubicBezTo>
                        <a:pt x="250" y="26"/>
                        <a:pt x="249" y="26"/>
                        <a:pt x="251" y="27"/>
                      </a:cubicBezTo>
                      <a:cubicBezTo>
                        <a:pt x="253" y="27"/>
                        <a:pt x="254" y="28"/>
                        <a:pt x="254" y="26"/>
                      </a:cubicBezTo>
                      <a:cubicBezTo>
                        <a:pt x="254" y="25"/>
                        <a:pt x="255" y="25"/>
                        <a:pt x="253" y="23"/>
                      </a:cubicBezTo>
                      <a:cubicBezTo>
                        <a:pt x="252" y="21"/>
                        <a:pt x="252" y="22"/>
                        <a:pt x="251" y="21"/>
                      </a:cubicBezTo>
                      <a:cubicBezTo>
                        <a:pt x="250" y="19"/>
                        <a:pt x="248" y="17"/>
                        <a:pt x="249" y="16"/>
                      </a:cubicBezTo>
                      <a:cubicBezTo>
                        <a:pt x="249" y="15"/>
                        <a:pt x="248" y="15"/>
                        <a:pt x="250" y="13"/>
                      </a:cubicBezTo>
                      <a:cubicBezTo>
                        <a:pt x="253" y="12"/>
                        <a:pt x="255" y="10"/>
                        <a:pt x="256" y="10"/>
                      </a:cubicBezTo>
                      <a:cubicBezTo>
                        <a:pt x="257" y="10"/>
                        <a:pt x="258" y="10"/>
                        <a:pt x="258" y="11"/>
                      </a:cubicBezTo>
                      <a:cubicBezTo>
                        <a:pt x="258" y="13"/>
                        <a:pt x="258" y="14"/>
                        <a:pt x="257" y="15"/>
                      </a:cubicBezTo>
                      <a:cubicBezTo>
                        <a:pt x="256" y="15"/>
                        <a:pt x="256" y="16"/>
                        <a:pt x="256" y="16"/>
                      </a:cubicBezTo>
                      <a:cubicBezTo>
                        <a:pt x="256" y="16"/>
                        <a:pt x="255" y="19"/>
                        <a:pt x="257" y="19"/>
                      </a:cubicBezTo>
                      <a:cubicBezTo>
                        <a:pt x="259" y="18"/>
                        <a:pt x="260" y="16"/>
                        <a:pt x="260" y="15"/>
                      </a:cubicBezTo>
                      <a:cubicBezTo>
                        <a:pt x="261" y="14"/>
                        <a:pt x="262" y="15"/>
                        <a:pt x="261" y="13"/>
                      </a:cubicBezTo>
                      <a:cubicBezTo>
                        <a:pt x="261" y="11"/>
                        <a:pt x="260" y="10"/>
                        <a:pt x="261" y="10"/>
                      </a:cubicBezTo>
                      <a:cubicBezTo>
                        <a:pt x="262" y="10"/>
                        <a:pt x="263" y="12"/>
                        <a:pt x="264" y="10"/>
                      </a:cubicBezTo>
                      <a:cubicBezTo>
                        <a:pt x="266" y="7"/>
                        <a:pt x="266" y="6"/>
                        <a:pt x="266" y="6"/>
                      </a:cubicBezTo>
                      <a:cubicBezTo>
                        <a:pt x="266" y="6"/>
                        <a:pt x="265" y="6"/>
                        <a:pt x="267" y="5"/>
                      </a:cubicBezTo>
                      <a:cubicBezTo>
                        <a:pt x="269" y="4"/>
                        <a:pt x="268" y="3"/>
                        <a:pt x="269" y="2"/>
                      </a:cubicBezTo>
                      <a:cubicBezTo>
                        <a:pt x="270" y="1"/>
                        <a:pt x="268" y="0"/>
                        <a:pt x="271" y="0"/>
                      </a:cubicBezTo>
                      <a:cubicBezTo>
                        <a:pt x="273" y="1"/>
                        <a:pt x="273" y="1"/>
                        <a:pt x="274" y="2"/>
                      </a:cubicBezTo>
                      <a:cubicBezTo>
                        <a:pt x="275" y="2"/>
                        <a:pt x="273" y="6"/>
                        <a:pt x="272" y="6"/>
                      </a:cubicBezTo>
                      <a:cubicBezTo>
                        <a:pt x="271" y="6"/>
                        <a:pt x="271" y="5"/>
                        <a:pt x="269" y="6"/>
                      </a:cubicBezTo>
                      <a:cubicBezTo>
                        <a:pt x="268" y="7"/>
                        <a:pt x="270" y="9"/>
                        <a:pt x="269" y="10"/>
                      </a:cubicBezTo>
                      <a:cubicBezTo>
                        <a:pt x="268" y="11"/>
                        <a:pt x="267" y="10"/>
                        <a:pt x="266" y="11"/>
                      </a:cubicBezTo>
                      <a:cubicBezTo>
                        <a:pt x="265" y="12"/>
                        <a:pt x="265" y="12"/>
                        <a:pt x="265" y="13"/>
                      </a:cubicBezTo>
                      <a:cubicBezTo>
                        <a:pt x="265" y="14"/>
                        <a:pt x="264" y="15"/>
                        <a:pt x="263" y="16"/>
                      </a:cubicBezTo>
                      <a:cubicBezTo>
                        <a:pt x="263" y="16"/>
                        <a:pt x="260" y="14"/>
                        <a:pt x="263" y="16"/>
                      </a:cubicBezTo>
                      <a:cubicBezTo>
                        <a:pt x="266" y="18"/>
                        <a:pt x="267" y="18"/>
                        <a:pt x="266" y="19"/>
                      </a:cubicBezTo>
                      <a:cubicBezTo>
                        <a:pt x="265" y="19"/>
                        <a:pt x="263" y="19"/>
                        <a:pt x="262" y="20"/>
                      </a:cubicBezTo>
                      <a:cubicBezTo>
                        <a:pt x="261" y="20"/>
                        <a:pt x="260" y="21"/>
                        <a:pt x="262" y="22"/>
                      </a:cubicBezTo>
                      <a:cubicBezTo>
                        <a:pt x="264" y="23"/>
                        <a:pt x="263" y="23"/>
                        <a:pt x="264" y="23"/>
                      </a:cubicBezTo>
                      <a:cubicBezTo>
                        <a:pt x="265" y="22"/>
                        <a:pt x="270" y="22"/>
                        <a:pt x="270" y="23"/>
                      </a:cubicBezTo>
                      <a:cubicBezTo>
                        <a:pt x="269" y="25"/>
                        <a:pt x="270" y="25"/>
                        <a:pt x="268" y="26"/>
                      </a:cubicBezTo>
                      <a:cubicBezTo>
                        <a:pt x="265" y="27"/>
                        <a:pt x="263" y="26"/>
                        <a:pt x="262" y="25"/>
                      </a:cubicBezTo>
                      <a:cubicBezTo>
                        <a:pt x="261" y="25"/>
                        <a:pt x="261" y="23"/>
                        <a:pt x="261" y="26"/>
                      </a:cubicBezTo>
                      <a:cubicBezTo>
                        <a:pt x="262" y="29"/>
                        <a:pt x="264" y="29"/>
                        <a:pt x="263" y="29"/>
                      </a:cubicBezTo>
                      <a:cubicBezTo>
                        <a:pt x="261" y="29"/>
                        <a:pt x="259" y="29"/>
                        <a:pt x="259" y="29"/>
                      </a:cubicBezTo>
                      <a:cubicBezTo>
                        <a:pt x="259" y="29"/>
                        <a:pt x="258" y="27"/>
                        <a:pt x="259" y="30"/>
                      </a:cubicBezTo>
                      <a:cubicBezTo>
                        <a:pt x="260" y="33"/>
                        <a:pt x="260" y="33"/>
                        <a:pt x="260" y="33"/>
                      </a:cubicBezTo>
                      <a:cubicBezTo>
                        <a:pt x="260" y="33"/>
                        <a:pt x="258" y="34"/>
                        <a:pt x="258" y="34"/>
                      </a:cubicBezTo>
                      <a:cubicBezTo>
                        <a:pt x="258" y="35"/>
                        <a:pt x="259" y="37"/>
                        <a:pt x="260" y="38"/>
                      </a:cubicBezTo>
                      <a:cubicBezTo>
                        <a:pt x="260" y="38"/>
                        <a:pt x="259" y="42"/>
                        <a:pt x="258" y="42"/>
                      </a:cubicBezTo>
                      <a:cubicBezTo>
                        <a:pt x="258" y="42"/>
                        <a:pt x="258" y="43"/>
                        <a:pt x="257" y="44"/>
                      </a:cubicBezTo>
                      <a:cubicBezTo>
                        <a:pt x="256" y="45"/>
                        <a:pt x="255" y="46"/>
                        <a:pt x="255" y="46"/>
                      </a:cubicBezTo>
                      <a:cubicBezTo>
                        <a:pt x="253" y="52"/>
                        <a:pt x="253" y="52"/>
                        <a:pt x="253" y="52"/>
                      </a:cubicBezTo>
                      <a:cubicBezTo>
                        <a:pt x="253" y="52"/>
                        <a:pt x="252" y="54"/>
                        <a:pt x="251" y="52"/>
                      </a:cubicBezTo>
                      <a:cubicBezTo>
                        <a:pt x="251" y="50"/>
                        <a:pt x="250" y="50"/>
                        <a:pt x="251" y="49"/>
                      </a:cubicBezTo>
                      <a:cubicBezTo>
                        <a:pt x="252" y="49"/>
                        <a:pt x="252" y="47"/>
                        <a:pt x="253" y="46"/>
                      </a:cubicBezTo>
                      <a:cubicBezTo>
                        <a:pt x="253" y="45"/>
                        <a:pt x="254" y="41"/>
                        <a:pt x="254" y="41"/>
                      </a:cubicBezTo>
                      <a:cubicBezTo>
                        <a:pt x="254" y="41"/>
                        <a:pt x="256" y="41"/>
                        <a:pt x="257" y="40"/>
                      </a:cubicBezTo>
                      <a:cubicBezTo>
                        <a:pt x="257" y="40"/>
                        <a:pt x="255" y="36"/>
                        <a:pt x="255" y="36"/>
                      </a:cubicBezTo>
                      <a:cubicBezTo>
                        <a:pt x="256" y="34"/>
                        <a:pt x="256" y="34"/>
                        <a:pt x="256" y="34"/>
                      </a:cubicBezTo>
                      <a:cubicBezTo>
                        <a:pt x="254" y="34"/>
                        <a:pt x="254" y="34"/>
                        <a:pt x="254" y="34"/>
                      </a:cubicBezTo>
                      <a:close/>
                      <a:moveTo>
                        <a:pt x="239" y="67"/>
                      </a:moveTo>
                      <a:cubicBezTo>
                        <a:pt x="239" y="67"/>
                        <a:pt x="239" y="67"/>
                        <a:pt x="239" y="67"/>
                      </a:cubicBezTo>
                      <a:cubicBezTo>
                        <a:pt x="239" y="67"/>
                        <a:pt x="242" y="63"/>
                        <a:pt x="243" y="64"/>
                      </a:cubicBezTo>
                      <a:cubicBezTo>
                        <a:pt x="243" y="64"/>
                        <a:pt x="243" y="65"/>
                        <a:pt x="243" y="66"/>
                      </a:cubicBezTo>
                      <a:cubicBezTo>
                        <a:pt x="243" y="66"/>
                        <a:pt x="244" y="68"/>
                        <a:pt x="243" y="68"/>
                      </a:cubicBezTo>
                      <a:cubicBezTo>
                        <a:pt x="242" y="68"/>
                        <a:pt x="241" y="68"/>
                        <a:pt x="240" y="68"/>
                      </a:cubicBezTo>
                      <a:cubicBezTo>
                        <a:pt x="240" y="68"/>
                        <a:pt x="239" y="67"/>
                        <a:pt x="239" y="67"/>
                      </a:cubicBezTo>
                      <a:close/>
                      <a:moveTo>
                        <a:pt x="196" y="98"/>
                      </a:moveTo>
                      <a:cubicBezTo>
                        <a:pt x="196" y="98"/>
                        <a:pt x="196" y="98"/>
                        <a:pt x="196" y="98"/>
                      </a:cubicBezTo>
                      <a:cubicBezTo>
                        <a:pt x="198" y="96"/>
                        <a:pt x="198" y="96"/>
                        <a:pt x="198" y="96"/>
                      </a:cubicBezTo>
                      <a:cubicBezTo>
                        <a:pt x="201" y="97"/>
                        <a:pt x="201" y="97"/>
                        <a:pt x="201" y="97"/>
                      </a:cubicBezTo>
                      <a:cubicBezTo>
                        <a:pt x="201" y="97"/>
                        <a:pt x="202" y="95"/>
                        <a:pt x="202" y="97"/>
                      </a:cubicBezTo>
                      <a:cubicBezTo>
                        <a:pt x="201" y="99"/>
                        <a:pt x="199" y="102"/>
                        <a:pt x="199" y="102"/>
                      </a:cubicBezTo>
                      <a:cubicBezTo>
                        <a:pt x="199" y="102"/>
                        <a:pt x="200" y="102"/>
                        <a:pt x="198" y="103"/>
                      </a:cubicBezTo>
                      <a:cubicBezTo>
                        <a:pt x="196" y="104"/>
                        <a:pt x="196" y="105"/>
                        <a:pt x="195" y="103"/>
                      </a:cubicBezTo>
                      <a:cubicBezTo>
                        <a:pt x="194" y="102"/>
                        <a:pt x="193" y="102"/>
                        <a:pt x="193" y="101"/>
                      </a:cubicBezTo>
                      <a:cubicBezTo>
                        <a:pt x="194" y="100"/>
                        <a:pt x="194" y="98"/>
                        <a:pt x="194" y="98"/>
                      </a:cubicBezTo>
                      <a:cubicBezTo>
                        <a:pt x="196" y="98"/>
                        <a:pt x="196" y="98"/>
                        <a:pt x="196" y="98"/>
                      </a:cubicBezTo>
                      <a:close/>
                      <a:moveTo>
                        <a:pt x="217" y="72"/>
                      </a:moveTo>
                      <a:cubicBezTo>
                        <a:pt x="217" y="72"/>
                        <a:pt x="217" y="72"/>
                        <a:pt x="217" y="72"/>
                      </a:cubicBezTo>
                      <a:cubicBezTo>
                        <a:pt x="217" y="72"/>
                        <a:pt x="218" y="70"/>
                        <a:pt x="219" y="70"/>
                      </a:cubicBezTo>
                      <a:cubicBezTo>
                        <a:pt x="220" y="71"/>
                        <a:pt x="221" y="71"/>
                        <a:pt x="221" y="72"/>
                      </a:cubicBezTo>
                      <a:cubicBezTo>
                        <a:pt x="220" y="73"/>
                        <a:pt x="219" y="74"/>
                        <a:pt x="218" y="74"/>
                      </a:cubicBezTo>
                      <a:cubicBezTo>
                        <a:pt x="217" y="74"/>
                        <a:pt x="217" y="72"/>
                        <a:pt x="217" y="72"/>
                      </a:cubicBezTo>
                      <a:close/>
                      <a:moveTo>
                        <a:pt x="213" y="77"/>
                      </a:moveTo>
                      <a:cubicBezTo>
                        <a:pt x="213" y="77"/>
                        <a:pt x="213" y="77"/>
                        <a:pt x="213" y="77"/>
                      </a:cubicBezTo>
                      <a:cubicBezTo>
                        <a:pt x="213" y="77"/>
                        <a:pt x="215" y="75"/>
                        <a:pt x="216" y="76"/>
                      </a:cubicBezTo>
                      <a:cubicBezTo>
                        <a:pt x="216" y="76"/>
                        <a:pt x="217" y="76"/>
                        <a:pt x="216" y="77"/>
                      </a:cubicBezTo>
                      <a:cubicBezTo>
                        <a:pt x="216" y="78"/>
                        <a:pt x="218" y="77"/>
                        <a:pt x="215" y="78"/>
                      </a:cubicBezTo>
                      <a:cubicBezTo>
                        <a:pt x="213" y="80"/>
                        <a:pt x="214" y="81"/>
                        <a:pt x="212" y="80"/>
                      </a:cubicBezTo>
                      <a:cubicBezTo>
                        <a:pt x="211" y="79"/>
                        <a:pt x="211" y="78"/>
                        <a:pt x="211" y="77"/>
                      </a:cubicBezTo>
                      <a:cubicBezTo>
                        <a:pt x="211" y="77"/>
                        <a:pt x="212" y="75"/>
                        <a:pt x="212" y="75"/>
                      </a:cubicBezTo>
                      <a:cubicBezTo>
                        <a:pt x="213" y="76"/>
                        <a:pt x="213" y="77"/>
                        <a:pt x="213" y="77"/>
                      </a:cubicBezTo>
                      <a:close/>
                      <a:moveTo>
                        <a:pt x="205" y="80"/>
                      </a:moveTo>
                      <a:cubicBezTo>
                        <a:pt x="205" y="80"/>
                        <a:pt x="205" y="80"/>
                        <a:pt x="205" y="80"/>
                      </a:cubicBezTo>
                      <a:cubicBezTo>
                        <a:pt x="205" y="80"/>
                        <a:pt x="207" y="81"/>
                        <a:pt x="207" y="81"/>
                      </a:cubicBezTo>
                      <a:cubicBezTo>
                        <a:pt x="208" y="82"/>
                        <a:pt x="208" y="81"/>
                        <a:pt x="209" y="80"/>
                      </a:cubicBezTo>
                      <a:cubicBezTo>
                        <a:pt x="211" y="80"/>
                        <a:pt x="209" y="80"/>
                        <a:pt x="210" y="79"/>
                      </a:cubicBezTo>
                      <a:cubicBezTo>
                        <a:pt x="211" y="77"/>
                        <a:pt x="210" y="78"/>
                        <a:pt x="210" y="77"/>
                      </a:cubicBezTo>
                      <a:cubicBezTo>
                        <a:pt x="209" y="77"/>
                        <a:pt x="209" y="77"/>
                        <a:pt x="208" y="77"/>
                      </a:cubicBezTo>
                      <a:cubicBezTo>
                        <a:pt x="206" y="77"/>
                        <a:pt x="205" y="80"/>
                        <a:pt x="205" y="80"/>
                      </a:cubicBezTo>
                      <a:close/>
                      <a:moveTo>
                        <a:pt x="209" y="86"/>
                      </a:moveTo>
                      <a:cubicBezTo>
                        <a:pt x="209" y="86"/>
                        <a:pt x="209" y="86"/>
                        <a:pt x="209" y="86"/>
                      </a:cubicBezTo>
                      <a:cubicBezTo>
                        <a:pt x="209" y="86"/>
                        <a:pt x="210" y="83"/>
                        <a:pt x="211" y="83"/>
                      </a:cubicBezTo>
                      <a:cubicBezTo>
                        <a:pt x="212" y="84"/>
                        <a:pt x="212" y="83"/>
                        <a:pt x="212" y="84"/>
                      </a:cubicBezTo>
                      <a:cubicBezTo>
                        <a:pt x="212" y="85"/>
                        <a:pt x="212" y="87"/>
                        <a:pt x="211" y="87"/>
                      </a:cubicBezTo>
                      <a:cubicBezTo>
                        <a:pt x="210" y="87"/>
                        <a:pt x="209" y="86"/>
                        <a:pt x="209" y="86"/>
                      </a:cubicBezTo>
                      <a:close/>
                      <a:moveTo>
                        <a:pt x="201" y="86"/>
                      </a:moveTo>
                      <a:cubicBezTo>
                        <a:pt x="201" y="86"/>
                        <a:pt x="201" y="86"/>
                        <a:pt x="201" y="86"/>
                      </a:cubicBezTo>
                      <a:cubicBezTo>
                        <a:pt x="202" y="84"/>
                        <a:pt x="202" y="84"/>
                        <a:pt x="202" y="84"/>
                      </a:cubicBezTo>
                      <a:cubicBezTo>
                        <a:pt x="204" y="85"/>
                        <a:pt x="204" y="85"/>
                        <a:pt x="204" y="85"/>
                      </a:cubicBezTo>
                      <a:cubicBezTo>
                        <a:pt x="204" y="85"/>
                        <a:pt x="205" y="86"/>
                        <a:pt x="204" y="86"/>
                      </a:cubicBezTo>
                      <a:cubicBezTo>
                        <a:pt x="204" y="87"/>
                        <a:pt x="203" y="87"/>
                        <a:pt x="203" y="88"/>
                      </a:cubicBezTo>
                      <a:cubicBezTo>
                        <a:pt x="202" y="88"/>
                        <a:pt x="201" y="87"/>
                        <a:pt x="201" y="87"/>
                      </a:cubicBezTo>
                      <a:cubicBezTo>
                        <a:pt x="201" y="86"/>
                        <a:pt x="201" y="86"/>
                        <a:pt x="201" y="86"/>
                      </a:cubicBezTo>
                      <a:close/>
                      <a:moveTo>
                        <a:pt x="201" y="73"/>
                      </a:moveTo>
                      <a:cubicBezTo>
                        <a:pt x="201" y="73"/>
                        <a:pt x="201" y="73"/>
                        <a:pt x="201" y="73"/>
                      </a:cubicBezTo>
                      <a:cubicBezTo>
                        <a:pt x="201" y="73"/>
                        <a:pt x="203" y="70"/>
                        <a:pt x="203" y="70"/>
                      </a:cubicBezTo>
                      <a:cubicBezTo>
                        <a:pt x="204" y="70"/>
                        <a:pt x="205" y="69"/>
                        <a:pt x="205" y="71"/>
                      </a:cubicBezTo>
                      <a:cubicBezTo>
                        <a:pt x="205" y="73"/>
                        <a:pt x="207" y="75"/>
                        <a:pt x="204" y="75"/>
                      </a:cubicBezTo>
                      <a:cubicBezTo>
                        <a:pt x="202" y="75"/>
                        <a:pt x="201" y="76"/>
                        <a:pt x="201" y="75"/>
                      </a:cubicBezTo>
                      <a:cubicBezTo>
                        <a:pt x="200" y="74"/>
                        <a:pt x="201" y="73"/>
                        <a:pt x="201" y="73"/>
                      </a:cubicBezTo>
                      <a:close/>
                      <a:moveTo>
                        <a:pt x="197" y="79"/>
                      </a:moveTo>
                      <a:cubicBezTo>
                        <a:pt x="197" y="79"/>
                        <a:pt x="197" y="79"/>
                        <a:pt x="197" y="79"/>
                      </a:cubicBezTo>
                      <a:cubicBezTo>
                        <a:pt x="197" y="79"/>
                        <a:pt x="199" y="77"/>
                        <a:pt x="200" y="77"/>
                      </a:cubicBezTo>
                      <a:cubicBezTo>
                        <a:pt x="201" y="78"/>
                        <a:pt x="202" y="78"/>
                        <a:pt x="202" y="79"/>
                      </a:cubicBezTo>
                      <a:cubicBezTo>
                        <a:pt x="202" y="80"/>
                        <a:pt x="202" y="80"/>
                        <a:pt x="201" y="81"/>
                      </a:cubicBezTo>
                      <a:cubicBezTo>
                        <a:pt x="201" y="82"/>
                        <a:pt x="200" y="82"/>
                        <a:pt x="199" y="82"/>
                      </a:cubicBezTo>
                      <a:cubicBezTo>
                        <a:pt x="199" y="82"/>
                        <a:pt x="197" y="79"/>
                        <a:pt x="197" y="79"/>
                      </a:cubicBezTo>
                      <a:close/>
                      <a:moveTo>
                        <a:pt x="200" y="91"/>
                      </a:moveTo>
                      <a:cubicBezTo>
                        <a:pt x="200" y="91"/>
                        <a:pt x="200" y="91"/>
                        <a:pt x="200" y="91"/>
                      </a:cubicBezTo>
                      <a:cubicBezTo>
                        <a:pt x="200" y="91"/>
                        <a:pt x="199" y="94"/>
                        <a:pt x="199" y="95"/>
                      </a:cubicBezTo>
                      <a:cubicBezTo>
                        <a:pt x="199" y="96"/>
                        <a:pt x="202" y="96"/>
                        <a:pt x="203" y="95"/>
                      </a:cubicBezTo>
                      <a:cubicBezTo>
                        <a:pt x="203" y="95"/>
                        <a:pt x="204" y="93"/>
                        <a:pt x="204" y="93"/>
                      </a:cubicBezTo>
                      <a:cubicBezTo>
                        <a:pt x="204" y="93"/>
                        <a:pt x="203" y="91"/>
                        <a:pt x="202" y="90"/>
                      </a:cubicBezTo>
                      <a:cubicBezTo>
                        <a:pt x="201" y="89"/>
                        <a:pt x="200" y="91"/>
                        <a:pt x="200" y="91"/>
                      </a:cubicBezTo>
                      <a:close/>
                      <a:moveTo>
                        <a:pt x="191" y="88"/>
                      </a:moveTo>
                      <a:cubicBezTo>
                        <a:pt x="191" y="88"/>
                        <a:pt x="191" y="88"/>
                        <a:pt x="191" y="88"/>
                      </a:cubicBezTo>
                      <a:cubicBezTo>
                        <a:pt x="191" y="91"/>
                        <a:pt x="191" y="91"/>
                        <a:pt x="191" y="91"/>
                      </a:cubicBezTo>
                      <a:cubicBezTo>
                        <a:pt x="191" y="91"/>
                        <a:pt x="193" y="93"/>
                        <a:pt x="194" y="93"/>
                      </a:cubicBezTo>
                      <a:cubicBezTo>
                        <a:pt x="195" y="94"/>
                        <a:pt x="195" y="93"/>
                        <a:pt x="197" y="94"/>
                      </a:cubicBezTo>
                      <a:cubicBezTo>
                        <a:pt x="198" y="94"/>
                        <a:pt x="198" y="93"/>
                        <a:pt x="198" y="93"/>
                      </a:cubicBezTo>
                      <a:cubicBezTo>
                        <a:pt x="199" y="93"/>
                        <a:pt x="199" y="93"/>
                        <a:pt x="199" y="92"/>
                      </a:cubicBezTo>
                      <a:cubicBezTo>
                        <a:pt x="199" y="92"/>
                        <a:pt x="197" y="91"/>
                        <a:pt x="196" y="90"/>
                      </a:cubicBezTo>
                      <a:cubicBezTo>
                        <a:pt x="196" y="89"/>
                        <a:pt x="196" y="89"/>
                        <a:pt x="196" y="88"/>
                      </a:cubicBezTo>
                      <a:cubicBezTo>
                        <a:pt x="196" y="88"/>
                        <a:pt x="197" y="87"/>
                        <a:pt x="198" y="87"/>
                      </a:cubicBezTo>
                      <a:cubicBezTo>
                        <a:pt x="198" y="86"/>
                        <a:pt x="198" y="84"/>
                        <a:pt x="198" y="84"/>
                      </a:cubicBezTo>
                      <a:cubicBezTo>
                        <a:pt x="198" y="84"/>
                        <a:pt x="196" y="84"/>
                        <a:pt x="196" y="83"/>
                      </a:cubicBezTo>
                      <a:cubicBezTo>
                        <a:pt x="196" y="83"/>
                        <a:pt x="195" y="82"/>
                        <a:pt x="194" y="81"/>
                      </a:cubicBezTo>
                      <a:cubicBezTo>
                        <a:pt x="194" y="80"/>
                        <a:pt x="192" y="80"/>
                        <a:pt x="191" y="80"/>
                      </a:cubicBezTo>
                      <a:cubicBezTo>
                        <a:pt x="191" y="80"/>
                        <a:pt x="190" y="83"/>
                        <a:pt x="189" y="84"/>
                      </a:cubicBezTo>
                      <a:cubicBezTo>
                        <a:pt x="189" y="84"/>
                        <a:pt x="188" y="86"/>
                        <a:pt x="188" y="86"/>
                      </a:cubicBezTo>
                      <a:cubicBezTo>
                        <a:pt x="188" y="87"/>
                        <a:pt x="188" y="88"/>
                        <a:pt x="189" y="89"/>
                      </a:cubicBezTo>
                      <a:cubicBezTo>
                        <a:pt x="190" y="89"/>
                        <a:pt x="191" y="88"/>
                        <a:pt x="191" y="88"/>
                      </a:cubicBezTo>
                      <a:close/>
                      <a:moveTo>
                        <a:pt x="188" y="96"/>
                      </a:moveTo>
                      <a:cubicBezTo>
                        <a:pt x="188" y="96"/>
                        <a:pt x="188" y="96"/>
                        <a:pt x="188" y="96"/>
                      </a:cubicBezTo>
                      <a:cubicBezTo>
                        <a:pt x="187" y="96"/>
                        <a:pt x="185" y="94"/>
                        <a:pt x="185" y="94"/>
                      </a:cubicBezTo>
                      <a:cubicBezTo>
                        <a:pt x="185" y="94"/>
                        <a:pt x="187" y="93"/>
                        <a:pt x="187" y="92"/>
                      </a:cubicBezTo>
                      <a:cubicBezTo>
                        <a:pt x="188" y="92"/>
                        <a:pt x="187" y="91"/>
                        <a:pt x="189" y="91"/>
                      </a:cubicBezTo>
                      <a:cubicBezTo>
                        <a:pt x="191" y="92"/>
                        <a:pt x="191" y="93"/>
                        <a:pt x="191" y="93"/>
                      </a:cubicBezTo>
                      <a:cubicBezTo>
                        <a:pt x="191" y="93"/>
                        <a:pt x="192" y="95"/>
                        <a:pt x="192" y="96"/>
                      </a:cubicBezTo>
                      <a:cubicBezTo>
                        <a:pt x="192" y="96"/>
                        <a:pt x="192" y="97"/>
                        <a:pt x="192" y="97"/>
                      </a:cubicBezTo>
                      <a:cubicBezTo>
                        <a:pt x="192" y="98"/>
                        <a:pt x="194" y="99"/>
                        <a:pt x="191" y="99"/>
                      </a:cubicBezTo>
                      <a:cubicBezTo>
                        <a:pt x="189" y="99"/>
                        <a:pt x="189" y="99"/>
                        <a:pt x="189" y="99"/>
                      </a:cubicBezTo>
                      <a:lnTo>
                        <a:pt x="188" y="9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EU">
                <a:extLst>
                  <a:ext uri="{FF2B5EF4-FFF2-40B4-BE49-F238E27FC236}">
                    <a16:creationId xmlns:a16="http://schemas.microsoft.com/office/drawing/2014/main" id="{2D0093EE-8B12-52F0-036F-C9EE1BD7E117}"/>
                  </a:ext>
                </a:extLst>
              </p:cNvPr>
              <p:cNvGrpSpPr/>
              <p:nvPr/>
            </p:nvGrpSpPr>
            <p:grpSpPr>
              <a:xfrm>
                <a:off x="1001090" y="822712"/>
                <a:ext cx="8399581" cy="5650597"/>
                <a:chOff x="1001090" y="822712"/>
                <a:chExt cx="8399581" cy="5650597"/>
              </a:xfrm>
              <a:solidFill>
                <a:srgbClr val="00B0F0"/>
              </a:solidFill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5F516E4-5AF9-9D27-D6BA-099CD2309C3C}"/>
                    </a:ext>
                  </a:extLst>
                </p:cNvPr>
                <p:cNvSpPr txBox="1"/>
                <p:nvPr/>
              </p:nvSpPr>
              <p:spPr>
                <a:xfrm>
                  <a:off x="1258162" y="822712"/>
                  <a:ext cx="0" cy="0"/>
                </a:xfrm>
                <a:prstGeom prst="rect">
                  <a:avLst/>
                </a:prstGeom>
                <a:solidFill>
                  <a:srgbClr val="1C45EF">
                    <a:alpha val="70000"/>
                  </a:srgbClr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none" lIns="91440" tIns="45720" rIns="91440" bIns="45720" rtlCol="0" anchor="t">
                  <a:noAutofit/>
                </a:bodyPr>
                <a:lstStyle/>
                <a:p>
                  <a:pPr algn="l"/>
                  <a:endParaRPr lang="es-ES" sz="4000" b="1" dirty="0" err="1">
                    <a:solidFill>
                      <a:srgbClr val="1C45EF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47">
                  <a:extLst>
                    <a:ext uri="{FF2B5EF4-FFF2-40B4-BE49-F238E27FC236}">
                      <a16:creationId xmlns:a16="http://schemas.microsoft.com/office/drawing/2014/main" id="{5109826C-4239-5F3A-12B4-A72B0DCDD7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52065" y="4291314"/>
                  <a:ext cx="583815" cy="315706"/>
                </a:xfrm>
                <a:custGeom>
                  <a:avLst/>
                  <a:gdLst>
                    <a:gd name="T0" fmla="*/ 32 w 195"/>
                    <a:gd name="T1" fmla="*/ 49 h 109"/>
                    <a:gd name="T2" fmla="*/ 40 w 195"/>
                    <a:gd name="T3" fmla="*/ 37 h 109"/>
                    <a:gd name="T4" fmla="*/ 47 w 195"/>
                    <a:gd name="T5" fmla="*/ 25 h 109"/>
                    <a:gd name="T6" fmla="*/ 53 w 195"/>
                    <a:gd name="T7" fmla="*/ 15 h 109"/>
                    <a:gd name="T8" fmla="*/ 64 w 195"/>
                    <a:gd name="T9" fmla="*/ 13 h 109"/>
                    <a:gd name="T10" fmla="*/ 71 w 195"/>
                    <a:gd name="T11" fmla="*/ 17 h 109"/>
                    <a:gd name="T12" fmla="*/ 78 w 195"/>
                    <a:gd name="T13" fmla="*/ 8 h 109"/>
                    <a:gd name="T14" fmla="*/ 87 w 195"/>
                    <a:gd name="T15" fmla="*/ 10 h 109"/>
                    <a:gd name="T16" fmla="*/ 96 w 195"/>
                    <a:gd name="T17" fmla="*/ 14 h 109"/>
                    <a:gd name="T18" fmla="*/ 97 w 195"/>
                    <a:gd name="T19" fmla="*/ 22 h 109"/>
                    <a:gd name="T20" fmla="*/ 102 w 195"/>
                    <a:gd name="T21" fmla="*/ 23 h 109"/>
                    <a:gd name="T22" fmla="*/ 106 w 195"/>
                    <a:gd name="T23" fmla="*/ 23 h 109"/>
                    <a:gd name="T24" fmla="*/ 108 w 195"/>
                    <a:gd name="T25" fmla="*/ 20 h 109"/>
                    <a:gd name="T26" fmla="*/ 111 w 195"/>
                    <a:gd name="T27" fmla="*/ 15 h 109"/>
                    <a:gd name="T28" fmla="*/ 114 w 195"/>
                    <a:gd name="T29" fmla="*/ 12 h 109"/>
                    <a:gd name="T30" fmla="*/ 118 w 195"/>
                    <a:gd name="T31" fmla="*/ 9 h 109"/>
                    <a:gd name="T32" fmla="*/ 123 w 195"/>
                    <a:gd name="T33" fmla="*/ 9 h 109"/>
                    <a:gd name="T34" fmla="*/ 126 w 195"/>
                    <a:gd name="T35" fmla="*/ 8 h 109"/>
                    <a:gd name="T36" fmla="*/ 131 w 195"/>
                    <a:gd name="T37" fmla="*/ 9 h 109"/>
                    <a:gd name="T38" fmla="*/ 135 w 195"/>
                    <a:gd name="T39" fmla="*/ 11 h 109"/>
                    <a:gd name="T40" fmla="*/ 142 w 195"/>
                    <a:gd name="T41" fmla="*/ 7 h 109"/>
                    <a:gd name="T42" fmla="*/ 145 w 195"/>
                    <a:gd name="T43" fmla="*/ 4 h 109"/>
                    <a:gd name="T44" fmla="*/ 148 w 195"/>
                    <a:gd name="T45" fmla="*/ 1 h 109"/>
                    <a:gd name="T46" fmla="*/ 154 w 195"/>
                    <a:gd name="T47" fmla="*/ 2 h 109"/>
                    <a:gd name="T48" fmla="*/ 162 w 195"/>
                    <a:gd name="T49" fmla="*/ 1 h 109"/>
                    <a:gd name="T50" fmla="*/ 168 w 195"/>
                    <a:gd name="T51" fmla="*/ 1 h 109"/>
                    <a:gd name="T52" fmla="*/ 173 w 195"/>
                    <a:gd name="T53" fmla="*/ 4 h 109"/>
                    <a:gd name="T54" fmla="*/ 175 w 195"/>
                    <a:gd name="T55" fmla="*/ 9 h 109"/>
                    <a:gd name="T56" fmla="*/ 183 w 195"/>
                    <a:gd name="T57" fmla="*/ 10 h 109"/>
                    <a:gd name="T58" fmla="*/ 187 w 195"/>
                    <a:gd name="T59" fmla="*/ 11 h 109"/>
                    <a:gd name="T60" fmla="*/ 195 w 195"/>
                    <a:gd name="T61" fmla="*/ 12 h 109"/>
                    <a:gd name="T62" fmla="*/ 193 w 195"/>
                    <a:gd name="T63" fmla="*/ 20 h 109"/>
                    <a:gd name="T64" fmla="*/ 192 w 195"/>
                    <a:gd name="T65" fmla="*/ 27 h 109"/>
                    <a:gd name="T66" fmla="*/ 191 w 195"/>
                    <a:gd name="T67" fmla="*/ 33 h 109"/>
                    <a:gd name="T68" fmla="*/ 188 w 195"/>
                    <a:gd name="T69" fmla="*/ 39 h 109"/>
                    <a:gd name="T70" fmla="*/ 188 w 195"/>
                    <a:gd name="T71" fmla="*/ 47 h 109"/>
                    <a:gd name="T72" fmla="*/ 186 w 195"/>
                    <a:gd name="T73" fmla="*/ 52 h 109"/>
                    <a:gd name="T74" fmla="*/ 169 w 195"/>
                    <a:gd name="T75" fmla="*/ 49 h 109"/>
                    <a:gd name="T76" fmla="*/ 146 w 195"/>
                    <a:gd name="T77" fmla="*/ 50 h 109"/>
                    <a:gd name="T78" fmla="*/ 126 w 195"/>
                    <a:gd name="T79" fmla="*/ 70 h 109"/>
                    <a:gd name="T80" fmla="*/ 110 w 195"/>
                    <a:gd name="T81" fmla="*/ 78 h 109"/>
                    <a:gd name="T82" fmla="*/ 94 w 195"/>
                    <a:gd name="T83" fmla="*/ 85 h 109"/>
                    <a:gd name="T84" fmla="*/ 73 w 195"/>
                    <a:gd name="T85" fmla="*/ 96 h 109"/>
                    <a:gd name="T86" fmla="*/ 47 w 195"/>
                    <a:gd name="T87" fmla="*/ 107 h 109"/>
                    <a:gd name="T88" fmla="*/ 22 w 195"/>
                    <a:gd name="T89" fmla="*/ 98 h 109"/>
                    <a:gd name="T90" fmla="*/ 14 w 195"/>
                    <a:gd name="T91" fmla="*/ 102 h 109"/>
                    <a:gd name="T92" fmla="*/ 4 w 195"/>
                    <a:gd name="T93" fmla="*/ 88 h 109"/>
                    <a:gd name="T94" fmla="*/ 0 w 195"/>
                    <a:gd name="T95" fmla="*/ 84 h 109"/>
                    <a:gd name="T96" fmla="*/ 2 w 195"/>
                    <a:gd name="T97" fmla="*/ 75 h 109"/>
                    <a:gd name="T98" fmla="*/ 3 w 195"/>
                    <a:gd name="T99" fmla="*/ 68 h 109"/>
                    <a:gd name="T100" fmla="*/ 5 w 195"/>
                    <a:gd name="T101" fmla="*/ 60 h 109"/>
                    <a:gd name="T102" fmla="*/ 9 w 195"/>
                    <a:gd name="T103" fmla="*/ 55 h 109"/>
                    <a:gd name="T104" fmla="*/ 16 w 195"/>
                    <a:gd name="T105" fmla="*/ 57 h 109"/>
                    <a:gd name="T106" fmla="*/ 22 w 195"/>
                    <a:gd name="T107" fmla="*/ 5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5" h="109">
                      <a:moveTo>
                        <a:pt x="26" y="54"/>
                      </a:move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9" y="52"/>
                        <a:pt x="29" y="49"/>
                        <a:pt x="30" y="50"/>
                      </a:cubicBezTo>
                      <a:cubicBezTo>
                        <a:pt x="30" y="50"/>
                        <a:pt x="32" y="49"/>
                        <a:pt x="32" y="49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39" y="30"/>
                        <a:pt x="40" y="30"/>
                      </a:cubicBezTo>
                      <a:cubicBezTo>
                        <a:pt x="41" y="30"/>
                        <a:pt x="44" y="28"/>
                        <a:pt x="44" y="28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5"/>
                        <a:pt x="53" y="15"/>
                        <a:pt x="53" y="15"/>
                      </a:cubicBezTo>
                      <a:cubicBezTo>
                        <a:pt x="56" y="14"/>
                        <a:pt x="56" y="14"/>
                        <a:pt x="56" y="14"/>
                      </a:cubicBezTo>
                      <a:cubicBezTo>
                        <a:pt x="56" y="14"/>
                        <a:pt x="57" y="14"/>
                        <a:pt x="58" y="14"/>
                      </a:cubicBezTo>
                      <a:cubicBezTo>
                        <a:pt x="59" y="14"/>
                        <a:pt x="60" y="13"/>
                        <a:pt x="60" y="13"/>
                      </a:cubicBezTo>
                      <a:cubicBezTo>
                        <a:pt x="61" y="13"/>
                        <a:pt x="64" y="13"/>
                        <a:pt x="64" y="13"/>
                      </a:cubicBezTo>
                      <a:cubicBezTo>
                        <a:pt x="64" y="13"/>
                        <a:pt x="66" y="11"/>
                        <a:pt x="66" y="12"/>
                      </a:cubicBezTo>
                      <a:cubicBezTo>
                        <a:pt x="66" y="14"/>
                        <a:pt x="66" y="15"/>
                        <a:pt x="66" y="15"/>
                      </a:cubicBezTo>
                      <a:cubicBezTo>
                        <a:pt x="67" y="16"/>
                        <a:pt x="68" y="18"/>
                        <a:pt x="68" y="18"/>
                      </a:cubicBezTo>
                      <a:cubicBezTo>
                        <a:pt x="68" y="18"/>
                        <a:pt x="70" y="18"/>
                        <a:pt x="71" y="17"/>
                      </a:cubicBezTo>
                      <a:cubicBezTo>
                        <a:pt x="72" y="16"/>
                        <a:pt x="74" y="15"/>
                        <a:pt x="74" y="15"/>
                      </a:cubicBezTo>
                      <a:cubicBezTo>
                        <a:pt x="74" y="15"/>
                        <a:pt x="76" y="17"/>
                        <a:pt x="76" y="16"/>
                      </a:cubicBezTo>
                      <a:cubicBezTo>
                        <a:pt x="76" y="15"/>
                        <a:pt x="76" y="11"/>
                        <a:pt x="76" y="11"/>
                      </a:cubicBezTo>
                      <a:cubicBezTo>
                        <a:pt x="78" y="8"/>
                        <a:pt x="78" y="8"/>
                        <a:pt x="78" y="8"/>
                      </a:cubicBezTo>
                      <a:cubicBezTo>
                        <a:pt x="78" y="8"/>
                        <a:pt x="80" y="8"/>
                        <a:pt x="80" y="7"/>
                      </a:cubicBezTo>
                      <a:cubicBezTo>
                        <a:pt x="80" y="6"/>
                        <a:pt x="82" y="4"/>
                        <a:pt x="82" y="4"/>
                      </a:cubicBezTo>
                      <a:cubicBezTo>
                        <a:pt x="85" y="4"/>
                        <a:pt x="85" y="4"/>
                        <a:pt x="85" y="4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90" y="12"/>
                        <a:pt x="90" y="12"/>
                        <a:pt x="90" y="12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3" y="14"/>
                        <a:pt x="93" y="14"/>
                        <a:pt x="93" y="14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6" y="15"/>
                        <a:pt x="96" y="15"/>
                        <a:pt x="96" y="15"/>
                      </a:cubicBezTo>
                      <a:cubicBezTo>
                        <a:pt x="98" y="17"/>
                        <a:pt x="98" y="17"/>
                        <a:pt x="98" y="17"/>
                      </a:cubicBezTo>
                      <a:cubicBezTo>
                        <a:pt x="99" y="20"/>
                        <a:pt x="99" y="20"/>
                        <a:pt x="99" y="20"/>
                      </a:cubicBezTo>
                      <a:cubicBezTo>
                        <a:pt x="97" y="22"/>
                        <a:pt x="97" y="22"/>
                        <a:pt x="97" y="22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8" y="24"/>
                        <a:pt x="98" y="24"/>
                        <a:pt x="98" y="24"/>
                      </a:cubicBezTo>
                      <a:cubicBezTo>
                        <a:pt x="98" y="24"/>
                        <a:pt x="99" y="24"/>
                        <a:pt x="99" y="24"/>
                      </a:cubicBezTo>
                      <a:cubicBezTo>
                        <a:pt x="99" y="24"/>
                        <a:pt x="101" y="23"/>
                        <a:pt x="102" y="23"/>
                      </a:cubicBezTo>
                      <a:cubicBezTo>
                        <a:pt x="102" y="23"/>
                        <a:pt x="102" y="22"/>
                        <a:pt x="102" y="22"/>
                      </a:cubicBezTo>
                      <a:cubicBezTo>
                        <a:pt x="102" y="22"/>
                        <a:pt x="104" y="21"/>
                        <a:pt x="104" y="21"/>
                      </a:cubicBezTo>
                      <a:cubicBezTo>
                        <a:pt x="104" y="21"/>
                        <a:pt x="105" y="21"/>
                        <a:pt x="105" y="21"/>
                      </a:cubicBezTo>
                      <a:cubicBezTo>
                        <a:pt x="105" y="22"/>
                        <a:pt x="106" y="23"/>
                        <a:pt x="106" y="23"/>
                      </a:cubicBezTo>
                      <a:cubicBezTo>
                        <a:pt x="106" y="23"/>
                        <a:pt x="107" y="22"/>
                        <a:pt x="107" y="23"/>
                      </a:cubicBezTo>
                      <a:cubicBezTo>
                        <a:pt x="107" y="23"/>
                        <a:pt x="108" y="23"/>
                        <a:pt x="108" y="23"/>
                      </a:cubicBezTo>
                      <a:cubicBezTo>
                        <a:pt x="108" y="23"/>
                        <a:pt x="108" y="23"/>
                        <a:pt x="108" y="22"/>
                      </a:cubicBezTo>
                      <a:cubicBezTo>
                        <a:pt x="108" y="20"/>
                        <a:pt x="108" y="20"/>
                        <a:pt x="108" y="20"/>
                      </a:cubicBezTo>
                      <a:cubicBezTo>
                        <a:pt x="108" y="19"/>
                        <a:pt x="108" y="18"/>
                        <a:pt x="108" y="18"/>
                      </a:cubicBezTo>
                      <a:cubicBezTo>
                        <a:pt x="109" y="17"/>
                        <a:pt x="109" y="17"/>
                        <a:pt x="109" y="16"/>
                      </a:cubicBezTo>
                      <a:cubicBezTo>
                        <a:pt x="109" y="16"/>
                        <a:pt x="108" y="15"/>
                        <a:pt x="109" y="15"/>
                      </a:cubicBezTo>
                      <a:cubicBezTo>
                        <a:pt x="110" y="15"/>
                        <a:pt x="111" y="15"/>
                        <a:pt x="111" y="15"/>
                      </a:cubicBezTo>
                      <a:cubicBezTo>
                        <a:pt x="111" y="15"/>
                        <a:pt x="111" y="14"/>
                        <a:pt x="111" y="14"/>
                      </a:cubicBezTo>
                      <a:cubicBezTo>
                        <a:pt x="111" y="14"/>
                        <a:pt x="112" y="13"/>
                        <a:pt x="113" y="13"/>
                      </a:cubicBezTo>
                      <a:cubicBezTo>
                        <a:pt x="113" y="13"/>
                        <a:pt x="113" y="14"/>
                        <a:pt x="114" y="13"/>
                      </a:cubicBezTo>
                      <a:cubicBezTo>
                        <a:pt x="115" y="12"/>
                        <a:pt x="114" y="12"/>
                        <a:pt x="114" y="12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5" y="10"/>
                        <a:pt x="114" y="11"/>
                        <a:pt x="116" y="11"/>
                      </a:cubicBezTo>
                      <a:cubicBezTo>
                        <a:pt x="117" y="10"/>
                        <a:pt x="118" y="10"/>
                        <a:pt x="118" y="10"/>
                      </a:cubicBezTo>
                      <a:cubicBezTo>
                        <a:pt x="118" y="10"/>
                        <a:pt x="118" y="9"/>
                        <a:pt x="118" y="9"/>
                      </a:cubicBezTo>
                      <a:cubicBezTo>
                        <a:pt x="120" y="8"/>
                        <a:pt x="120" y="8"/>
                        <a:pt x="120" y="8"/>
                      </a:cubicBezTo>
                      <a:cubicBezTo>
                        <a:pt x="120" y="8"/>
                        <a:pt x="120" y="9"/>
                        <a:pt x="120" y="9"/>
                      </a:cubicBezTo>
                      <a:cubicBezTo>
                        <a:pt x="120" y="9"/>
                        <a:pt x="121" y="9"/>
                        <a:pt x="122" y="9"/>
                      </a:cubicBezTo>
                      <a:cubicBezTo>
                        <a:pt x="122" y="9"/>
                        <a:pt x="123" y="10"/>
                        <a:pt x="123" y="9"/>
                      </a:cubicBezTo>
                      <a:cubicBezTo>
                        <a:pt x="123" y="9"/>
                        <a:pt x="124" y="9"/>
                        <a:pt x="124" y="8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8"/>
                        <a:pt x="124" y="7"/>
                        <a:pt x="125" y="7"/>
                      </a:cubicBezTo>
                      <a:cubicBezTo>
                        <a:pt x="126" y="8"/>
                        <a:pt x="125" y="8"/>
                        <a:pt x="126" y="8"/>
                      </a:cubicBezTo>
                      <a:cubicBezTo>
                        <a:pt x="126" y="7"/>
                        <a:pt x="128" y="6"/>
                        <a:pt x="128" y="6"/>
                      </a:cubicBezTo>
                      <a:cubicBezTo>
                        <a:pt x="128" y="6"/>
                        <a:pt x="128" y="6"/>
                        <a:pt x="129" y="8"/>
                      </a:cubicBezTo>
                      <a:cubicBezTo>
                        <a:pt x="129" y="9"/>
                        <a:pt x="130" y="9"/>
                        <a:pt x="131" y="9"/>
                      </a:cubicBezTo>
                      <a:cubicBezTo>
                        <a:pt x="131" y="9"/>
                        <a:pt x="131" y="9"/>
                        <a:pt x="131" y="9"/>
                      </a:cubicBezTo>
                      <a:cubicBezTo>
                        <a:pt x="131" y="10"/>
                        <a:pt x="132" y="11"/>
                        <a:pt x="132" y="11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34" y="10"/>
                        <a:pt x="134" y="10"/>
                        <a:pt x="134" y="10"/>
                      </a:cubicBezTo>
                      <a:cubicBezTo>
                        <a:pt x="134" y="10"/>
                        <a:pt x="134" y="11"/>
                        <a:pt x="135" y="11"/>
                      </a:cubicBezTo>
                      <a:cubicBezTo>
                        <a:pt x="136" y="11"/>
                        <a:pt x="137" y="12"/>
                        <a:pt x="137" y="12"/>
                      </a:cubicBezTo>
                      <a:cubicBezTo>
                        <a:pt x="137" y="11"/>
                        <a:pt x="138" y="10"/>
                        <a:pt x="138" y="10"/>
                      </a:cubicBezTo>
                      <a:cubicBezTo>
                        <a:pt x="138" y="9"/>
                        <a:pt x="138" y="9"/>
                        <a:pt x="139" y="8"/>
                      </a:cubicBezTo>
                      <a:cubicBezTo>
                        <a:pt x="139" y="8"/>
                        <a:pt x="142" y="7"/>
                        <a:pt x="142" y="7"/>
                      </a:cubicBezTo>
                      <a:cubicBezTo>
                        <a:pt x="142" y="7"/>
                        <a:pt x="141" y="5"/>
                        <a:pt x="140" y="5"/>
                      </a:cubicBezTo>
                      <a:cubicBezTo>
                        <a:pt x="140" y="5"/>
                        <a:pt x="139" y="4"/>
                        <a:pt x="141" y="3"/>
                      </a:cubicBezTo>
                      <a:cubicBezTo>
                        <a:pt x="142" y="3"/>
                        <a:pt x="143" y="3"/>
                        <a:pt x="143" y="3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6" y="2"/>
                        <a:pt x="146" y="2"/>
                        <a:pt x="146" y="2"/>
                      </a:cubicBezTo>
                      <a:cubicBezTo>
                        <a:pt x="146" y="2"/>
                        <a:pt x="147" y="1"/>
                        <a:pt x="147" y="1"/>
                      </a:cubicBezTo>
                      <a:cubicBezTo>
                        <a:pt x="147" y="1"/>
                        <a:pt x="148" y="1"/>
                        <a:pt x="148" y="1"/>
                      </a:cubicBezTo>
                      <a:cubicBezTo>
                        <a:pt x="149" y="1"/>
                        <a:pt x="150" y="1"/>
                        <a:pt x="150" y="1"/>
                      </a:cubicBezTo>
                      <a:cubicBezTo>
                        <a:pt x="150" y="1"/>
                        <a:pt x="151" y="2"/>
                        <a:pt x="151" y="2"/>
                      </a:cubicBezTo>
                      <a:cubicBezTo>
                        <a:pt x="152" y="2"/>
                        <a:pt x="153" y="2"/>
                        <a:pt x="153" y="2"/>
                      </a:cubicBezTo>
                      <a:cubicBezTo>
                        <a:pt x="153" y="2"/>
                        <a:pt x="154" y="3"/>
                        <a:pt x="154" y="2"/>
                      </a:cubicBezTo>
                      <a:cubicBezTo>
                        <a:pt x="155" y="2"/>
                        <a:pt x="155" y="1"/>
                        <a:pt x="155" y="1"/>
                      </a:cubicBezTo>
                      <a:cubicBezTo>
                        <a:pt x="155" y="1"/>
                        <a:pt x="159" y="0"/>
                        <a:pt x="159" y="0"/>
                      </a:cubicBezTo>
                      <a:cubicBezTo>
                        <a:pt x="159" y="0"/>
                        <a:pt x="160" y="0"/>
                        <a:pt x="160" y="0"/>
                      </a:cubicBezTo>
                      <a:cubicBezTo>
                        <a:pt x="161" y="1"/>
                        <a:pt x="162" y="1"/>
                        <a:pt x="162" y="1"/>
                      </a:cubicBezTo>
                      <a:cubicBezTo>
                        <a:pt x="163" y="1"/>
                        <a:pt x="164" y="2"/>
                        <a:pt x="164" y="2"/>
                      </a:cubicBezTo>
                      <a:cubicBezTo>
                        <a:pt x="165" y="3"/>
                        <a:pt x="166" y="3"/>
                        <a:pt x="166" y="3"/>
                      </a:cubicBezTo>
                      <a:cubicBezTo>
                        <a:pt x="166" y="3"/>
                        <a:pt x="166" y="1"/>
                        <a:pt x="166" y="1"/>
                      </a:cubicBezTo>
                      <a:cubicBezTo>
                        <a:pt x="167" y="1"/>
                        <a:pt x="168" y="1"/>
                        <a:pt x="168" y="1"/>
                      </a:cubicBez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9" y="2"/>
                        <a:pt x="170" y="3"/>
                        <a:pt x="171" y="3"/>
                      </a:cubicBezTo>
                      <a:cubicBezTo>
                        <a:pt x="171" y="3"/>
                        <a:pt x="172" y="2"/>
                        <a:pt x="172" y="2"/>
                      </a:cubicBezTo>
                      <a:cubicBezTo>
                        <a:pt x="172" y="3"/>
                        <a:pt x="173" y="3"/>
                        <a:pt x="173" y="4"/>
                      </a:cubicBezTo>
                      <a:cubicBezTo>
                        <a:pt x="173" y="4"/>
                        <a:pt x="174" y="5"/>
                        <a:pt x="174" y="5"/>
                      </a:cubicBezTo>
                      <a:cubicBezTo>
                        <a:pt x="174" y="6"/>
                        <a:pt x="175" y="6"/>
                        <a:pt x="175" y="6"/>
                      </a:cubicBezTo>
                      <a:cubicBezTo>
                        <a:pt x="175" y="7"/>
                        <a:pt x="175" y="8"/>
                        <a:pt x="175" y="8"/>
                      </a:cubicBezTo>
                      <a:cubicBezTo>
                        <a:pt x="175" y="8"/>
                        <a:pt x="175" y="8"/>
                        <a:pt x="175" y="9"/>
                      </a:cubicBezTo>
                      <a:cubicBezTo>
                        <a:pt x="176" y="9"/>
                        <a:pt x="179" y="9"/>
                        <a:pt x="179" y="9"/>
                      </a:cubicBezTo>
                      <a:cubicBezTo>
                        <a:pt x="179" y="9"/>
                        <a:pt x="180" y="9"/>
                        <a:pt x="180" y="10"/>
                      </a:cubicBezTo>
                      <a:cubicBezTo>
                        <a:pt x="180" y="10"/>
                        <a:pt x="182" y="10"/>
                        <a:pt x="182" y="10"/>
                      </a:cubicBezTo>
                      <a:cubicBezTo>
                        <a:pt x="182" y="10"/>
                        <a:pt x="183" y="9"/>
                        <a:pt x="183" y="10"/>
                      </a:cubicBezTo>
                      <a:cubicBezTo>
                        <a:pt x="183" y="10"/>
                        <a:pt x="183" y="11"/>
                        <a:pt x="183" y="11"/>
                      </a:cubicBezTo>
                      <a:cubicBezTo>
                        <a:pt x="185" y="11"/>
                        <a:pt x="185" y="11"/>
                        <a:pt x="185" y="11"/>
                      </a:cubicBezTo>
                      <a:cubicBezTo>
                        <a:pt x="186" y="11"/>
                        <a:pt x="186" y="11"/>
                        <a:pt x="186" y="11"/>
                      </a:cubicBezTo>
                      <a:cubicBezTo>
                        <a:pt x="186" y="11"/>
                        <a:pt x="187" y="10"/>
                        <a:pt x="187" y="11"/>
                      </a:cubicBezTo>
                      <a:cubicBezTo>
                        <a:pt x="187" y="11"/>
                        <a:pt x="188" y="11"/>
                        <a:pt x="188" y="11"/>
                      </a:cubicBezTo>
                      <a:cubicBezTo>
                        <a:pt x="188" y="11"/>
                        <a:pt x="190" y="12"/>
                        <a:pt x="190" y="12"/>
                      </a:cubicBezTo>
                      <a:cubicBezTo>
                        <a:pt x="190" y="12"/>
                        <a:pt x="191" y="12"/>
                        <a:pt x="192" y="12"/>
                      </a:cubicBezTo>
                      <a:cubicBezTo>
                        <a:pt x="192" y="12"/>
                        <a:pt x="195" y="12"/>
                        <a:pt x="195" y="12"/>
                      </a:cubicBezTo>
                      <a:cubicBezTo>
                        <a:pt x="195" y="12"/>
                        <a:pt x="195" y="13"/>
                        <a:pt x="195" y="14"/>
                      </a:cubicBezTo>
                      <a:cubicBezTo>
                        <a:pt x="195" y="14"/>
                        <a:pt x="195" y="16"/>
                        <a:pt x="195" y="16"/>
                      </a:cubicBezTo>
                      <a:cubicBezTo>
                        <a:pt x="195" y="16"/>
                        <a:pt x="194" y="17"/>
                        <a:pt x="194" y="18"/>
                      </a:cubicBezTo>
                      <a:cubicBezTo>
                        <a:pt x="193" y="18"/>
                        <a:pt x="193" y="20"/>
                        <a:pt x="193" y="20"/>
                      </a:cubicBezTo>
                      <a:cubicBezTo>
                        <a:pt x="193" y="20"/>
                        <a:pt x="193" y="21"/>
                        <a:pt x="193" y="21"/>
                      </a:cubicBezTo>
                      <a:cubicBezTo>
                        <a:pt x="193" y="21"/>
                        <a:pt x="193" y="23"/>
                        <a:pt x="193" y="23"/>
                      </a:cubicBezTo>
                      <a:cubicBezTo>
                        <a:pt x="192" y="25"/>
                        <a:pt x="192" y="25"/>
                        <a:pt x="192" y="25"/>
                      </a:cubicBezTo>
                      <a:cubicBezTo>
                        <a:pt x="192" y="25"/>
                        <a:pt x="191" y="26"/>
                        <a:pt x="192" y="27"/>
                      </a:cubicBezTo>
                      <a:cubicBezTo>
                        <a:pt x="192" y="27"/>
                        <a:pt x="192" y="28"/>
                        <a:pt x="192" y="28"/>
                      </a:cubicBezTo>
                      <a:cubicBezTo>
                        <a:pt x="193" y="29"/>
                        <a:pt x="193" y="29"/>
                        <a:pt x="193" y="29"/>
                      </a:cubicBezTo>
                      <a:cubicBezTo>
                        <a:pt x="191" y="31"/>
                        <a:pt x="191" y="31"/>
                        <a:pt x="191" y="31"/>
                      </a:cubicBezTo>
                      <a:cubicBezTo>
                        <a:pt x="191" y="33"/>
                        <a:pt x="191" y="33"/>
                        <a:pt x="191" y="33"/>
                      </a:cubicBezTo>
                      <a:cubicBezTo>
                        <a:pt x="191" y="33"/>
                        <a:pt x="192" y="34"/>
                        <a:pt x="191" y="35"/>
                      </a:cubicBezTo>
                      <a:cubicBezTo>
                        <a:pt x="191" y="35"/>
                        <a:pt x="190" y="36"/>
                        <a:pt x="190" y="36"/>
                      </a:cubicBezTo>
                      <a:cubicBezTo>
                        <a:pt x="190" y="36"/>
                        <a:pt x="188" y="38"/>
                        <a:pt x="188" y="38"/>
                      </a:cubicBezTo>
                      <a:cubicBezTo>
                        <a:pt x="188" y="38"/>
                        <a:pt x="188" y="39"/>
                        <a:pt x="188" y="39"/>
                      </a:cubicBezTo>
                      <a:cubicBezTo>
                        <a:pt x="188" y="39"/>
                        <a:pt x="187" y="41"/>
                        <a:pt x="187" y="41"/>
                      </a:cubicBezTo>
                      <a:cubicBezTo>
                        <a:pt x="187" y="41"/>
                        <a:pt x="187" y="44"/>
                        <a:pt x="187" y="44"/>
                      </a:cubicBezTo>
                      <a:cubicBezTo>
                        <a:pt x="187" y="44"/>
                        <a:pt x="188" y="45"/>
                        <a:pt x="188" y="45"/>
                      </a:cubicBezTo>
                      <a:cubicBezTo>
                        <a:pt x="188" y="45"/>
                        <a:pt x="188" y="46"/>
                        <a:pt x="188" y="47"/>
                      </a:cubicBezTo>
                      <a:cubicBezTo>
                        <a:pt x="187" y="47"/>
                        <a:pt x="188" y="48"/>
                        <a:pt x="188" y="49"/>
                      </a:cubicBezTo>
                      <a:cubicBezTo>
                        <a:pt x="188" y="49"/>
                        <a:pt x="188" y="50"/>
                        <a:pt x="188" y="50"/>
                      </a:cubicBezTo>
                      <a:cubicBezTo>
                        <a:pt x="187" y="52"/>
                        <a:pt x="187" y="52"/>
                        <a:pt x="187" y="52"/>
                      </a:cubicBezTo>
                      <a:cubicBezTo>
                        <a:pt x="186" y="52"/>
                        <a:pt x="186" y="52"/>
                        <a:pt x="186" y="52"/>
                      </a:cubicBezTo>
                      <a:cubicBezTo>
                        <a:pt x="187" y="55"/>
                        <a:pt x="187" y="55"/>
                        <a:pt x="187" y="55"/>
                      </a:cubicBezTo>
                      <a:cubicBezTo>
                        <a:pt x="185" y="57"/>
                        <a:pt x="185" y="57"/>
                        <a:pt x="185" y="57"/>
                      </a:cubicBezTo>
                      <a:cubicBezTo>
                        <a:pt x="177" y="57"/>
                        <a:pt x="177" y="57"/>
                        <a:pt x="177" y="57"/>
                      </a:cubicBezTo>
                      <a:cubicBezTo>
                        <a:pt x="169" y="49"/>
                        <a:pt x="169" y="49"/>
                        <a:pt x="169" y="49"/>
                      </a:cubicBezTo>
                      <a:cubicBezTo>
                        <a:pt x="163" y="48"/>
                        <a:pt x="163" y="48"/>
                        <a:pt x="163" y="48"/>
                      </a:cubicBezTo>
                      <a:cubicBezTo>
                        <a:pt x="158" y="52"/>
                        <a:pt x="158" y="52"/>
                        <a:pt x="158" y="52"/>
                      </a:cubicBezTo>
                      <a:cubicBezTo>
                        <a:pt x="151" y="53"/>
                        <a:pt x="151" y="53"/>
                        <a:pt x="151" y="53"/>
                      </a:cubicBezTo>
                      <a:cubicBezTo>
                        <a:pt x="146" y="50"/>
                        <a:pt x="146" y="50"/>
                        <a:pt x="146" y="50"/>
                      </a:cubicBezTo>
                      <a:cubicBezTo>
                        <a:pt x="132" y="54"/>
                        <a:pt x="132" y="54"/>
                        <a:pt x="132" y="54"/>
                      </a:cubicBezTo>
                      <a:cubicBezTo>
                        <a:pt x="131" y="57"/>
                        <a:pt x="131" y="57"/>
                        <a:pt x="131" y="57"/>
                      </a:cubicBezTo>
                      <a:cubicBezTo>
                        <a:pt x="129" y="64"/>
                        <a:pt x="129" y="64"/>
                        <a:pt x="129" y="64"/>
                      </a:cubicBezTo>
                      <a:cubicBezTo>
                        <a:pt x="126" y="70"/>
                        <a:pt x="126" y="70"/>
                        <a:pt x="126" y="70"/>
                      </a:cubicBezTo>
                      <a:cubicBezTo>
                        <a:pt x="122" y="72"/>
                        <a:pt x="122" y="72"/>
                        <a:pt x="122" y="72"/>
                      </a:cubicBezTo>
                      <a:cubicBezTo>
                        <a:pt x="119" y="74"/>
                        <a:pt x="119" y="74"/>
                        <a:pt x="119" y="74"/>
                      </a:cubicBezTo>
                      <a:cubicBezTo>
                        <a:pt x="116" y="78"/>
                        <a:pt x="116" y="78"/>
                        <a:pt x="116" y="78"/>
                      </a:cubicBezTo>
                      <a:cubicBezTo>
                        <a:pt x="110" y="78"/>
                        <a:pt x="110" y="78"/>
                        <a:pt x="110" y="78"/>
                      </a:cubicBez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00" y="78"/>
                        <a:pt x="100" y="78"/>
                        <a:pt x="100" y="78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94" y="85"/>
                        <a:pt x="94" y="85"/>
                        <a:pt x="94" y="85"/>
                      </a:cubicBezTo>
                      <a:cubicBezTo>
                        <a:pt x="87" y="86"/>
                        <a:pt x="87" y="86"/>
                        <a:pt x="87" y="86"/>
                      </a:cubicBezTo>
                      <a:cubicBezTo>
                        <a:pt x="78" y="89"/>
                        <a:pt x="78" y="89"/>
                        <a:pt x="78" y="89"/>
                      </a:cubicBezTo>
                      <a:cubicBezTo>
                        <a:pt x="73" y="94"/>
                        <a:pt x="73" y="94"/>
                        <a:pt x="73" y="94"/>
                      </a:cubicBezTo>
                      <a:cubicBezTo>
                        <a:pt x="73" y="96"/>
                        <a:pt x="73" y="96"/>
                        <a:pt x="73" y="96"/>
                      </a:cubicBezTo>
                      <a:cubicBezTo>
                        <a:pt x="73" y="96"/>
                        <a:pt x="77" y="99"/>
                        <a:pt x="79" y="100"/>
                      </a:cubicBezTo>
                      <a:cubicBezTo>
                        <a:pt x="81" y="102"/>
                        <a:pt x="75" y="103"/>
                        <a:pt x="74" y="104"/>
                      </a:cubicBezTo>
                      <a:cubicBezTo>
                        <a:pt x="73" y="105"/>
                        <a:pt x="64" y="106"/>
                        <a:pt x="64" y="106"/>
                      </a:cubicBezTo>
                      <a:cubicBezTo>
                        <a:pt x="47" y="107"/>
                        <a:pt x="47" y="107"/>
                        <a:pt x="47" y="107"/>
                      </a:cubicBezTo>
                      <a:cubicBezTo>
                        <a:pt x="38" y="109"/>
                        <a:pt x="38" y="109"/>
                        <a:pt x="38" y="109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22" y="98"/>
                        <a:pt x="22" y="98"/>
                        <a:pt x="22" y="98"/>
                      </a:cubicBezTo>
                      <a:cubicBezTo>
                        <a:pt x="14" y="97"/>
                        <a:pt x="14" y="97"/>
                        <a:pt x="14" y="97"/>
                      </a:cubicBezTo>
                      <a:cubicBezTo>
                        <a:pt x="14" y="98"/>
                        <a:pt x="14" y="98"/>
                        <a:pt x="14" y="98"/>
                      </a:cubicBezTo>
                      <a:cubicBezTo>
                        <a:pt x="14" y="102"/>
                        <a:pt x="14" y="102"/>
                        <a:pt x="14" y="102"/>
                      </a:cubicBezTo>
                      <a:cubicBezTo>
                        <a:pt x="11" y="106"/>
                        <a:pt x="11" y="106"/>
                        <a:pt x="11" y="106"/>
                      </a:cubicBezTo>
                      <a:cubicBezTo>
                        <a:pt x="9" y="103"/>
                        <a:pt x="8" y="98"/>
                        <a:pt x="6" y="93"/>
                      </a:cubicBezTo>
                      <a:cubicBezTo>
                        <a:pt x="6" y="93"/>
                        <a:pt x="6" y="92"/>
                        <a:pt x="5" y="91"/>
                      </a:cubicBezTo>
                      <a:cubicBezTo>
                        <a:pt x="5" y="90"/>
                        <a:pt x="4" y="88"/>
                        <a:pt x="4" y="88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3" y="87"/>
                        <a:pt x="2" y="86"/>
                        <a:pt x="2" y="86"/>
                      </a:cubicBezTo>
                      <a:cubicBezTo>
                        <a:pt x="2" y="86"/>
                        <a:pt x="2" y="85"/>
                        <a:pt x="2" y="85"/>
                      </a:cubicBezTo>
                      <a:cubicBezTo>
                        <a:pt x="1" y="85"/>
                        <a:pt x="0" y="84"/>
                        <a:pt x="0" y="84"/>
                      </a:cubicBezTo>
                      <a:cubicBezTo>
                        <a:pt x="0" y="84"/>
                        <a:pt x="0" y="81"/>
                        <a:pt x="0" y="81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2" y="77"/>
                        <a:pt x="2" y="77"/>
                        <a:pt x="2" y="77"/>
                      </a:cubicBezTo>
                      <a:cubicBezTo>
                        <a:pt x="2" y="77"/>
                        <a:pt x="2" y="75"/>
                        <a:pt x="2" y="75"/>
                      </a:cubicBezTo>
                      <a:cubicBezTo>
                        <a:pt x="2" y="75"/>
                        <a:pt x="3" y="73"/>
                        <a:pt x="3" y="73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5"/>
                        <a:pt x="3" y="65"/>
                      </a:cubicBezTo>
                      <a:cubicBezTo>
                        <a:pt x="4" y="65"/>
                        <a:pt x="4" y="62"/>
                        <a:pt x="4" y="62"/>
                      </a:cubicBezTo>
                      <a:cubicBezTo>
                        <a:pt x="4" y="62"/>
                        <a:pt x="5" y="60"/>
                        <a:pt x="5" y="60"/>
                      </a:cubicBezTo>
                      <a:cubicBezTo>
                        <a:pt x="6" y="60"/>
                        <a:pt x="6" y="59"/>
                        <a:pt x="6" y="59"/>
                      </a:cubicBezTo>
                      <a:cubicBezTo>
                        <a:pt x="6" y="58"/>
                        <a:pt x="6" y="57"/>
                        <a:pt x="6" y="57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8" y="56"/>
                        <a:pt x="9" y="55"/>
                        <a:pt x="9" y="55"/>
                      </a:cubicBezTo>
                      <a:cubicBezTo>
                        <a:pt x="9" y="55"/>
                        <a:pt x="10" y="55"/>
                        <a:pt x="11" y="55"/>
                      </a:cubicBezTo>
                      <a:cubicBezTo>
                        <a:pt x="11" y="55"/>
                        <a:pt x="12" y="55"/>
                        <a:pt x="13" y="55"/>
                      </a:cubicBezTo>
                      <a:cubicBezTo>
                        <a:pt x="13" y="55"/>
                        <a:pt x="13" y="56"/>
                        <a:pt x="14" y="56"/>
                      </a:cubicBezTo>
                      <a:cubicBezTo>
                        <a:pt x="15" y="56"/>
                        <a:pt x="16" y="57"/>
                        <a:pt x="16" y="57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cubicBezTo>
                        <a:pt x="18" y="56"/>
                        <a:pt x="18" y="55"/>
                        <a:pt x="18" y="55"/>
                      </a:cubicBezTo>
                      <a:cubicBezTo>
                        <a:pt x="19" y="55"/>
                        <a:pt x="21" y="56"/>
                        <a:pt x="21" y="56"/>
                      </a:cubicBezTo>
                      <a:cubicBezTo>
                        <a:pt x="21" y="56"/>
                        <a:pt x="22" y="57"/>
                        <a:pt x="22" y="56"/>
                      </a:cubicBezTo>
                      <a:cubicBezTo>
                        <a:pt x="23" y="56"/>
                        <a:pt x="24" y="55"/>
                        <a:pt x="24" y="55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88">
                  <a:extLst>
                    <a:ext uri="{FF2B5EF4-FFF2-40B4-BE49-F238E27FC236}">
                      <a16:creationId xmlns:a16="http://schemas.microsoft.com/office/drawing/2014/main" id="{6C8A8227-404D-F4C5-5740-D918C57FF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0334" y="4763474"/>
                  <a:ext cx="348847" cy="255638"/>
                </a:xfrm>
                <a:custGeom>
                  <a:avLst/>
                  <a:gdLst>
                    <a:gd name="T0" fmla="*/ 5 w 117"/>
                    <a:gd name="T1" fmla="*/ 46 h 88"/>
                    <a:gd name="T2" fmla="*/ 1 w 117"/>
                    <a:gd name="T3" fmla="*/ 42 h 88"/>
                    <a:gd name="T4" fmla="*/ 6 w 117"/>
                    <a:gd name="T5" fmla="*/ 36 h 88"/>
                    <a:gd name="T6" fmla="*/ 10 w 117"/>
                    <a:gd name="T7" fmla="*/ 33 h 88"/>
                    <a:gd name="T8" fmla="*/ 13 w 117"/>
                    <a:gd name="T9" fmla="*/ 27 h 88"/>
                    <a:gd name="T10" fmla="*/ 41 w 117"/>
                    <a:gd name="T11" fmla="*/ 31 h 88"/>
                    <a:gd name="T12" fmla="*/ 48 w 117"/>
                    <a:gd name="T13" fmla="*/ 26 h 88"/>
                    <a:gd name="T14" fmla="*/ 55 w 117"/>
                    <a:gd name="T15" fmla="*/ 19 h 88"/>
                    <a:gd name="T16" fmla="*/ 71 w 117"/>
                    <a:gd name="T17" fmla="*/ 15 h 88"/>
                    <a:gd name="T18" fmla="*/ 85 w 117"/>
                    <a:gd name="T19" fmla="*/ 12 h 88"/>
                    <a:gd name="T20" fmla="*/ 95 w 117"/>
                    <a:gd name="T21" fmla="*/ 8 h 88"/>
                    <a:gd name="T22" fmla="*/ 101 w 117"/>
                    <a:gd name="T23" fmla="*/ 2 h 88"/>
                    <a:gd name="T24" fmla="*/ 107 w 117"/>
                    <a:gd name="T25" fmla="*/ 2 h 88"/>
                    <a:gd name="T26" fmla="*/ 108 w 117"/>
                    <a:gd name="T27" fmla="*/ 5 h 88"/>
                    <a:gd name="T28" fmla="*/ 109 w 117"/>
                    <a:gd name="T29" fmla="*/ 7 h 88"/>
                    <a:gd name="T30" fmla="*/ 111 w 117"/>
                    <a:gd name="T31" fmla="*/ 10 h 88"/>
                    <a:gd name="T32" fmla="*/ 115 w 117"/>
                    <a:gd name="T33" fmla="*/ 19 h 88"/>
                    <a:gd name="T34" fmla="*/ 109 w 117"/>
                    <a:gd name="T35" fmla="*/ 22 h 88"/>
                    <a:gd name="T36" fmla="*/ 107 w 117"/>
                    <a:gd name="T37" fmla="*/ 27 h 88"/>
                    <a:gd name="T38" fmla="*/ 102 w 117"/>
                    <a:gd name="T39" fmla="*/ 28 h 88"/>
                    <a:gd name="T40" fmla="*/ 101 w 117"/>
                    <a:gd name="T41" fmla="*/ 32 h 88"/>
                    <a:gd name="T42" fmla="*/ 96 w 117"/>
                    <a:gd name="T43" fmla="*/ 35 h 88"/>
                    <a:gd name="T44" fmla="*/ 91 w 117"/>
                    <a:gd name="T45" fmla="*/ 38 h 88"/>
                    <a:gd name="T46" fmla="*/ 86 w 117"/>
                    <a:gd name="T47" fmla="*/ 41 h 88"/>
                    <a:gd name="T48" fmla="*/ 87 w 117"/>
                    <a:gd name="T49" fmla="*/ 46 h 88"/>
                    <a:gd name="T50" fmla="*/ 90 w 117"/>
                    <a:gd name="T51" fmla="*/ 49 h 88"/>
                    <a:gd name="T52" fmla="*/ 89 w 117"/>
                    <a:gd name="T53" fmla="*/ 56 h 88"/>
                    <a:gd name="T54" fmla="*/ 88 w 117"/>
                    <a:gd name="T55" fmla="*/ 60 h 88"/>
                    <a:gd name="T56" fmla="*/ 83 w 117"/>
                    <a:gd name="T57" fmla="*/ 62 h 88"/>
                    <a:gd name="T58" fmla="*/ 78 w 117"/>
                    <a:gd name="T59" fmla="*/ 64 h 88"/>
                    <a:gd name="T60" fmla="*/ 76 w 117"/>
                    <a:gd name="T61" fmla="*/ 68 h 88"/>
                    <a:gd name="T62" fmla="*/ 79 w 117"/>
                    <a:gd name="T63" fmla="*/ 69 h 88"/>
                    <a:gd name="T64" fmla="*/ 77 w 117"/>
                    <a:gd name="T65" fmla="*/ 72 h 88"/>
                    <a:gd name="T66" fmla="*/ 76 w 117"/>
                    <a:gd name="T67" fmla="*/ 76 h 88"/>
                    <a:gd name="T68" fmla="*/ 79 w 117"/>
                    <a:gd name="T69" fmla="*/ 80 h 88"/>
                    <a:gd name="T70" fmla="*/ 74 w 117"/>
                    <a:gd name="T71" fmla="*/ 83 h 88"/>
                    <a:gd name="T72" fmla="*/ 69 w 117"/>
                    <a:gd name="T73" fmla="*/ 81 h 88"/>
                    <a:gd name="T74" fmla="*/ 64 w 117"/>
                    <a:gd name="T75" fmla="*/ 80 h 88"/>
                    <a:gd name="T76" fmla="*/ 61 w 117"/>
                    <a:gd name="T77" fmla="*/ 82 h 88"/>
                    <a:gd name="T78" fmla="*/ 55 w 117"/>
                    <a:gd name="T79" fmla="*/ 80 h 88"/>
                    <a:gd name="T80" fmla="*/ 53 w 117"/>
                    <a:gd name="T81" fmla="*/ 77 h 88"/>
                    <a:gd name="T82" fmla="*/ 49 w 117"/>
                    <a:gd name="T83" fmla="*/ 72 h 88"/>
                    <a:gd name="T84" fmla="*/ 46 w 117"/>
                    <a:gd name="T85" fmla="*/ 76 h 88"/>
                    <a:gd name="T86" fmla="*/ 45 w 117"/>
                    <a:gd name="T87" fmla="*/ 80 h 88"/>
                    <a:gd name="T88" fmla="*/ 39 w 117"/>
                    <a:gd name="T89" fmla="*/ 83 h 88"/>
                    <a:gd name="T90" fmla="*/ 33 w 117"/>
                    <a:gd name="T91" fmla="*/ 84 h 88"/>
                    <a:gd name="T92" fmla="*/ 28 w 117"/>
                    <a:gd name="T93" fmla="*/ 83 h 88"/>
                    <a:gd name="T94" fmla="*/ 27 w 117"/>
                    <a:gd name="T95" fmla="*/ 84 h 88"/>
                    <a:gd name="T96" fmla="*/ 24 w 117"/>
                    <a:gd name="T97" fmla="*/ 87 h 88"/>
                    <a:gd name="T98" fmla="*/ 21 w 117"/>
                    <a:gd name="T99" fmla="*/ 88 h 88"/>
                    <a:gd name="T100" fmla="*/ 15 w 117"/>
                    <a:gd name="T101" fmla="*/ 87 h 88"/>
                    <a:gd name="T102" fmla="*/ 11 w 117"/>
                    <a:gd name="T103" fmla="*/ 84 h 88"/>
                    <a:gd name="T104" fmla="*/ 15 w 117"/>
                    <a:gd name="T105" fmla="*/ 82 h 88"/>
                    <a:gd name="T106" fmla="*/ 17 w 117"/>
                    <a:gd name="T107" fmla="*/ 81 h 88"/>
                    <a:gd name="T108" fmla="*/ 19 w 117"/>
                    <a:gd name="T109" fmla="*/ 79 h 88"/>
                    <a:gd name="T110" fmla="*/ 17 w 117"/>
                    <a:gd name="T111" fmla="*/ 77 h 88"/>
                    <a:gd name="T112" fmla="*/ 9 w 117"/>
                    <a:gd name="T113" fmla="*/ 67 h 88"/>
                    <a:gd name="T114" fmla="*/ 11 w 117"/>
                    <a:gd name="T115" fmla="*/ 61 h 88"/>
                    <a:gd name="T116" fmla="*/ 9 w 117"/>
                    <a:gd name="T117" fmla="*/ 58 h 88"/>
                    <a:gd name="T118" fmla="*/ 6 w 117"/>
                    <a:gd name="T119" fmla="*/ 58 h 88"/>
                    <a:gd name="T120" fmla="*/ 5 w 117"/>
                    <a:gd name="T121" fmla="*/ 55 h 88"/>
                    <a:gd name="T122" fmla="*/ 11 w 117"/>
                    <a:gd name="T123" fmla="*/ 4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7" h="88">
                      <a:moveTo>
                        <a:pt x="9" y="48"/>
                      </a:move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5" y="46"/>
                        <a:pt x="5" y="46"/>
                        <a:pt x="5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1" y="40"/>
                        <a:pt x="3" y="38"/>
                        <a:pt x="3" y="38"/>
                      </a:cubicBezTo>
                      <a:cubicBezTo>
                        <a:pt x="4" y="37"/>
                        <a:pt x="6" y="36"/>
                        <a:pt x="6" y="36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8" y="33"/>
                        <a:pt x="9" y="33"/>
                      </a:cubicBezTo>
                      <a:cubicBezTo>
                        <a:pt x="10" y="33"/>
                        <a:pt x="10" y="34"/>
                        <a:pt x="10" y="33"/>
                      </a:cubicBezTo>
                      <a:cubicBezTo>
                        <a:pt x="11" y="33"/>
                        <a:pt x="11" y="29"/>
                        <a:pt x="11" y="29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82" y="13"/>
                        <a:pt x="82" y="13"/>
                        <a:pt x="82" y="13"/>
                      </a:cubicBezTo>
                      <a:cubicBezTo>
                        <a:pt x="85" y="12"/>
                        <a:pt x="85" y="12"/>
                        <a:pt x="85" y="12"/>
                      </a:cubicBezTo>
                      <a:cubicBezTo>
                        <a:pt x="90" y="10"/>
                        <a:pt x="90" y="10"/>
                        <a:pt x="90" y="10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1" y="2"/>
                        <a:pt x="101" y="2"/>
                        <a:pt x="101" y="2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ubicBezTo>
                        <a:pt x="107" y="2"/>
                        <a:pt x="107" y="2"/>
                        <a:pt x="107" y="2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4"/>
                      </a:cubicBezTo>
                      <a:cubicBezTo>
                        <a:pt x="108" y="4"/>
                        <a:pt x="108" y="4"/>
                        <a:pt x="108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8" y="6"/>
                        <a:pt x="108" y="6"/>
                        <a:pt x="108" y="6"/>
                      </a:cubicBezTo>
                      <a:cubicBezTo>
                        <a:pt x="109" y="7"/>
                        <a:pt x="109" y="7"/>
                        <a:pt x="109" y="7"/>
                      </a:cubicBezTo>
                      <a:cubicBezTo>
                        <a:pt x="110" y="8"/>
                        <a:pt x="110" y="8"/>
                        <a:pt x="110" y="8"/>
                      </a:cubicBezTo>
                      <a:cubicBezTo>
                        <a:pt x="110" y="8"/>
                        <a:pt x="110" y="8"/>
                        <a:pt x="110" y="8"/>
                      </a:cubicBezTo>
                      <a:cubicBezTo>
                        <a:pt x="111" y="10"/>
                        <a:pt x="111" y="10"/>
                        <a:pt x="111" y="10"/>
                      </a:cubicBezTo>
                      <a:cubicBezTo>
                        <a:pt x="111" y="12"/>
                        <a:pt x="111" y="12"/>
                        <a:pt x="111" y="12"/>
                      </a:cubicBezTo>
                      <a:cubicBezTo>
                        <a:pt x="117" y="19"/>
                        <a:pt x="117" y="19"/>
                        <a:pt x="117" y="19"/>
                      </a:cubicBezTo>
                      <a:cubicBezTo>
                        <a:pt x="117" y="19"/>
                        <a:pt x="115" y="19"/>
                        <a:pt x="115" y="19"/>
                      </a:cubicBezTo>
                      <a:cubicBezTo>
                        <a:pt x="114" y="19"/>
                        <a:pt x="112" y="19"/>
                        <a:pt x="112" y="19"/>
                      </a:cubicBezTo>
                      <a:cubicBezTo>
                        <a:pt x="112" y="19"/>
                        <a:pt x="111" y="20"/>
                        <a:pt x="110" y="20"/>
                      </a:cubicBezTo>
                      <a:cubicBezTo>
                        <a:pt x="110" y="20"/>
                        <a:pt x="109" y="22"/>
                        <a:pt x="109" y="22"/>
                      </a:cubicBezTo>
                      <a:cubicBezTo>
                        <a:pt x="108" y="23"/>
                        <a:pt x="108" y="23"/>
                        <a:pt x="108" y="23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8"/>
                        <a:pt x="112" y="28"/>
                        <a:pt x="107" y="27"/>
                      </a:cubicBezTo>
                      <a:cubicBezTo>
                        <a:pt x="105" y="26"/>
                        <a:pt x="105" y="26"/>
                        <a:pt x="105" y="26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2" y="28"/>
                        <a:pt x="102" y="30"/>
                        <a:pt x="102" y="30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6" y="35"/>
                        <a:pt x="96" y="35"/>
                        <a:pt x="96" y="35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92" y="36"/>
                        <a:pt x="92" y="36"/>
                        <a:pt x="92" y="36"/>
                      </a:cubicBezTo>
                      <a:cubicBezTo>
                        <a:pt x="91" y="38"/>
                        <a:pt x="91" y="38"/>
                        <a:pt x="91" y="38"/>
                      </a:cubicBezTo>
                      <a:cubicBezTo>
                        <a:pt x="91" y="38"/>
                        <a:pt x="89" y="38"/>
                        <a:pt x="89" y="38"/>
                      </a:cubicBezTo>
                      <a:cubicBezTo>
                        <a:pt x="89" y="38"/>
                        <a:pt x="86" y="39"/>
                        <a:pt x="86" y="39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6" y="41"/>
                        <a:pt x="85" y="42"/>
                        <a:pt x="85" y="42"/>
                      </a:cubicBezTo>
                      <a:cubicBezTo>
                        <a:pt x="85" y="42"/>
                        <a:pt x="85" y="45"/>
                        <a:pt x="85" y="45"/>
                      </a:cubicBezTo>
                      <a:cubicBezTo>
                        <a:pt x="85" y="45"/>
                        <a:pt x="87" y="46"/>
                        <a:pt x="87" y="46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cubicBezTo>
                        <a:pt x="89" y="48"/>
                        <a:pt x="90" y="49"/>
                        <a:pt x="90" y="49"/>
                      </a:cubicBezTo>
                      <a:cubicBezTo>
                        <a:pt x="89" y="49"/>
                        <a:pt x="89" y="52"/>
                        <a:pt x="89" y="52"/>
                      </a:cubicBezTo>
                      <a:cubicBezTo>
                        <a:pt x="90" y="55"/>
                        <a:pt x="90" y="55"/>
                        <a:pt x="90" y="55"/>
                      </a:cubicBezTo>
                      <a:cubicBezTo>
                        <a:pt x="89" y="56"/>
                        <a:pt x="89" y="56"/>
                        <a:pt x="89" y="56"/>
                      </a:cubicBezTo>
                      <a:cubicBezTo>
                        <a:pt x="90" y="58"/>
                        <a:pt x="90" y="58"/>
                        <a:pt x="90" y="58"/>
                      </a:cubicBezTo>
                      <a:cubicBezTo>
                        <a:pt x="90" y="58"/>
                        <a:pt x="91" y="58"/>
                        <a:pt x="90" y="59"/>
                      </a:cubicBezTo>
                      <a:cubicBezTo>
                        <a:pt x="89" y="59"/>
                        <a:pt x="88" y="60"/>
                        <a:pt x="88" y="60"/>
                      </a:cubicBezTo>
                      <a:cubicBezTo>
                        <a:pt x="88" y="60"/>
                        <a:pt x="86" y="60"/>
                        <a:pt x="86" y="60"/>
                      </a:cubicBezTo>
                      <a:cubicBezTo>
                        <a:pt x="86" y="60"/>
                        <a:pt x="84" y="60"/>
                        <a:pt x="84" y="60"/>
                      </a:cubicBezTo>
                      <a:cubicBezTo>
                        <a:pt x="83" y="62"/>
                        <a:pt x="83" y="62"/>
                        <a:pt x="83" y="62"/>
                      </a:cubicBezTo>
                      <a:cubicBezTo>
                        <a:pt x="81" y="61"/>
                        <a:pt x="81" y="61"/>
                        <a:pt x="81" y="61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8" y="64"/>
                        <a:pt x="78" y="64"/>
                        <a:pt x="78" y="64"/>
                      </a:cubicBezTo>
                      <a:cubicBezTo>
                        <a:pt x="76" y="65"/>
                        <a:pt x="76" y="65"/>
                        <a:pt x="76" y="65"/>
                      </a:cubicBezTo>
                      <a:cubicBezTo>
                        <a:pt x="75" y="67"/>
                        <a:pt x="75" y="67"/>
                        <a:pt x="75" y="67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76" y="68"/>
                        <a:pt x="77" y="69"/>
                        <a:pt x="77" y="68"/>
                      </a:cubicBezTo>
                      <a:cubicBezTo>
                        <a:pt x="77" y="68"/>
                        <a:pt x="77" y="67"/>
                        <a:pt x="77" y="67"/>
                      </a:cubicBezTo>
                      <a:cubicBezTo>
                        <a:pt x="78" y="68"/>
                        <a:pt x="79" y="69"/>
                        <a:pt x="79" y="69"/>
                      </a:cubicBezTo>
                      <a:cubicBezTo>
                        <a:pt x="80" y="71"/>
                        <a:pt x="80" y="71"/>
                        <a:pt x="80" y="71"/>
                      </a:cubicBezTo>
                      <a:cubicBezTo>
                        <a:pt x="80" y="71"/>
                        <a:pt x="78" y="71"/>
                        <a:pt x="78" y="71"/>
                      </a:cubicBezTo>
                      <a:cubicBezTo>
                        <a:pt x="78" y="71"/>
                        <a:pt x="77" y="72"/>
                        <a:pt x="77" y="72"/>
                      </a:cubicBezTo>
                      <a:cubicBezTo>
                        <a:pt x="76" y="73"/>
                        <a:pt x="76" y="73"/>
                        <a:pt x="76" y="73"/>
                      </a:cubicBezTo>
                      <a:cubicBezTo>
                        <a:pt x="76" y="74"/>
                        <a:pt x="76" y="74"/>
                        <a:pt x="76" y="75"/>
                      </a:cubicBezTo>
                      <a:cubicBezTo>
                        <a:pt x="76" y="75"/>
                        <a:pt x="76" y="76"/>
                        <a:pt x="76" y="76"/>
                      </a:cubicBezTo>
                      <a:cubicBezTo>
                        <a:pt x="77" y="76"/>
                        <a:pt x="78" y="78"/>
                        <a:pt x="78" y="78"/>
                      </a:cubicBezTo>
                      <a:cubicBezTo>
                        <a:pt x="78" y="78"/>
                        <a:pt x="79" y="79"/>
                        <a:pt x="79" y="79"/>
                      </a:cubicBezTo>
                      <a:cubicBezTo>
                        <a:pt x="79" y="79"/>
                        <a:pt x="79" y="80"/>
                        <a:pt x="79" y="80"/>
                      </a:cubicBezTo>
                      <a:cubicBezTo>
                        <a:pt x="79" y="80"/>
                        <a:pt x="78" y="81"/>
                        <a:pt x="77" y="81"/>
                      </a:cubicBezTo>
                      <a:cubicBezTo>
                        <a:pt x="77" y="81"/>
                        <a:pt x="75" y="81"/>
                        <a:pt x="75" y="81"/>
                      </a:cubicBezTo>
                      <a:cubicBezTo>
                        <a:pt x="75" y="81"/>
                        <a:pt x="74" y="83"/>
                        <a:pt x="74" y="83"/>
                      </a:cubicBezTo>
                      <a:cubicBezTo>
                        <a:pt x="74" y="83"/>
                        <a:pt x="73" y="83"/>
                        <a:pt x="72" y="83"/>
                      </a:cubicBezTo>
                      <a:cubicBezTo>
                        <a:pt x="72" y="83"/>
                        <a:pt x="74" y="84"/>
                        <a:pt x="72" y="83"/>
                      </a:cubicBezTo>
                      <a:cubicBezTo>
                        <a:pt x="69" y="82"/>
                        <a:pt x="69" y="81"/>
                        <a:pt x="69" y="81"/>
                      </a:cubicBezTo>
                      <a:cubicBezTo>
                        <a:pt x="69" y="81"/>
                        <a:pt x="68" y="80"/>
                        <a:pt x="68" y="80"/>
                      </a:cubicBezTo>
                      <a:cubicBezTo>
                        <a:pt x="67" y="80"/>
                        <a:pt x="66" y="80"/>
                        <a:pt x="66" y="80"/>
                      </a:cubicBezTo>
                      <a:cubicBezTo>
                        <a:pt x="64" y="80"/>
                        <a:pt x="64" y="80"/>
                        <a:pt x="64" y="80"/>
                      </a:cubicBezTo>
                      <a:cubicBezTo>
                        <a:pt x="63" y="79"/>
                        <a:pt x="63" y="79"/>
                        <a:pt x="63" y="79"/>
                      </a:cubicBezTo>
                      <a:cubicBezTo>
                        <a:pt x="62" y="81"/>
                        <a:pt x="62" y="81"/>
                        <a:pt x="62" y="81"/>
                      </a:cubicBezTo>
                      <a:cubicBezTo>
                        <a:pt x="62" y="81"/>
                        <a:pt x="62" y="82"/>
                        <a:pt x="61" y="82"/>
                      </a:cubicBezTo>
                      <a:cubicBezTo>
                        <a:pt x="60" y="83"/>
                        <a:pt x="61" y="83"/>
                        <a:pt x="60" y="83"/>
                      </a:cubicBezTo>
                      <a:cubicBezTo>
                        <a:pt x="58" y="83"/>
                        <a:pt x="57" y="81"/>
                        <a:pt x="57" y="81"/>
                      </a:cubicBezTo>
                      <a:cubicBezTo>
                        <a:pt x="57" y="81"/>
                        <a:pt x="55" y="80"/>
                        <a:pt x="55" y="80"/>
                      </a:cubicBezTo>
                      <a:cubicBezTo>
                        <a:pt x="54" y="79"/>
                        <a:pt x="54" y="79"/>
                        <a:pt x="54" y="79"/>
                      </a:cubicBezTo>
                      <a:cubicBezTo>
                        <a:pt x="53" y="79"/>
                        <a:pt x="53" y="80"/>
                        <a:pt x="53" y="78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52" y="76"/>
                        <a:pt x="52" y="77"/>
                        <a:pt x="51" y="76"/>
                      </a:cubicBezTo>
                      <a:cubicBezTo>
                        <a:pt x="51" y="75"/>
                        <a:pt x="50" y="74"/>
                        <a:pt x="50" y="74"/>
                      </a:cubicBezTo>
                      <a:cubicBezTo>
                        <a:pt x="49" y="72"/>
                        <a:pt x="49" y="72"/>
                        <a:pt x="49" y="72"/>
                      </a:cubicBezTo>
                      <a:cubicBezTo>
                        <a:pt x="49" y="72"/>
                        <a:pt x="49" y="72"/>
                        <a:pt x="49" y="73"/>
                      </a:cubicBezTo>
                      <a:cubicBezTo>
                        <a:pt x="48" y="74"/>
                        <a:pt x="47" y="74"/>
                        <a:pt x="47" y="74"/>
                      </a:cubicBezTo>
                      <a:cubicBezTo>
                        <a:pt x="47" y="75"/>
                        <a:pt x="46" y="76"/>
                        <a:pt x="46" y="76"/>
                      </a:cubicBezTo>
                      <a:cubicBezTo>
                        <a:pt x="46" y="76"/>
                        <a:pt x="45" y="77"/>
                        <a:pt x="45" y="78"/>
                      </a:cubicBezTo>
                      <a:cubicBezTo>
                        <a:pt x="46" y="78"/>
                        <a:pt x="46" y="78"/>
                        <a:pt x="46" y="79"/>
                      </a:cubicBezTo>
                      <a:cubicBezTo>
                        <a:pt x="46" y="79"/>
                        <a:pt x="45" y="80"/>
                        <a:pt x="45" y="80"/>
                      </a:cubicBezTo>
                      <a:cubicBezTo>
                        <a:pt x="44" y="81"/>
                        <a:pt x="44" y="81"/>
                        <a:pt x="43" y="81"/>
                      </a:cubicBezTo>
                      <a:cubicBezTo>
                        <a:pt x="43" y="82"/>
                        <a:pt x="41" y="83"/>
                        <a:pt x="41" y="83"/>
                      </a:cubicBezTo>
                      <a:cubicBezTo>
                        <a:pt x="39" y="83"/>
                        <a:pt x="39" y="83"/>
                        <a:pt x="39" y="83"/>
                      </a:cubicBezTo>
                      <a:cubicBezTo>
                        <a:pt x="36" y="82"/>
                        <a:pt x="36" y="82"/>
                        <a:pt x="36" y="82"/>
                      </a:cubicBezTo>
                      <a:cubicBezTo>
                        <a:pt x="34" y="84"/>
                        <a:pt x="34" y="84"/>
                        <a:pt x="34" y="84"/>
                      </a:cubicBezTo>
                      <a:cubicBezTo>
                        <a:pt x="34" y="84"/>
                        <a:pt x="33" y="84"/>
                        <a:pt x="33" y="84"/>
                      </a:cubicBezTo>
                      <a:cubicBezTo>
                        <a:pt x="32" y="84"/>
                        <a:pt x="31" y="84"/>
                        <a:pt x="31" y="84"/>
                      </a:cubicBezTo>
                      <a:cubicBezTo>
                        <a:pt x="31" y="84"/>
                        <a:pt x="30" y="83"/>
                        <a:pt x="29" y="83"/>
                      </a:cubicBezTo>
                      <a:cubicBezTo>
                        <a:pt x="29" y="83"/>
                        <a:pt x="28" y="83"/>
                        <a:pt x="28" y="83"/>
                      </a:cubicBezTo>
                      <a:cubicBezTo>
                        <a:pt x="27" y="83"/>
                        <a:pt x="26" y="83"/>
                        <a:pt x="26" y="83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26" y="84"/>
                        <a:pt x="27" y="84"/>
                        <a:pt x="27" y="84"/>
                      </a:cubicBezTo>
                      <a:cubicBezTo>
                        <a:pt x="27" y="85"/>
                        <a:pt x="27" y="86"/>
                        <a:pt x="27" y="86"/>
                      </a:cubicBezTo>
                      <a:cubicBezTo>
                        <a:pt x="27" y="86"/>
                        <a:pt x="26" y="86"/>
                        <a:pt x="26" y="86"/>
                      </a:cubicBezTo>
                      <a:cubicBezTo>
                        <a:pt x="26" y="87"/>
                        <a:pt x="24" y="87"/>
                        <a:pt x="24" y="87"/>
                      </a:cubicBezTo>
                      <a:cubicBezTo>
                        <a:pt x="24" y="87"/>
                        <a:pt x="24" y="88"/>
                        <a:pt x="24" y="88"/>
                      </a:cubicBezTo>
                      <a:cubicBezTo>
                        <a:pt x="24" y="88"/>
                        <a:pt x="24" y="88"/>
                        <a:pt x="23" y="88"/>
                      </a:cubicBezTo>
                      <a:cubicBezTo>
                        <a:pt x="22" y="88"/>
                        <a:pt x="22" y="88"/>
                        <a:pt x="21" y="88"/>
                      </a:cubicBezTo>
                      <a:cubicBezTo>
                        <a:pt x="21" y="87"/>
                        <a:pt x="20" y="87"/>
                        <a:pt x="19" y="87"/>
                      </a:cubicBezTo>
                      <a:cubicBezTo>
                        <a:pt x="19" y="87"/>
                        <a:pt x="16" y="86"/>
                        <a:pt x="16" y="86"/>
                      </a:cubicBezTo>
                      <a:cubicBezTo>
                        <a:pt x="16" y="86"/>
                        <a:pt x="15" y="87"/>
                        <a:pt x="15" y="87"/>
                      </a:cubicBezTo>
                      <a:cubicBezTo>
                        <a:pt x="14" y="87"/>
                        <a:pt x="13" y="87"/>
                        <a:pt x="12" y="86"/>
                      </a:cubicBezTo>
                      <a:cubicBezTo>
                        <a:pt x="12" y="86"/>
                        <a:pt x="11" y="86"/>
                        <a:pt x="11" y="86"/>
                      </a:cubicBezTo>
                      <a:cubicBezTo>
                        <a:pt x="11" y="85"/>
                        <a:pt x="11" y="84"/>
                        <a:pt x="11" y="84"/>
                      </a:cubicBezTo>
                      <a:cubicBezTo>
                        <a:pt x="11" y="84"/>
                        <a:pt x="10" y="83"/>
                        <a:pt x="11" y="83"/>
                      </a:cubicBezTo>
                      <a:cubicBezTo>
                        <a:pt x="11" y="83"/>
                        <a:pt x="12" y="83"/>
                        <a:pt x="13" y="83"/>
                      </a:cubicBezTo>
                      <a:cubicBezTo>
                        <a:pt x="14" y="83"/>
                        <a:pt x="15" y="83"/>
                        <a:pt x="15" y="82"/>
                      </a:cubicBezTo>
                      <a:cubicBezTo>
                        <a:pt x="15" y="82"/>
                        <a:pt x="15" y="82"/>
                        <a:pt x="16" y="82"/>
                      </a:cubicBezTo>
                      <a:cubicBezTo>
                        <a:pt x="16" y="82"/>
                        <a:pt x="17" y="83"/>
                        <a:pt x="17" y="82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6" y="80"/>
                        <a:pt x="16" y="80"/>
                        <a:pt x="16" y="80"/>
                      </a:cubicBezTo>
                      <a:cubicBezTo>
                        <a:pt x="16" y="80"/>
                        <a:pt x="17" y="79"/>
                        <a:pt x="17" y="79"/>
                      </a:cubicBezTo>
                      <a:cubicBezTo>
                        <a:pt x="18" y="79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79"/>
                      </a:cubicBezTo>
                      <a:cubicBezTo>
                        <a:pt x="21" y="79"/>
                        <a:pt x="21" y="79"/>
                        <a:pt x="22" y="78"/>
                      </a:cubicBezTo>
                      <a:cubicBezTo>
                        <a:pt x="22" y="78"/>
                        <a:pt x="18" y="78"/>
                        <a:pt x="17" y="77"/>
                      </a:cubicBezTo>
                      <a:cubicBezTo>
                        <a:pt x="15" y="75"/>
                        <a:pt x="13" y="74"/>
                        <a:pt x="13" y="70"/>
                      </a:cubicBezTo>
                      <a:cubicBezTo>
                        <a:pt x="12" y="70"/>
                        <a:pt x="12" y="68"/>
                        <a:pt x="11" y="68"/>
                      </a:cubicBezTo>
                      <a:cubicBezTo>
                        <a:pt x="11" y="68"/>
                        <a:pt x="9" y="67"/>
                        <a:pt x="9" y="67"/>
                      </a:cubicBezTo>
                      <a:cubicBezTo>
                        <a:pt x="9" y="66"/>
                        <a:pt x="9" y="66"/>
                        <a:pt x="10" y="65"/>
                      </a:cubicBezTo>
                      <a:cubicBezTo>
                        <a:pt x="10" y="64"/>
                        <a:pt x="10" y="64"/>
                        <a:pt x="11" y="63"/>
                      </a:cubicBezTo>
                      <a:cubicBezTo>
                        <a:pt x="11" y="63"/>
                        <a:pt x="11" y="61"/>
                        <a:pt x="11" y="61"/>
                      </a:cubicBezTo>
                      <a:cubicBezTo>
                        <a:pt x="11" y="61"/>
                        <a:pt x="12" y="60"/>
                        <a:pt x="11" y="60"/>
                      </a:cubicBezTo>
                      <a:cubicBezTo>
                        <a:pt x="11" y="59"/>
                        <a:pt x="10" y="58"/>
                        <a:pt x="10" y="58"/>
                      </a:cubicBezTo>
                      <a:cubicBezTo>
                        <a:pt x="10" y="58"/>
                        <a:pt x="10" y="58"/>
                        <a:pt x="9" y="58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7" y="60"/>
                        <a:pt x="7" y="60"/>
                        <a:pt x="7" y="60"/>
                      </a:cubicBezTo>
                      <a:cubicBezTo>
                        <a:pt x="7" y="60"/>
                        <a:pt x="6" y="58"/>
                        <a:pt x="6" y="58"/>
                      </a:cubicBezTo>
                      <a:cubicBezTo>
                        <a:pt x="5" y="58"/>
                        <a:pt x="5" y="58"/>
                        <a:pt x="5" y="57"/>
                      </a:cubicBezTo>
                      <a:cubicBezTo>
                        <a:pt x="5" y="57"/>
                        <a:pt x="6" y="56"/>
                        <a:pt x="6" y="56"/>
                      </a:cubicBezTo>
                      <a:cubicBezTo>
                        <a:pt x="6" y="56"/>
                        <a:pt x="5" y="55"/>
                        <a:pt x="5" y="55"/>
                      </a:cubicBezTo>
                      <a:cubicBezTo>
                        <a:pt x="5" y="55"/>
                        <a:pt x="6" y="53"/>
                        <a:pt x="7" y="53"/>
                      </a:cubicBezTo>
                      <a:cubicBezTo>
                        <a:pt x="8" y="52"/>
                        <a:pt x="10" y="50"/>
                        <a:pt x="10" y="50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9" y="48"/>
                        <a:pt x="9" y="48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197">
                  <a:extLst>
                    <a:ext uri="{FF2B5EF4-FFF2-40B4-BE49-F238E27FC236}">
                      <a16:creationId xmlns:a16="http://schemas.microsoft.com/office/drawing/2014/main" id="{4D8A8D0C-2814-0C46-F141-5C4157C4D6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23399" y="4817954"/>
                  <a:ext cx="678956" cy="611852"/>
                </a:xfrm>
                <a:custGeom>
                  <a:avLst/>
                  <a:gdLst>
                    <a:gd name="T0" fmla="*/ 216 w 227"/>
                    <a:gd name="T1" fmla="*/ 62 h 211"/>
                    <a:gd name="T2" fmla="*/ 209 w 227"/>
                    <a:gd name="T3" fmla="*/ 47 h 211"/>
                    <a:gd name="T4" fmla="*/ 183 w 227"/>
                    <a:gd name="T5" fmla="*/ 33 h 211"/>
                    <a:gd name="T6" fmla="*/ 141 w 227"/>
                    <a:gd name="T7" fmla="*/ 25 h 211"/>
                    <a:gd name="T8" fmla="*/ 102 w 227"/>
                    <a:gd name="T9" fmla="*/ 1 h 211"/>
                    <a:gd name="T10" fmla="*/ 84 w 227"/>
                    <a:gd name="T11" fmla="*/ 17 h 211"/>
                    <a:gd name="T12" fmla="*/ 82 w 227"/>
                    <a:gd name="T13" fmla="*/ 40 h 211"/>
                    <a:gd name="T14" fmla="*/ 70 w 227"/>
                    <a:gd name="T15" fmla="*/ 52 h 211"/>
                    <a:gd name="T16" fmla="*/ 58 w 227"/>
                    <a:gd name="T17" fmla="*/ 61 h 211"/>
                    <a:gd name="T18" fmla="*/ 39 w 227"/>
                    <a:gd name="T19" fmla="*/ 55 h 211"/>
                    <a:gd name="T20" fmla="*/ 18 w 227"/>
                    <a:gd name="T21" fmla="*/ 65 h 211"/>
                    <a:gd name="T22" fmla="*/ 3 w 227"/>
                    <a:gd name="T23" fmla="*/ 67 h 211"/>
                    <a:gd name="T24" fmla="*/ 3 w 227"/>
                    <a:gd name="T25" fmla="*/ 66 h 211"/>
                    <a:gd name="T26" fmla="*/ 3 w 227"/>
                    <a:gd name="T27" fmla="*/ 66 h 211"/>
                    <a:gd name="T28" fmla="*/ 4 w 227"/>
                    <a:gd name="T29" fmla="*/ 77 h 211"/>
                    <a:gd name="T30" fmla="*/ 17 w 227"/>
                    <a:gd name="T31" fmla="*/ 102 h 211"/>
                    <a:gd name="T32" fmla="*/ 30 w 227"/>
                    <a:gd name="T33" fmla="*/ 77 h 211"/>
                    <a:gd name="T34" fmla="*/ 51 w 227"/>
                    <a:gd name="T35" fmla="*/ 92 h 211"/>
                    <a:gd name="T36" fmla="*/ 64 w 227"/>
                    <a:gd name="T37" fmla="*/ 115 h 211"/>
                    <a:gd name="T38" fmla="*/ 53 w 227"/>
                    <a:gd name="T39" fmla="*/ 108 h 211"/>
                    <a:gd name="T40" fmla="*/ 65 w 227"/>
                    <a:gd name="T41" fmla="*/ 124 h 211"/>
                    <a:gd name="T42" fmla="*/ 73 w 227"/>
                    <a:gd name="T43" fmla="*/ 138 h 211"/>
                    <a:gd name="T44" fmla="*/ 72 w 227"/>
                    <a:gd name="T45" fmla="*/ 145 h 211"/>
                    <a:gd name="T46" fmla="*/ 58 w 227"/>
                    <a:gd name="T47" fmla="*/ 130 h 211"/>
                    <a:gd name="T48" fmla="*/ 61 w 227"/>
                    <a:gd name="T49" fmla="*/ 136 h 211"/>
                    <a:gd name="T50" fmla="*/ 76 w 227"/>
                    <a:gd name="T51" fmla="*/ 153 h 211"/>
                    <a:gd name="T52" fmla="*/ 74 w 227"/>
                    <a:gd name="T53" fmla="*/ 146 h 211"/>
                    <a:gd name="T54" fmla="*/ 89 w 227"/>
                    <a:gd name="T55" fmla="*/ 156 h 211"/>
                    <a:gd name="T56" fmla="*/ 99 w 227"/>
                    <a:gd name="T57" fmla="*/ 157 h 211"/>
                    <a:gd name="T58" fmla="*/ 126 w 227"/>
                    <a:gd name="T59" fmla="*/ 164 h 211"/>
                    <a:gd name="T60" fmla="*/ 160 w 227"/>
                    <a:gd name="T61" fmla="*/ 187 h 211"/>
                    <a:gd name="T62" fmla="*/ 140 w 227"/>
                    <a:gd name="T63" fmla="*/ 190 h 211"/>
                    <a:gd name="T64" fmla="*/ 184 w 227"/>
                    <a:gd name="T65" fmla="*/ 200 h 211"/>
                    <a:gd name="T66" fmla="*/ 171 w 227"/>
                    <a:gd name="T67" fmla="*/ 185 h 211"/>
                    <a:gd name="T68" fmla="*/ 153 w 227"/>
                    <a:gd name="T69" fmla="*/ 162 h 211"/>
                    <a:gd name="T70" fmla="*/ 118 w 227"/>
                    <a:gd name="T71" fmla="*/ 135 h 211"/>
                    <a:gd name="T72" fmla="*/ 100 w 227"/>
                    <a:gd name="T73" fmla="*/ 105 h 211"/>
                    <a:gd name="T74" fmla="*/ 88 w 227"/>
                    <a:gd name="T75" fmla="*/ 76 h 211"/>
                    <a:gd name="T76" fmla="*/ 121 w 227"/>
                    <a:gd name="T77" fmla="*/ 70 h 211"/>
                    <a:gd name="T78" fmla="*/ 160 w 227"/>
                    <a:gd name="T79" fmla="*/ 71 h 211"/>
                    <a:gd name="T80" fmla="*/ 189 w 227"/>
                    <a:gd name="T81" fmla="*/ 70 h 211"/>
                    <a:gd name="T82" fmla="*/ 179 w 227"/>
                    <a:gd name="T83" fmla="*/ 190 h 211"/>
                    <a:gd name="T84" fmla="*/ 192 w 227"/>
                    <a:gd name="T85" fmla="*/ 201 h 211"/>
                    <a:gd name="T86" fmla="*/ 159 w 227"/>
                    <a:gd name="T87" fmla="*/ 195 h 211"/>
                    <a:gd name="T88" fmla="*/ 144 w 227"/>
                    <a:gd name="T89" fmla="*/ 199 h 211"/>
                    <a:gd name="T90" fmla="*/ 115 w 227"/>
                    <a:gd name="T91" fmla="*/ 191 h 211"/>
                    <a:gd name="T92" fmla="*/ 136 w 227"/>
                    <a:gd name="T93" fmla="*/ 178 h 211"/>
                    <a:gd name="T94" fmla="*/ 144 w 227"/>
                    <a:gd name="T95" fmla="*/ 180 h 211"/>
                    <a:gd name="T96" fmla="*/ 123 w 227"/>
                    <a:gd name="T97" fmla="*/ 178 h 211"/>
                    <a:gd name="T98" fmla="*/ 129 w 227"/>
                    <a:gd name="T99" fmla="*/ 168 h 211"/>
                    <a:gd name="T100" fmla="*/ 51 w 227"/>
                    <a:gd name="T101" fmla="*/ 93 h 211"/>
                    <a:gd name="T102" fmla="*/ 50 w 227"/>
                    <a:gd name="T103" fmla="*/ 97 h 211"/>
                    <a:gd name="T104" fmla="*/ 60 w 227"/>
                    <a:gd name="T105" fmla="*/ 119 h 211"/>
                    <a:gd name="T106" fmla="*/ 53 w 227"/>
                    <a:gd name="T107" fmla="*/ 121 h 211"/>
                    <a:gd name="T108" fmla="*/ 35 w 227"/>
                    <a:gd name="T109" fmla="*/ 119 h 211"/>
                    <a:gd name="T110" fmla="*/ 36 w 227"/>
                    <a:gd name="T111" fmla="*/ 91 h 211"/>
                    <a:gd name="T112" fmla="*/ 40 w 227"/>
                    <a:gd name="T113" fmla="*/ 103 h 211"/>
                    <a:gd name="T114" fmla="*/ 45 w 227"/>
                    <a:gd name="T115" fmla="*/ 120 h 211"/>
                    <a:gd name="T116" fmla="*/ 37 w 227"/>
                    <a:gd name="T117" fmla="*/ 107 h 211"/>
                    <a:gd name="T118" fmla="*/ 34 w 227"/>
                    <a:gd name="T119" fmla="*/ 90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7" h="211">
                      <a:moveTo>
                        <a:pt x="215" y="82"/>
                      </a:moveTo>
                      <a:cubicBezTo>
                        <a:pt x="215" y="80"/>
                        <a:pt x="214" y="79"/>
                        <a:pt x="216" y="78"/>
                      </a:cubicBezTo>
                      <a:cubicBezTo>
                        <a:pt x="217" y="78"/>
                        <a:pt x="218" y="80"/>
                        <a:pt x="218" y="78"/>
                      </a:cubicBezTo>
                      <a:cubicBezTo>
                        <a:pt x="218" y="76"/>
                        <a:pt x="219" y="77"/>
                        <a:pt x="218" y="75"/>
                      </a:cubicBezTo>
                      <a:cubicBezTo>
                        <a:pt x="218" y="75"/>
                        <a:pt x="218" y="75"/>
                        <a:pt x="218" y="75"/>
                      </a:cubicBezTo>
                      <a:cubicBezTo>
                        <a:pt x="218" y="75"/>
                        <a:pt x="218" y="75"/>
                        <a:pt x="218" y="75"/>
                      </a:cubicBezTo>
                      <a:cubicBezTo>
                        <a:pt x="218" y="75"/>
                        <a:pt x="218" y="77"/>
                        <a:pt x="217" y="77"/>
                      </a:cubicBezTo>
                      <a:cubicBezTo>
                        <a:pt x="217" y="77"/>
                        <a:pt x="216" y="78"/>
                        <a:pt x="215" y="78"/>
                      </a:cubicBezTo>
                      <a:cubicBezTo>
                        <a:pt x="214" y="77"/>
                        <a:pt x="214" y="77"/>
                        <a:pt x="214" y="77"/>
                      </a:cubicBezTo>
                      <a:cubicBezTo>
                        <a:pt x="216" y="75"/>
                        <a:pt x="216" y="75"/>
                        <a:pt x="216" y="75"/>
                      </a:cubicBezTo>
                      <a:cubicBezTo>
                        <a:pt x="216" y="71"/>
                        <a:pt x="216" y="71"/>
                        <a:pt x="216" y="71"/>
                      </a:cubicBezTo>
                      <a:cubicBezTo>
                        <a:pt x="216" y="71"/>
                        <a:pt x="215" y="69"/>
                        <a:pt x="214" y="67"/>
                      </a:cubicBezTo>
                      <a:cubicBezTo>
                        <a:pt x="213" y="66"/>
                        <a:pt x="212" y="65"/>
                        <a:pt x="212" y="65"/>
                      </a:cubicBezTo>
                      <a:cubicBezTo>
                        <a:pt x="215" y="63"/>
                        <a:pt x="215" y="63"/>
                        <a:pt x="215" y="63"/>
                      </a:cubicBezTo>
                      <a:cubicBezTo>
                        <a:pt x="216" y="62"/>
                        <a:pt x="216" y="62"/>
                        <a:pt x="216" y="62"/>
                      </a:cubicBezTo>
                      <a:cubicBezTo>
                        <a:pt x="216" y="61"/>
                        <a:pt x="216" y="61"/>
                        <a:pt x="216" y="61"/>
                      </a:cubicBezTo>
                      <a:cubicBezTo>
                        <a:pt x="216" y="61"/>
                        <a:pt x="218" y="63"/>
                        <a:pt x="220" y="63"/>
                      </a:cubicBezTo>
                      <a:cubicBezTo>
                        <a:pt x="221" y="63"/>
                        <a:pt x="220" y="63"/>
                        <a:pt x="222" y="62"/>
                      </a:cubicBezTo>
                      <a:cubicBezTo>
                        <a:pt x="224" y="62"/>
                        <a:pt x="227" y="59"/>
                        <a:pt x="227" y="59"/>
                      </a:cubicBezTo>
                      <a:cubicBezTo>
                        <a:pt x="227" y="59"/>
                        <a:pt x="225" y="57"/>
                        <a:pt x="224" y="57"/>
                      </a:cubicBezTo>
                      <a:cubicBezTo>
                        <a:pt x="223" y="58"/>
                        <a:pt x="224" y="58"/>
                        <a:pt x="221" y="58"/>
                      </a:cubicBezTo>
                      <a:cubicBezTo>
                        <a:pt x="218" y="57"/>
                        <a:pt x="217" y="56"/>
                        <a:pt x="217" y="56"/>
                      </a:cubicBezTo>
                      <a:cubicBezTo>
                        <a:pt x="217" y="56"/>
                        <a:pt x="216" y="56"/>
                        <a:pt x="215" y="56"/>
                      </a:cubicBezTo>
                      <a:cubicBezTo>
                        <a:pt x="214" y="56"/>
                        <a:pt x="214" y="56"/>
                        <a:pt x="213" y="55"/>
                      </a:cubicBezTo>
                      <a:cubicBezTo>
                        <a:pt x="211" y="53"/>
                        <a:pt x="209" y="51"/>
                        <a:pt x="209" y="51"/>
                      </a:cubicBezTo>
                      <a:cubicBezTo>
                        <a:pt x="209" y="51"/>
                        <a:pt x="207" y="52"/>
                        <a:pt x="207" y="51"/>
                      </a:cubicBezTo>
                      <a:cubicBezTo>
                        <a:pt x="207" y="51"/>
                        <a:pt x="208" y="49"/>
                        <a:pt x="208" y="49"/>
                      </a:cubicBezTo>
                      <a:cubicBezTo>
                        <a:pt x="208" y="48"/>
                        <a:pt x="208" y="48"/>
                        <a:pt x="208" y="48"/>
                      </a:cubicBezTo>
                      <a:cubicBezTo>
                        <a:pt x="207" y="47"/>
                        <a:pt x="207" y="47"/>
                        <a:pt x="207" y="47"/>
                      </a:cubicBezTo>
                      <a:cubicBezTo>
                        <a:pt x="207" y="47"/>
                        <a:pt x="209" y="47"/>
                        <a:pt x="209" y="47"/>
                      </a:cubicBezTo>
                      <a:cubicBezTo>
                        <a:pt x="210" y="46"/>
                        <a:pt x="210" y="46"/>
                        <a:pt x="210" y="46"/>
                      </a:cubicBezTo>
                      <a:cubicBezTo>
                        <a:pt x="212" y="44"/>
                        <a:pt x="210" y="42"/>
                        <a:pt x="207" y="43"/>
                      </a:cubicBezTo>
                      <a:cubicBezTo>
                        <a:pt x="206" y="43"/>
                        <a:pt x="205" y="44"/>
                        <a:pt x="205" y="44"/>
                      </a:cubicBezTo>
                      <a:cubicBezTo>
                        <a:pt x="204" y="44"/>
                        <a:pt x="202" y="43"/>
                        <a:pt x="202" y="42"/>
                      </a:cubicBezTo>
                      <a:cubicBezTo>
                        <a:pt x="202" y="41"/>
                        <a:pt x="201" y="41"/>
                        <a:pt x="203" y="40"/>
                      </a:cubicBezTo>
                      <a:cubicBezTo>
                        <a:pt x="204" y="40"/>
                        <a:pt x="205" y="38"/>
                        <a:pt x="205" y="38"/>
                      </a:cubicBezTo>
                      <a:cubicBezTo>
                        <a:pt x="203" y="35"/>
                        <a:pt x="203" y="35"/>
                        <a:pt x="203" y="35"/>
                      </a:cubicBezTo>
                      <a:cubicBezTo>
                        <a:pt x="204" y="29"/>
                        <a:pt x="204" y="29"/>
                        <a:pt x="204" y="29"/>
                      </a:cubicBezTo>
                      <a:cubicBezTo>
                        <a:pt x="200" y="28"/>
                        <a:pt x="200" y="28"/>
                        <a:pt x="200" y="28"/>
                      </a:cubicBezTo>
                      <a:cubicBezTo>
                        <a:pt x="200" y="26"/>
                        <a:pt x="200" y="26"/>
                        <a:pt x="200" y="26"/>
                      </a:cubicBezTo>
                      <a:cubicBezTo>
                        <a:pt x="198" y="25"/>
                        <a:pt x="198" y="25"/>
                        <a:pt x="198" y="25"/>
                      </a:cubicBezTo>
                      <a:cubicBezTo>
                        <a:pt x="196" y="30"/>
                        <a:pt x="196" y="30"/>
                        <a:pt x="196" y="30"/>
                      </a:cubicBezTo>
                      <a:cubicBezTo>
                        <a:pt x="196" y="30"/>
                        <a:pt x="193" y="31"/>
                        <a:pt x="193" y="32"/>
                      </a:cubicBezTo>
                      <a:cubicBezTo>
                        <a:pt x="192" y="33"/>
                        <a:pt x="187" y="33"/>
                        <a:pt x="187" y="33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76" y="35"/>
                        <a:pt x="176" y="35"/>
                        <a:pt x="176" y="35"/>
                      </a:cubicBezTo>
                      <a:cubicBezTo>
                        <a:pt x="176" y="35"/>
                        <a:pt x="174" y="36"/>
                        <a:pt x="173" y="36"/>
                      </a:cubicBezTo>
                      <a:cubicBezTo>
                        <a:pt x="172" y="36"/>
                        <a:pt x="167" y="35"/>
                        <a:pt x="167" y="35"/>
                      </a:cubicBezTo>
                      <a:cubicBezTo>
                        <a:pt x="164" y="36"/>
                        <a:pt x="164" y="36"/>
                        <a:pt x="164" y="36"/>
                      </a:cubicBezTo>
                      <a:cubicBezTo>
                        <a:pt x="157" y="34"/>
                        <a:pt x="157" y="34"/>
                        <a:pt x="157" y="34"/>
                      </a:cubicBezTo>
                      <a:cubicBezTo>
                        <a:pt x="155" y="32"/>
                        <a:pt x="155" y="32"/>
                        <a:pt x="155" y="32"/>
                      </a:cubicBezTo>
                      <a:cubicBezTo>
                        <a:pt x="154" y="31"/>
                        <a:pt x="154" y="31"/>
                        <a:pt x="154" y="31"/>
                      </a:cubicBezTo>
                      <a:cubicBezTo>
                        <a:pt x="149" y="30"/>
                        <a:pt x="149" y="30"/>
                        <a:pt x="149" y="30"/>
                      </a:cubicBezTo>
                      <a:cubicBezTo>
                        <a:pt x="148" y="28"/>
                        <a:pt x="148" y="28"/>
                        <a:pt x="148" y="28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2" y="27"/>
                        <a:pt x="142" y="27"/>
                        <a:pt x="142" y="27"/>
                      </a:cubicBezTo>
                      <a:cubicBezTo>
                        <a:pt x="142" y="26"/>
                        <a:pt x="142" y="26"/>
                        <a:pt x="142" y="26"/>
                      </a:cubicBezTo>
                      <a:cubicBezTo>
                        <a:pt x="141" y="26"/>
                        <a:pt x="141" y="26"/>
                        <a:pt x="141" y="25"/>
                      </a:cubicBezTo>
                      <a:cubicBezTo>
                        <a:pt x="140" y="24"/>
                        <a:pt x="140" y="24"/>
                        <a:pt x="140" y="24"/>
                      </a:cubicBezTo>
                      <a:cubicBezTo>
                        <a:pt x="135" y="18"/>
                        <a:pt x="135" y="18"/>
                        <a:pt x="135" y="18"/>
                      </a:cubicBezTo>
                      <a:cubicBezTo>
                        <a:pt x="134" y="18"/>
                        <a:pt x="134" y="18"/>
                        <a:pt x="134" y="18"/>
                      </a:cubicBezTo>
                      <a:cubicBezTo>
                        <a:pt x="134" y="18"/>
                        <a:pt x="134" y="18"/>
                        <a:pt x="134" y="18"/>
                      </a:cubicBezTo>
                      <a:cubicBezTo>
                        <a:pt x="125" y="15"/>
                        <a:pt x="125" y="15"/>
                        <a:pt x="125" y="15"/>
                      </a:cubicBezTo>
                      <a:cubicBezTo>
                        <a:pt x="122" y="11"/>
                        <a:pt x="122" y="11"/>
                        <a:pt x="122" y="11"/>
                      </a:cubicBezTo>
                      <a:cubicBezTo>
                        <a:pt x="119" y="9"/>
                        <a:pt x="119" y="9"/>
                        <a:pt x="119" y="9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1" y="3"/>
                        <a:pt x="111" y="3"/>
                        <a:pt x="111" y="3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09" y="1"/>
                        <a:pt x="109" y="1"/>
                        <a:pt x="109" y="1"/>
                      </a:cubicBezTo>
                      <a:cubicBezTo>
                        <a:pt x="109" y="1"/>
                        <a:pt x="108" y="0"/>
                        <a:pt x="108" y="0"/>
                      </a:cubicBezTo>
                      <a:cubicBezTo>
                        <a:pt x="108" y="0"/>
                        <a:pt x="107" y="0"/>
                        <a:pt x="107" y="0"/>
                      </a:cubicBezTo>
                      <a:cubicBezTo>
                        <a:pt x="106" y="0"/>
                        <a:pt x="104" y="0"/>
                        <a:pt x="104" y="0"/>
                      </a:cubicBezTo>
                      <a:cubicBezTo>
                        <a:pt x="104" y="0"/>
                        <a:pt x="103" y="1"/>
                        <a:pt x="102" y="1"/>
                      </a:cubicBezTo>
                      <a:cubicBezTo>
                        <a:pt x="102" y="1"/>
                        <a:pt x="101" y="3"/>
                        <a:pt x="101" y="3"/>
                      </a:cubicBezTo>
                      <a:cubicBezTo>
                        <a:pt x="100" y="4"/>
                        <a:pt x="100" y="4"/>
                        <a:pt x="100" y="4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103" y="9"/>
                        <a:pt x="104" y="9"/>
                        <a:pt x="99" y="8"/>
                      </a:cubicBezTo>
                      <a:cubicBezTo>
                        <a:pt x="97" y="7"/>
                        <a:pt x="97" y="7"/>
                        <a:pt x="97" y="7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9"/>
                        <a:pt x="94" y="11"/>
                        <a:pt x="94" y="11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89" y="15"/>
                        <a:pt x="89" y="15"/>
                        <a:pt x="89" y="15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cubicBezTo>
                        <a:pt x="86" y="16"/>
                        <a:pt x="86" y="16"/>
                        <a:pt x="86" y="16"/>
                      </a:cubicBezTo>
                      <a:cubicBezTo>
                        <a:pt x="84" y="17"/>
                        <a:pt x="84" y="17"/>
                        <a:pt x="84" y="17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19"/>
                        <a:pt x="81" y="19"/>
                        <a:pt x="81" y="19"/>
                      </a:cubicBezTo>
                      <a:cubicBezTo>
                        <a:pt x="81" y="19"/>
                        <a:pt x="78" y="20"/>
                        <a:pt x="78" y="20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cubicBezTo>
                        <a:pt x="78" y="22"/>
                        <a:pt x="77" y="23"/>
                        <a:pt x="77" y="23"/>
                      </a:cubicBezTo>
                      <a:cubicBezTo>
                        <a:pt x="77" y="23"/>
                        <a:pt x="77" y="26"/>
                        <a:pt x="77" y="26"/>
                      </a:cubicBezTo>
                      <a:cubicBezTo>
                        <a:pt x="77" y="26"/>
                        <a:pt x="79" y="27"/>
                        <a:pt x="79" y="27"/>
                      </a:cubicBezTo>
                      <a:cubicBezTo>
                        <a:pt x="80" y="28"/>
                        <a:pt x="80" y="28"/>
                        <a:pt x="80" y="28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1" y="29"/>
                        <a:pt x="82" y="30"/>
                        <a:pt x="82" y="30"/>
                      </a:cubicBezTo>
                      <a:cubicBezTo>
                        <a:pt x="81" y="30"/>
                        <a:pt x="81" y="33"/>
                        <a:pt x="81" y="33"/>
                      </a:cubicBezTo>
                      <a:cubicBezTo>
                        <a:pt x="82" y="36"/>
                        <a:pt x="82" y="36"/>
                        <a:pt x="82" y="36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2" y="39"/>
                        <a:pt x="83" y="39"/>
                        <a:pt x="82" y="40"/>
                      </a:cubicBezTo>
                      <a:cubicBezTo>
                        <a:pt x="81" y="40"/>
                        <a:pt x="80" y="41"/>
                        <a:pt x="80" y="41"/>
                      </a:cubicBezTo>
                      <a:cubicBezTo>
                        <a:pt x="80" y="41"/>
                        <a:pt x="78" y="41"/>
                        <a:pt x="78" y="41"/>
                      </a:cubicBezTo>
                      <a:cubicBezTo>
                        <a:pt x="78" y="41"/>
                        <a:pt x="76" y="41"/>
                        <a:pt x="76" y="41"/>
                      </a:cubicBezTo>
                      <a:cubicBezTo>
                        <a:pt x="75" y="43"/>
                        <a:pt x="75" y="43"/>
                        <a:pt x="75" y="43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0" y="45"/>
                        <a:pt x="70" y="45"/>
                        <a:pt x="70" y="45"/>
                      </a:cubicBezTo>
                      <a:cubicBezTo>
                        <a:pt x="68" y="46"/>
                        <a:pt x="68" y="46"/>
                        <a:pt x="68" y="46"/>
                      </a:cubicBezTo>
                      <a:cubicBezTo>
                        <a:pt x="67" y="48"/>
                        <a:pt x="67" y="48"/>
                        <a:pt x="67" y="48"/>
                      </a:cubicBezTo>
                      <a:cubicBezTo>
                        <a:pt x="68" y="49"/>
                        <a:pt x="68" y="49"/>
                        <a:pt x="68" y="49"/>
                      </a:cubicBezTo>
                      <a:cubicBezTo>
                        <a:pt x="68" y="49"/>
                        <a:pt x="69" y="50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9"/>
                        <a:pt x="71" y="50"/>
                        <a:pt x="71" y="50"/>
                      </a:cubicBezTo>
                      <a:cubicBezTo>
                        <a:pt x="72" y="52"/>
                        <a:pt x="72" y="52"/>
                        <a:pt x="72" y="52"/>
                      </a:cubicBezTo>
                      <a:cubicBezTo>
                        <a:pt x="72" y="52"/>
                        <a:pt x="70" y="52"/>
                        <a:pt x="70" y="52"/>
                      </a:cubicBezTo>
                      <a:cubicBezTo>
                        <a:pt x="70" y="52"/>
                        <a:pt x="69" y="53"/>
                        <a:pt x="69" y="53"/>
                      </a:cubicBezTo>
                      <a:cubicBezTo>
                        <a:pt x="68" y="54"/>
                        <a:pt x="68" y="54"/>
                        <a:pt x="68" y="54"/>
                      </a:cubicBezTo>
                      <a:cubicBezTo>
                        <a:pt x="68" y="55"/>
                        <a:pt x="68" y="55"/>
                        <a:pt x="68" y="56"/>
                      </a:cubicBezTo>
                      <a:cubicBezTo>
                        <a:pt x="68" y="56"/>
                        <a:pt x="68" y="57"/>
                        <a:pt x="68" y="57"/>
                      </a:cubicBezTo>
                      <a:cubicBezTo>
                        <a:pt x="69" y="57"/>
                        <a:pt x="70" y="59"/>
                        <a:pt x="70" y="59"/>
                      </a:cubicBezTo>
                      <a:cubicBezTo>
                        <a:pt x="70" y="59"/>
                        <a:pt x="71" y="60"/>
                        <a:pt x="71" y="60"/>
                      </a:cubicBezTo>
                      <a:cubicBezTo>
                        <a:pt x="71" y="60"/>
                        <a:pt x="71" y="61"/>
                        <a:pt x="71" y="61"/>
                      </a:cubicBezTo>
                      <a:cubicBezTo>
                        <a:pt x="71" y="61"/>
                        <a:pt x="70" y="62"/>
                        <a:pt x="69" y="62"/>
                      </a:cubicBezTo>
                      <a:cubicBezTo>
                        <a:pt x="69" y="62"/>
                        <a:pt x="67" y="62"/>
                        <a:pt x="67" y="62"/>
                      </a:cubicBezTo>
                      <a:cubicBezTo>
                        <a:pt x="67" y="62"/>
                        <a:pt x="66" y="64"/>
                        <a:pt x="66" y="64"/>
                      </a:cubicBezTo>
                      <a:cubicBezTo>
                        <a:pt x="66" y="64"/>
                        <a:pt x="65" y="64"/>
                        <a:pt x="64" y="64"/>
                      </a:cubicBezTo>
                      <a:cubicBezTo>
                        <a:pt x="64" y="64"/>
                        <a:pt x="66" y="65"/>
                        <a:pt x="64" y="64"/>
                      </a:cubicBezTo>
                      <a:cubicBezTo>
                        <a:pt x="61" y="63"/>
                        <a:pt x="61" y="62"/>
                        <a:pt x="61" y="62"/>
                      </a:cubicBezTo>
                      <a:cubicBezTo>
                        <a:pt x="61" y="62"/>
                        <a:pt x="60" y="61"/>
                        <a:pt x="60" y="61"/>
                      </a:cubicBezTo>
                      <a:cubicBezTo>
                        <a:pt x="59" y="61"/>
                        <a:pt x="58" y="61"/>
                        <a:pt x="58" y="61"/>
                      </a:cubicBezTo>
                      <a:cubicBezTo>
                        <a:pt x="56" y="61"/>
                        <a:pt x="56" y="61"/>
                        <a:pt x="56" y="61"/>
                      </a:cubicBezTo>
                      <a:cubicBezTo>
                        <a:pt x="55" y="60"/>
                        <a:pt x="55" y="60"/>
                        <a:pt x="55" y="60"/>
                      </a:cubicBezTo>
                      <a:cubicBezTo>
                        <a:pt x="54" y="62"/>
                        <a:pt x="54" y="62"/>
                        <a:pt x="54" y="62"/>
                      </a:cubicBezTo>
                      <a:cubicBezTo>
                        <a:pt x="54" y="62"/>
                        <a:pt x="54" y="63"/>
                        <a:pt x="53" y="63"/>
                      </a:cubicBezTo>
                      <a:cubicBezTo>
                        <a:pt x="52" y="64"/>
                        <a:pt x="53" y="64"/>
                        <a:pt x="52" y="64"/>
                      </a:cubicBezTo>
                      <a:cubicBezTo>
                        <a:pt x="50" y="64"/>
                        <a:pt x="49" y="62"/>
                        <a:pt x="49" y="62"/>
                      </a:cubicBezTo>
                      <a:cubicBezTo>
                        <a:pt x="49" y="62"/>
                        <a:pt x="47" y="61"/>
                        <a:pt x="47" y="61"/>
                      </a:cubicBezTo>
                      <a:cubicBezTo>
                        <a:pt x="46" y="60"/>
                        <a:pt x="46" y="60"/>
                        <a:pt x="46" y="60"/>
                      </a:cubicBezTo>
                      <a:cubicBezTo>
                        <a:pt x="45" y="60"/>
                        <a:pt x="45" y="61"/>
                        <a:pt x="45" y="59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4" y="57"/>
                        <a:pt x="44" y="58"/>
                        <a:pt x="43" y="57"/>
                      </a:cubicBezTo>
                      <a:cubicBezTo>
                        <a:pt x="43" y="56"/>
                        <a:pt x="42" y="55"/>
                        <a:pt x="42" y="55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41" y="53"/>
                        <a:pt x="41" y="53"/>
                        <a:pt x="41" y="54"/>
                      </a:cubicBezTo>
                      <a:cubicBezTo>
                        <a:pt x="40" y="55"/>
                        <a:pt x="39" y="55"/>
                        <a:pt x="39" y="55"/>
                      </a:cubicBezTo>
                      <a:cubicBezTo>
                        <a:pt x="39" y="56"/>
                        <a:pt x="38" y="57"/>
                        <a:pt x="38" y="57"/>
                      </a:cubicBezTo>
                      <a:cubicBezTo>
                        <a:pt x="38" y="57"/>
                        <a:pt x="37" y="58"/>
                        <a:pt x="37" y="59"/>
                      </a:cubicBezTo>
                      <a:cubicBezTo>
                        <a:pt x="38" y="59"/>
                        <a:pt x="38" y="59"/>
                        <a:pt x="38" y="60"/>
                      </a:cubicBezTo>
                      <a:cubicBezTo>
                        <a:pt x="38" y="60"/>
                        <a:pt x="37" y="61"/>
                        <a:pt x="37" y="61"/>
                      </a:cubicBezTo>
                      <a:cubicBezTo>
                        <a:pt x="36" y="62"/>
                        <a:pt x="36" y="62"/>
                        <a:pt x="35" y="62"/>
                      </a:cubicBezTo>
                      <a:cubicBezTo>
                        <a:pt x="35" y="63"/>
                        <a:pt x="33" y="64"/>
                        <a:pt x="33" y="64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8" y="63"/>
                        <a:pt x="28" y="63"/>
                        <a:pt x="28" y="63"/>
                      </a:cubicBezTo>
                      <a:cubicBezTo>
                        <a:pt x="26" y="65"/>
                        <a:pt x="26" y="65"/>
                        <a:pt x="26" y="65"/>
                      </a:cubicBezTo>
                      <a:cubicBezTo>
                        <a:pt x="26" y="65"/>
                        <a:pt x="25" y="65"/>
                        <a:pt x="25" y="65"/>
                      </a:cubicBezTo>
                      <a:cubicBezTo>
                        <a:pt x="24" y="65"/>
                        <a:pt x="23" y="65"/>
                        <a:pt x="23" y="65"/>
                      </a:cubicBezTo>
                      <a:cubicBezTo>
                        <a:pt x="23" y="65"/>
                        <a:pt x="22" y="64"/>
                        <a:pt x="21" y="64"/>
                      </a:cubicBezTo>
                      <a:cubicBezTo>
                        <a:pt x="21" y="64"/>
                        <a:pt x="20" y="64"/>
                        <a:pt x="20" y="64"/>
                      </a:cubicBezTo>
                      <a:cubicBezTo>
                        <a:pt x="19" y="64"/>
                        <a:pt x="18" y="64"/>
                        <a:pt x="18" y="64"/>
                      </a:cubicBezTo>
                      <a:cubicBezTo>
                        <a:pt x="18" y="65"/>
                        <a:pt x="18" y="65"/>
                        <a:pt x="18" y="65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6"/>
                        <a:pt x="19" y="67"/>
                        <a:pt x="19" y="67"/>
                      </a:cubicBezTo>
                      <a:cubicBezTo>
                        <a:pt x="19" y="67"/>
                        <a:pt x="18" y="67"/>
                        <a:pt x="18" y="67"/>
                      </a:cubicBezTo>
                      <a:cubicBezTo>
                        <a:pt x="18" y="68"/>
                        <a:pt x="16" y="68"/>
                        <a:pt x="16" y="68"/>
                      </a:cubicBezTo>
                      <a:cubicBezTo>
                        <a:pt x="16" y="68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5" y="69"/>
                      </a:cubicBezTo>
                      <a:cubicBezTo>
                        <a:pt x="14" y="69"/>
                        <a:pt x="14" y="69"/>
                        <a:pt x="13" y="69"/>
                      </a:cubicBezTo>
                      <a:cubicBezTo>
                        <a:pt x="13" y="68"/>
                        <a:pt x="12" y="68"/>
                        <a:pt x="11" y="68"/>
                      </a:cubicBezTo>
                      <a:cubicBezTo>
                        <a:pt x="11" y="68"/>
                        <a:pt x="8" y="67"/>
                        <a:pt x="8" y="67"/>
                      </a:cubicBezTo>
                      <a:cubicBezTo>
                        <a:pt x="8" y="67"/>
                        <a:pt x="7" y="68"/>
                        <a:pt x="7" y="68"/>
                      </a:cubicBezTo>
                      <a:cubicBezTo>
                        <a:pt x="6" y="68"/>
                        <a:pt x="5" y="68"/>
                        <a:pt x="4" y="67"/>
                      </a:cubicBezTo>
                      <a:cubicBezTo>
                        <a:pt x="4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7"/>
                        <a:pt x="3" y="67"/>
                        <a:pt x="3" y="67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3" y="65"/>
                        <a:pt x="3" y="65"/>
                        <a:pt x="3" y="6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1" y="72"/>
                        <a:pt x="1" y="72"/>
                        <a:pt x="1" y="72"/>
                      </a:cubicBezTo>
                      <a:cubicBezTo>
                        <a:pt x="1" y="72"/>
                        <a:pt x="2" y="73"/>
                        <a:pt x="2" y="73"/>
                      </a:cubicBezTo>
                      <a:cubicBezTo>
                        <a:pt x="2" y="74"/>
                        <a:pt x="3" y="74"/>
                        <a:pt x="3" y="75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5" y="80"/>
                        <a:pt x="5" y="80"/>
                        <a:pt x="5" y="80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2"/>
                        <a:pt x="6" y="83"/>
                        <a:pt x="6" y="84"/>
                      </a:cubicBezTo>
                      <a:cubicBezTo>
                        <a:pt x="6" y="84"/>
                        <a:pt x="6" y="85"/>
                        <a:pt x="6" y="86"/>
                      </a:cubicBezTo>
                      <a:cubicBezTo>
                        <a:pt x="6" y="86"/>
                        <a:pt x="8" y="88"/>
                        <a:pt x="8" y="88"/>
                      </a:cubicBezTo>
                      <a:cubicBezTo>
                        <a:pt x="8" y="90"/>
                        <a:pt x="8" y="90"/>
                        <a:pt x="8" y="90"/>
                      </a:cubicBezTo>
                      <a:cubicBezTo>
                        <a:pt x="8" y="90"/>
                        <a:pt x="9" y="91"/>
                        <a:pt x="10" y="92"/>
                      </a:cubicBezTo>
                      <a:cubicBezTo>
                        <a:pt x="10" y="92"/>
                        <a:pt x="11" y="93"/>
                        <a:pt x="11" y="93"/>
                      </a:cubicBezTo>
                      <a:cubicBezTo>
                        <a:pt x="12" y="95"/>
                        <a:pt x="12" y="95"/>
                        <a:pt x="12" y="95"/>
                      </a:cubicBez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4" y="98"/>
                        <a:pt x="14" y="98"/>
                        <a:pt x="14" y="98"/>
                      </a:cubicBezTo>
                      <a:cubicBezTo>
                        <a:pt x="15" y="100"/>
                        <a:pt x="15" y="100"/>
                        <a:pt x="15" y="100"/>
                      </a:cubicBezTo>
                      <a:cubicBezTo>
                        <a:pt x="16" y="101"/>
                        <a:pt x="16" y="101"/>
                        <a:pt x="16" y="101"/>
                      </a:cubicBezTo>
                      <a:cubicBezTo>
                        <a:pt x="17" y="102"/>
                        <a:pt x="17" y="102"/>
                        <a:pt x="17" y="102"/>
                      </a:cubicBezTo>
                      <a:cubicBezTo>
                        <a:pt x="17" y="102"/>
                        <a:pt x="17" y="103"/>
                        <a:pt x="18" y="103"/>
                      </a:cubicBezTo>
                      <a:cubicBezTo>
                        <a:pt x="19" y="103"/>
                        <a:pt x="20" y="103"/>
                        <a:pt x="20" y="103"/>
                      </a:cubicBezTo>
                      <a:cubicBezTo>
                        <a:pt x="21" y="103"/>
                        <a:pt x="21" y="104"/>
                        <a:pt x="22" y="101"/>
                      </a:cubicBezTo>
                      <a:cubicBezTo>
                        <a:pt x="22" y="99"/>
                        <a:pt x="22" y="98"/>
                        <a:pt x="22" y="98"/>
                      </a:cubicBezTo>
                      <a:cubicBezTo>
                        <a:pt x="22" y="98"/>
                        <a:pt x="23" y="98"/>
                        <a:pt x="23" y="97"/>
                      </a:cubicBezTo>
                      <a:cubicBezTo>
                        <a:pt x="24" y="97"/>
                        <a:pt x="25" y="97"/>
                        <a:pt x="25" y="96"/>
                      </a:cubicBezTo>
                      <a:cubicBezTo>
                        <a:pt x="25" y="94"/>
                        <a:pt x="23" y="93"/>
                        <a:pt x="23" y="93"/>
                      </a:cubicBezTo>
                      <a:cubicBezTo>
                        <a:pt x="23" y="93"/>
                        <a:pt x="25" y="92"/>
                        <a:pt x="26" y="93"/>
                      </a:cubicBezTo>
                      <a:cubicBezTo>
                        <a:pt x="26" y="94"/>
                        <a:pt x="26" y="95"/>
                        <a:pt x="27" y="94"/>
                      </a:cubicBezTo>
                      <a:cubicBezTo>
                        <a:pt x="28" y="92"/>
                        <a:pt x="28" y="92"/>
                        <a:pt x="28" y="92"/>
                      </a:cubicBezTo>
                      <a:cubicBezTo>
                        <a:pt x="27" y="91"/>
                        <a:pt x="27" y="90"/>
                        <a:pt x="27" y="89"/>
                      </a:cubicBezTo>
                      <a:cubicBezTo>
                        <a:pt x="27" y="89"/>
                        <a:pt x="28" y="88"/>
                        <a:pt x="28" y="87"/>
                      </a:cubicBezTo>
                      <a:cubicBezTo>
                        <a:pt x="29" y="86"/>
                        <a:pt x="29" y="85"/>
                        <a:pt x="29" y="84"/>
                      </a:cubicBezTo>
                      <a:cubicBezTo>
                        <a:pt x="29" y="82"/>
                        <a:pt x="29" y="83"/>
                        <a:pt x="30" y="81"/>
                      </a:cubicBezTo>
                      <a:cubicBezTo>
                        <a:pt x="30" y="80"/>
                        <a:pt x="30" y="81"/>
                        <a:pt x="30" y="77"/>
                      </a:cubicBezTo>
                      <a:cubicBezTo>
                        <a:pt x="31" y="74"/>
                        <a:pt x="31" y="73"/>
                        <a:pt x="32" y="73"/>
                      </a:cubicBezTo>
                      <a:cubicBezTo>
                        <a:pt x="32" y="73"/>
                        <a:pt x="40" y="76"/>
                        <a:pt x="40" y="76"/>
                      </a:cubicBezTo>
                      <a:cubicBezTo>
                        <a:pt x="40" y="76"/>
                        <a:pt x="41" y="78"/>
                        <a:pt x="41" y="78"/>
                      </a:cubicBezTo>
                      <a:cubicBezTo>
                        <a:pt x="41" y="79"/>
                        <a:pt x="41" y="80"/>
                        <a:pt x="41" y="80"/>
                      </a:cubicBezTo>
                      <a:cubicBezTo>
                        <a:pt x="41" y="81"/>
                        <a:pt x="40" y="83"/>
                        <a:pt x="40" y="83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40" y="84"/>
                        <a:pt x="38" y="84"/>
                        <a:pt x="38" y="86"/>
                      </a:cubicBezTo>
                      <a:cubicBezTo>
                        <a:pt x="37" y="87"/>
                        <a:pt x="37" y="87"/>
                        <a:pt x="38" y="88"/>
                      </a:cubicBezTo>
                      <a:cubicBezTo>
                        <a:pt x="39" y="89"/>
                        <a:pt x="40" y="90"/>
                        <a:pt x="40" y="90"/>
                      </a:cubicBezTo>
                      <a:cubicBezTo>
                        <a:pt x="41" y="90"/>
                        <a:pt x="42" y="89"/>
                        <a:pt x="43" y="89"/>
                      </a:cubicBezTo>
                      <a:cubicBezTo>
                        <a:pt x="43" y="89"/>
                        <a:pt x="44" y="89"/>
                        <a:pt x="44" y="89"/>
                      </a:cubicBezTo>
                      <a:cubicBezTo>
                        <a:pt x="44" y="90"/>
                        <a:pt x="44" y="91"/>
                        <a:pt x="45" y="92"/>
                      </a:cubicBezTo>
                      <a:cubicBezTo>
                        <a:pt x="46" y="92"/>
                        <a:pt x="47" y="93"/>
                        <a:pt x="47" y="93"/>
                      </a:cubicBezTo>
                      <a:cubicBezTo>
                        <a:pt x="48" y="93"/>
                        <a:pt x="49" y="93"/>
                        <a:pt x="49" y="93"/>
                      </a:cubicBezTo>
                      <a:cubicBezTo>
                        <a:pt x="49" y="93"/>
                        <a:pt x="50" y="92"/>
                        <a:pt x="51" y="92"/>
                      </a:cubicBezTo>
                      <a:cubicBezTo>
                        <a:pt x="51" y="92"/>
                        <a:pt x="54" y="95"/>
                        <a:pt x="52" y="91"/>
                      </a:cubicBezTo>
                      <a:cubicBezTo>
                        <a:pt x="49" y="88"/>
                        <a:pt x="49" y="88"/>
                        <a:pt x="49" y="87"/>
                      </a:cubicBezTo>
                      <a:cubicBezTo>
                        <a:pt x="48" y="87"/>
                        <a:pt x="47" y="86"/>
                        <a:pt x="47" y="86"/>
                      </a:cubicBezTo>
                      <a:cubicBezTo>
                        <a:pt x="46" y="86"/>
                        <a:pt x="46" y="86"/>
                        <a:pt x="46" y="86"/>
                      </a:cubicBezTo>
                      <a:cubicBezTo>
                        <a:pt x="46" y="86"/>
                        <a:pt x="46" y="85"/>
                        <a:pt x="46" y="84"/>
                      </a:cubicBezTo>
                      <a:cubicBezTo>
                        <a:pt x="47" y="83"/>
                        <a:pt x="47" y="83"/>
                        <a:pt x="48" y="83"/>
                      </a:cubicBezTo>
                      <a:cubicBezTo>
                        <a:pt x="49" y="83"/>
                        <a:pt x="49" y="82"/>
                        <a:pt x="51" y="84"/>
                      </a:cubicBezTo>
                      <a:cubicBezTo>
                        <a:pt x="52" y="85"/>
                        <a:pt x="52" y="85"/>
                        <a:pt x="52" y="86"/>
                      </a:cubicBezTo>
                      <a:cubicBezTo>
                        <a:pt x="53" y="88"/>
                        <a:pt x="54" y="89"/>
                        <a:pt x="55" y="90"/>
                      </a:cubicBezTo>
                      <a:cubicBezTo>
                        <a:pt x="55" y="90"/>
                        <a:pt x="56" y="90"/>
                        <a:pt x="56" y="92"/>
                      </a:cubicBezTo>
                      <a:cubicBezTo>
                        <a:pt x="56" y="94"/>
                        <a:pt x="56" y="96"/>
                        <a:pt x="56" y="97"/>
                      </a:cubicBezTo>
                      <a:cubicBezTo>
                        <a:pt x="56" y="97"/>
                        <a:pt x="56" y="101"/>
                        <a:pt x="56" y="101"/>
                      </a:cubicBezTo>
                      <a:cubicBezTo>
                        <a:pt x="56" y="101"/>
                        <a:pt x="56" y="103"/>
                        <a:pt x="56" y="104"/>
                      </a:cubicBezTo>
                      <a:cubicBezTo>
                        <a:pt x="56" y="105"/>
                        <a:pt x="61" y="112"/>
                        <a:pt x="61" y="112"/>
                      </a:cubicBezTo>
                      <a:cubicBezTo>
                        <a:pt x="61" y="112"/>
                        <a:pt x="63" y="115"/>
                        <a:pt x="64" y="115"/>
                      </a:cubicBezTo>
                      <a:cubicBezTo>
                        <a:pt x="64" y="115"/>
                        <a:pt x="65" y="118"/>
                        <a:pt x="66" y="119"/>
                      </a:cubicBezTo>
                      <a:cubicBezTo>
                        <a:pt x="68" y="119"/>
                        <a:pt x="72" y="121"/>
                        <a:pt x="72" y="121"/>
                      </a:cubicBezTo>
                      <a:cubicBezTo>
                        <a:pt x="79" y="125"/>
                        <a:pt x="79" y="125"/>
                        <a:pt x="79" y="125"/>
                      </a:cubicBezTo>
                      <a:cubicBezTo>
                        <a:pt x="79" y="125"/>
                        <a:pt x="81" y="128"/>
                        <a:pt x="82" y="128"/>
                      </a:cubicBezTo>
                      <a:cubicBezTo>
                        <a:pt x="82" y="128"/>
                        <a:pt x="87" y="128"/>
                        <a:pt x="83" y="128"/>
                      </a:cubicBezTo>
                      <a:cubicBezTo>
                        <a:pt x="80" y="128"/>
                        <a:pt x="76" y="126"/>
                        <a:pt x="76" y="126"/>
                      </a:cubicBezTo>
                      <a:cubicBezTo>
                        <a:pt x="76" y="126"/>
                        <a:pt x="75" y="124"/>
                        <a:pt x="75" y="124"/>
                      </a:cubicBezTo>
                      <a:cubicBezTo>
                        <a:pt x="74" y="124"/>
                        <a:pt x="70" y="123"/>
                        <a:pt x="69" y="122"/>
                      </a:cubicBezTo>
                      <a:cubicBezTo>
                        <a:pt x="69" y="122"/>
                        <a:pt x="68" y="121"/>
                        <a:pt x="67" y="120"/>
                      </a:cubicBezTo>
                      <a:cubicBezTo>
                        <a:pt x="66" y="118"/>
                        <a:pt x="64" y="117"/>
                        <a:pt x="64" y="117"/>
                      </a:cubicBezTo>
                      <a:cubicBezTo>
                        <a:pt x="64" y="117"/>
                        <a:pt x="63" y="116"/>
                        <a:pt x="62" y="114"/>
                      </a:cubicBezTo>
                      <a:cubicBezTo>
                        <a:pt x="61" y="113"/>
                        <a:pt x="61" y="113"/>
                        <a:pt x="61" y="112"/>
                      </a:cubicBezTo>
                      <a:cubicBezTo>
                        <a:pt x="60" y="112"/>
                        <a:pt x="61" y="112"/>
                        <a:pt x="59" y="111"/>
                      </a:cubicBezTo>
                      <a:cubicBezTo>
                        <a:pt x="57" y="110"/>
                        <a:pt x="56" y="109"/>
                        <a:pt x="56" y="109"/>
                      </a:cubicBezTo>
                      <a:cubicBezTo>
                        <a:pt x="55" y="109"/>
                        <a:pt x="53" y="108"/>
                        <a:pt x="53" y="108"/>
                      </a:cubicBezTo>
                      <a:cubicBezTo>
                        <a:pt x="53" y="108"/>
                        <a:pt x="51" y="106"/>
                        <a:pt x="51" y="106"/>
                      </a:cubicBezTo>
                      <a:cubicBezTo>
                        <a:pt x="51" y="106"/>
                        <a:pt x="50" y="108"/>
                        <a:pt x="52" y="109"/>
                      </a:cubicBezTo>
                      <a:cubicBezTo>
                        <a:pt x="53" y="109"/>
                        <a:pt x="55" y="111"/>
                        <a:pt x="55" y="111"/>
                      </a:cubicBezTo>
                      <a:cubicBezTo>
                        <a:pt x="55" y="111"/>
                        <a:pt x="57" y="112"/>
                        <a:pt x="57" y="112"/>
                      </a:cubicBezTo>
                      <a:cubicBezTo>
                        <a:pt x="57" y="112"/>
                        <a:pt x="57" y="114"/>
                        <a:pt x="57" y="114"/>
                      </a:cubicBezTo>
                      <a:cubicBezTo>
                        <a:pt x="57" y="114"/>
                        <a:pt x="54" y="113"/>
                        <a:pt x="57" y="114"/>
                      </a:cubicBezTo>
                      <a:cubicBezTo>
                        <a:pt x="59" y="115"/>
                        <a:pt x="61" y="115"/>
                        <a:pt x="61" y="115"/>
                      </a:cubicBezTo>
                      <a:cubicBezTo>
                        <a:pt x="61" y="115"/>
                        <a:pt x="59" y="116"/>
                        <a:pt x="58" y="116"/>
                      </a:cubicBezTo>
                      <a:cubicBezTo>
                        <a:pt x="58" y="117"/>
                        <a:pt x="60" y="120"/>
                        <a:pt x="60" y="119"/>
                      </a:cubicBezTo>
                      <a:cubicBezTo>
                        <a:pt x="61" y="119"/>
                        <a:pt x="62" y="120"/>
                        <a:pt x="63" y="120"/>
                      </a:cubicBezTo>
                      <a:cubicBezTo>
                        <a:pt x="63" y="120"/>
                        <a:pt x="65" y="120"/>
                        <a:pt x="65" y="121"/>
                      </a:cubicBezTo>
                      <a:cubicBezTo>
                        <a:pt x="66" y="121"/>
                        <a:pt x="66" y="121"/>
                        <a:pt x="66" y="122"/>
                      </a:cubicBezTo>
                      <a:cubicBezTo>
                        <a:pt x="65" y="122"/>
                        <a:pt x="66" y="124"/>
                        <a:pt x="66" y="124"/>
                      </a:cubicBezTo>
                      <a:cubicBezTo>
                        <a:pt x="68" y="125"/>
                        <a:pt x="68" y="125"/>
                        <a:pt x="68" y="125"/>
                      </a:cubicBezTo>
                      <a:cubicBezTo>
                        <a:pt x="68" y="125"/>
                        <a:pt x="65" y="125"/>
                        <a:pt x="65" y="124"/>
                      </a:cubicBezTo>
                      <a:cubicBezTo>
                        <a:pt x="64" y="124"/>
                        <a:pt x="64" y="123"/>
                        <a:pt x="63" y="124"/>
                      </a:cubicBezTo>
                      <a:cubicBezTo>
                        <a:pt x="62" y="125"/>
                        <a:pt x="62" y="125"/>
                        <a:pt x="62" y="126"/>
                      </a:cubicBezTo>
                      <a:cubicBezTo>
                        <a:pt x="63" y="127"/>
                        <a:pt x="64" y="128"/>
                        <a:pt x="65" y="127"/>
                      </a:cubicBezTo>
                      <a:cubicBezTo>
                        <a:pt x="65" y="127"/>
                        <a:pt x="65" y="127"/>
                        <a:pt x="66" y="126"/>
                      </a:cubicBezTo>
                      <a:cubicBezTo>
                        <a:pt x="66" y="126"/>
                        <a:pt x="66" y="126"/>
                        <a:pt x="67" y="126"/>
                      </a:cubicBezTo>
                      <a:cubicBezTo>
                        <a:pt x="67" y="126"/>
                        <a:pt x="68" y="126"/>
                        <a:pt x="68" y="126"/>
                      </a:cubicBezTo>
                      <a:cubicBezTo>
                        <a:pt x="69" y="125"/>
                        <a:pt x="69" y="125"/>
                        <a:pt x="69" y="125"/>
                      </a:cubicBezTo>
                      <a:cubicBezTo>
                        <a:pt x="69" y="125"/>
                        <a:pt x="69" y="125"/>
                        <a:pt x="69" y="126"/>
                      </a:cubicBezTo>
                      <a:cubicBezTo>
                        <a:pt x="69" y="126"/>
                        <a:pt x="70" y="126"/>
                        <a:pt x="69" y="127"/>
                      </a:cubicBezTo>
                      <a:cubicBezTo>
                        <a:pt x="69" y="128"/>
                        <a:pt x="68" y="128"/>
                        <a:pt x="68" y="128"/>
                      </a:cubicBezTo>
                      <a:cubicBezTo>
                        <a:pt x="68" y="129"/>
                        <a:pt x="67" y="128"/>
                        <a:pt x="68" y="130"/>
                      </a:cubicBezTo>
                      <a:cubicBezTo>
                        <a:pt x="68" y="131"/>
                        <a:pt x="68" y="132"/>
                        <a:pt x="68" y="132"/>
                      </a:cubicBezTo>
                      <a:cubicBezTo>
                        <a:pt x="68" y="132"/>
                        <a:pt x="69" y="132"/>
                        <a:pt x="69" y="132"/>
                      </a:cubicBezTo>
                      <a:cubicBezTo>
                        <a:pt x="70" y="133"/>
                        <a:pt x="70" y="134"/>
                        <a:pt x="70" y="135"/>
                      </a:cubicBezTo>
                      <a:cubicBezTo>
                        <a:pt x="71" y="135"/>
                        <a:pt x="73" y="138"/>
                        <a:pt x="73" y="138"/>
                      </a:cubicBezTo>
                      <a:cubicBezTo>
                        <a:pt x="73" y="138"/>
                        <a:pt x="76" y="140"/>
                        <a:pt x="76" y="140"/>
                      </a:cubicBezTo>
                      <a:cubicBezTo>
                        <a:pt x="76" y="140"/>
                        <a:pt x="77" y="141"/>
                        <a:pt x="77" y="141"/>
                      </a:cubicBezTo>
                      <a:cubicBezTo>
                        <a:pt x="77" y="141"/>
                        <a:pt x="77" y="142"/>
                        <a:pt x="76" y="141"/>
                      </a:cubicBezTo>
                      <a:cubicBezTo>
                        <a:pt x="75" y="140"/>
                        <a:pt x="73" y="139"/>
                        <a:pt x="73" y="139"/>
                      </a:cubicBezTo>
                      <a:cubicBezTo>
                        <a:pt x="73" y="141"/>
                        <a:pt x="73" y="141"/>
                        <a:pt x="73" y="141"/>
                      </a:cubicBezTo>
                      <a:cubicBezTo>
                        <a:pt x="73" y="141"/>
                        <a:pt x="74" y="142"/>
                        <a:pt x="75" y="142"/>
                      </a:cubicBezTo>
                      <a:cubicBezTo>
                        <a:pt x="75" y="143"/>
                        <a:pt x="75" y="143"/>
                        <a:pt x="76" y="144"/>
                      </a:cubicBezTo>
                      <a:cubicBezTo>
                        <a:pt x="77" y="144"/>
                        <a:pt x="78" y="144"/>
                        <a:pt x="79" y="144"/>
                      </a:cubicBezTo>
                      <a:cubicBezTo>
                        <a:pt x="79" y="145"/>
                        <a:pt x="79" y="143"/>
                        <a:pt x="79" y="143"/>
                      </a:cubicBezTo>
                      <a:cubicBezTo>
                        <a:pt x="79" y="143"/>
                        <a:pt x="80" y="143"/>
                        <a:pt x="80" y="143"/>
                      </a:cubicBezTo>
                      <a:cubicBezTo>
                        <a:pt x="80" y="144"/>
                        <a:pt x="81" y="145"/>
                        <a:pt x="80" y="146"/>
                      </a:cubicBezTo>
                      <a:cubicBezTo>
                        <a:pt x="80" y="146"/>
                        <a:pt x="80" y="147"/>
                        <a:pt x="79" y="146"/>
                      </a:cubicBezTo>
                      <a:cubicBezTo>
                        <a:pt x="78" y="146"/>
                        <a:pt x="77" y="145"/>
                        <a:pt x="76" y="145"/>
                      </a:cubicBezTo>
                      <a:cubicBezTo>
                        <a:pt x="76" y="145"/>
                        <a:pt x="75" y="144"/>
                        <a:pt x="74" y="145"/>
                      </a:cubicBezTo>
                      <a:cubicBezTo>
                        <a:pt x="74" y="145"/>
                        <a:pt x="72" y="144"/>
                        <a:pt x="72" y="145"/>
                      </a:cubicBezTo>
                      <a:cubicBezTo>
                        <a:pt x="72" y="146"/>
                        <a:pt x="72" y="147"/>
                        <a:pt x="72" y="147"/>
                      </a:cubicBezTo>
                      <a:cubicBezTo>
                        <a:pt x="72" y="147"/>
                        <a:pt x="71" y="143"/>
                        <a:pt x="70" y="143"/>
                      </a:cubicBezTo>
                      <a:cubicBezTo>
                        <a:pt x="69" y="143"/>
                        <a:pt x="67" y="142"/>
                        <a:pt x="67" y="142"/>
                      </a:cubicBezTo>
                      <a:cubicBezTo>
                        <a:pt x="66" y="140"/>
                        <a:pt x="66" y="140"/>
                        <a:pt x="66" y="140"/>
                      </a:cubicBezTo>
                      <a:cubicBezTo>
                        <a:pt x="66" y="140"/>
                        <a:pt x="67" y="140"/>
                        <a:pt x="67" y="140"/>
                      </a:cubicBezTo>
                      <a:cubicBezTo>
                        <a:pt x="68" y="141"/>
                        <a:pt x="67" y="141"/>
                        <a:pt x="68" y="141"/>
                      </a:cubicBezTo>
                      <a:cubicBezTo>
                        <a:pt x="69" y="141"/>
                        <a:pt x="67" y="139"/>
                        <a:pt x="69" y="139"/>
                      </a:cubicBezTo>
                      <a:cubicBezTo>
                        <a:pt x="71" y="139"/>
                        <a:pt x="71" y="139"/>
                        <a:pt x="71" y="139"/>
                      </a:cubicBezTo>
                      <a:cubicBezTo>
                        <a:pt x="71" y="138"/>
                        <a:pt x="73" y="138"/>
                        <a:pt x="71" y="137"/>
                      </a:cubicBezTo>
                      <a:cubicBezTo>
                        <a:pt x="69" y="136"/>
                        <a:pt x="69" y="136"/>
                        <a:pt x="69" y="136"/>
                      </a:cubicBezTo>
                      <a:cubicBezTo>
                        <a:pt x="68" y="136"/>
                        <a:pt x="68" y="136"/>
                        <a:pt x="68" y="135"/>
                      </a:cubicBezTo>
                      <a:cubicBezTo>
                        <a:pt x="67" y="134"/>
                        <a:pt x="67" y="133"/>
                        <a:pt x="66" y="133"/>
                      </a:cubicBezTo>
                      <a:cubicBezTo>
                        <a:pt x="66" y="133"/>
                        <a:pt x="63" y="133"/>
                        <a:pt x="63" y="133"/>
                      </a:cubicBezTo>
                      <a:cubicBezTo>
                        <a:pt x="63" y="133"/>
                        <a:pt x="62" y="132"/>
                        <a:pt x="61" y="132"/>
                      </a:cubicBezTo>
                      <a:cubicBezTo>
                        <a:pt x="60" y="132"/>
                        <a:pt x="58" y="130"/>
                        <a:pt x="58" y="130"/>
                      </a:cubicBezTo>
                      <a:cubicBezTo>
                        <a:pt x="57" y="129"/>
                        <a:pt x="54" y="128"/>
                        <a:pt x="54" y="128"/>
                      </a:cubicBezTo>
                      <a:cubicBezTo>
                        <a:pt x="54" y="128"/>
                        <a:pt x="53" y="127"/>
                        <a:pt x="52" y="127"/>
                      </a:cubicBezTo>
                      <a:cubicBezTo>
                        <a:pt x="51" y="127"/>
                        <a:pt x="51" y="127"/>
                        <a:pt x="50" y="127"/>
                      </a:cubicBezTo>
                      <a:cubicBezTo>
                        <a:pt x="49" y="126"/>
                        <a:pt x="48" y="125"/>
                        <a:pt x="48" y="125"/>
                      </a:cubicBezTo>
                      <a:cubicBezTo>
                        <a:pt x="47" y="124"/>
                        <a:pt x="46" y="124"/>
                        <a:pt x="46" y="124"/>
                      </a:cubicBezTo>
                      <a:cubicBezTo>
                        <a:pt x="47" y="125"/>
                        <a:pt x="46" y="125"/>
                        <a:pt x="48" y="126"/>
                      </a:cubicBezTo>
                      <a:cubicBezTo>
                        <a:pt x="49" y="127"/>
                        <a:pt x="50" y="127"/>
                        <a:pt x="50" y="127"/>
                      </a:cubicBezTo>
                      <a:cubicBezTo>
                        <a:pt x="50" y="127"/>
                        <a:pt x="51" y="128"/>
                        <a:pt x="51" y="128"/>
                      </a:cubicBezTo>
                      <a:cubicBezTo>
                        <a:pt x="51" y="129"/>
                        <a:pt x="52" y="128"/>
                        <a:pt x="53" y="128"/>
                      </a:cubicBezTo>
                      <a:cubicBezTo>
                        <a:pt x="53" y="129"/>
                        <a:pt x="54" y="129"/>
                        <a:pt x="54" y="130"/>
                      </a:cubicBezTo>
                      <a:cubicBezTo>
                        <a:pt x="54" y="130"/>
                        <a:pt x="57" y="130"/>
                        <a:pt x="57" y="131"/>
                      </a:cubicBezTo>
                      <a:cubicBezTo>
                        <a:pt x="57" y="132"/>
                        <a:pt x="58" y="133"/>
                        <a:pt x="57" y="133"/>
                      </a:cubicBezTo>
                      <a:cubicBezTo>
                        <a:pt x="57" y="133"/>
                        <a:pt x="56" y="134"/>
                        <a:pt x="56" y="134"/>
                      </a:cubicBezTo>
                      <a:cubicBezTo>
                        <a:pt x="57" y="134"/>
                        <a:pt x="58" y="135"/>
                        <a:pt x="59" y="135"/>
                      </a:cubicBezTo>
                      <a:cubicBezTo>
                        <a:pt x="60" y="135"/>
                        <a:pt x="59" y="135"/>
                        <a:pt x="61" y="136"/>
                      </a:cubicBezTo>
                      <a:cubicBezTo>
                        <a:pt x="63" y="136"/>
                        <a:pt x="63" y="138"/>
                        <a:pt x="63" y="138"/>
                      </a:cubicBezTo>
                      <a:cubicBezTo>
                        <a:pt x="63" y="139"/>
                        <a:pt x="65" y="140"/>
                        <a:pt x="65" y="140"/>
                      </a:cubicBezTo>
                      <a:cubicBezTo>
                        <a:pt x="65" y="140"/>
                        <a:pt x="64" y="140"/>
                        <a:pt x="65" y="141"/>
                      </a:cubicBezTo>
                      <a:cubicBezTo>
                        <a:pt x="65" y="141"/>
                        <a:pt x="64" y="141"/>
                        <a:pt x="65" y="142"/>
                      </a:cubicBezTo>
                      <a:cubicBezTo>
                        <a:pt x="66" y="142"/>
                        <a:pt x="67" y="142"/>
                        <a:pt x="67" y="142"/>
                      </a:cubicBezTo>
                      <a:cubicBezTo>
                        <a:pt x="67" y="143"/>
                        <a:pt x="67" y="143"/>
                        <a:pt x="67" y="144"/>
                      </a:cubicBezTo>
                      <a:cubicBezTo>
                        <a:pt x="67" y="144"/>
                        <a:pt x="65" y="146"/>
                        <a:pt x="68" y="146"/>
                      </a:cubicBezTo>
                      <a:cubicBezTo>
                        <a:pt x="70" y="146"/>
                        <a:pt x="70" y="146"/>
                        <a:pt x="70" y="146"/>
                      </a:cubicBezTo>
                      <a:cubicBezTo>
                        <a:pt x="71" y="147"/>
                        <a:pt x="71" y="147"/>
                        <a:pt x="71" y="147"/>
                      </a:cubicBezTo>
                      <a:cubicBezTo>
                        <a:pt x="71" y="147"/>
                        <a:pt x="70" y="148"/>
                        <a:pt x="71" y="149"/>
                      </a:cubicBezTo>
                      <a:cubicBezTo>
                        <a:pt x="71" y="150"/>
                        <a:pt x="75" y="150"/>
                        <a:pt x="75" y="150"/>
                      </a:cubicBezTo>
                      <a:cubicBezTo>
                        <a:pt x="75" y="149"/>
                        <a:pt x="75" y="149"/>
                        <a:pt x="75" y="149"/>
                      </a:cubicBezTo>
                      <a:cubicBezTo>
                        <a:pt x="75" y="149"/>
                        <a:pt x="77" y="150"/>
                        <a:pt x="76" y="150"/>
                      </a:cubicBezTo>
                      <a:cubicBezTo>
                        <a:pt x="76" y="151"/>
                        <a:pt x="75" y="151"/>
                        <a:pt x="75" y="151"/>
                      </a:cubicBezTo>
                      <a:cubicBezTo>
                        <a:pt x="75" y="151"/>
                        <a:pt x="75" y="153"/>
                        <a:pt x="76" y="153"/>
                      </a:cubicBezTo>
                      <a:cubicBezTo>
                        <a:pt x="77" y="153"/>
                        <a:pt x="78" y="154"/>
                        <a:pt x="78" y="154"/>
                      </a:cubicBezTo>
                      <a:cubicBezTo>
                        <a:pt x="78" y="154"/>
                        <a:pt x="79" y="154"/>
                        <a:pt x="79" y="155"/>
                      </a:cubicBezTo>
                      <a:cubicBezTo>
                        <a:pt x="80" y="155"/>
                        <a:pt x="80" y="156"/>
                        <a:pt x="80" y="156"/>
                      </a:cubicBezTo>
                      <a:cubicBezTo>
                        <a:pt x="81" y="156"/>
                        <a:pt x="82" y="156"/>
                        <a:pt x="82" y="157"/>
                      </a:cubicBezTo>
                      <a:cubicBezTo>
                        <a:pt x="83" y="157"/>
                        <a:pt x="84" y="158"/>
                        <a:pt x="84" y="157"/>
                      </a:cubicBezTo>
                      <a:cubicBezTo>
                        <a:pt x="84" y="156"/>
                        <a:pt x="85" y="156"/>
                        <a:pt x="84" y="155"/>
                      </a:cubicBezTo>
                      <a:cubicBezTo>
                        <a:pt x="83" y="154"/>
                        <a:pt x="82" y="154"/>
                        <a:pt x="81" y="154"/>
                      </a:cubicBezTo>
                      <a:cubicBezTo>
                        <a:pt x="81" y="154"/>
                        <a:pt x="80" y="154"/>
                        <a:pt x="80" y="153"/>
                      </a:cubicBezTo>
                      <a:cubicBezTo>
                        <a:pt x="79" y="153"/>
                        <a:pt x="79" y="153"/>
                        <a:pt x="79" y="152"/>
                      </a:cubicBezTo>
                      <a:cubicBezTo>
                        <a:pt x="79" y="151"/>
                        <a:pt x="78" y="150"/>
                        <a:pt x="78" y="150"/>
                      </a:cubicBezTo>
                      <a:cubicBezTo>
                        <a:pt x="78" y="150"/>
                        <a:pt x="78" y="148"/>
                        <a:pt x="78" y="148"/>
                      </a:cubicBezTo>
                      <a:cubicBezTo>
                        <a:pt x="77" y="148"/>
                        <a:pt x="77" y="148"/>
                        <a:pt x="76" y="148"/>
                      </a:cubicBezTo>
                      <a:cubicBezTo>
                        <a:pt x="76" y="148"/>
                        <a:pt x="75" y="147"/>
                        <a:pt x="75" y="147"/>
                      </a:cubicBezTo>
                      <a:cubicBezTo>
                        <a:pt x="74" y="147"/>
                        <a:pt x="73" y="147"/>
                        <a:pt x="73" y="147"/>
                      </a:cubicBezTo>
                      <a:cubicBezTo>
                        <a:pt x="73" y="146"/>
                        <a:pt x="74" y="146"/>
                        <a:pt x="74" y="146"/>
                      </a:cubicBezTo>
                      <a:cubicBezTo>
                        <a:pt x="74" y="146"/>
                        <a:pt x="75" y="146"/>
                        <a:pt x="76" y="146"/>
                      </a:cubicBezTo>
                      <a:cubicBezTo>
                        <a:pt x="77" y="147"/>
                        <a:pt x="77" y="146"/>
                        <a:pt x="78" y="147"/>
                      </a:cubicBezTo>
                      <a:cubicBezTo>
                        <a:pt x="79" y="147"/>
                        <a:pt x="78" y="148"/>
                        <a:pt x="79" y="148"/>
                      </a:cubicBezTo>
                      <a:cubicBezTo>
                        <a:pt x="81" y="148"/>
                        <a:pt x="81" y="147"/>
                        <a:pt x="81" y="147"/>
                      </a:cubicBezTo>
                      <a:cubicBezTo>
                        <a:pt x="83" y="146"/>
                        <a:pt x="83" y="146"/>
                        <a:pt x="83" y="146"/>
                      </a:cubicBezTo>
                      <a:cubicBezTo>
                        <a:pt x="83" y="146"/>
                        <a:pt x="83" y="146"/>
                        <a:pt x="84" y="147"/>
                      </a:cubicBezTo>
                      <a:cubicBezTo>
                        <a:pt x="85" y="147"/>
                        <a:pt x="83" y="148"/>
                        <a:pt x="85" y="148"/>
                      </a:cubicBezTo>
                      <a:cubicBezTo>
                        <a:pt x="87" y="148"/>
                        <a:pt x="88" y="148"/>
                        <a:pt x="88" y="148"/>
                      </a:cubicBezTo>
                      <a:cubicBezTo>
                        <a:pt x="88" y="149"/>
                        <a:pt x="88" y="150"/>
                        <a:pt x="88" y="150"/>
                      </a:cubicBezTo>
                      <a:cubicBezTo>
                        <a:pt x="88" y="150"/>
                        <a:pt x="88" y="151"/>
                        <a:pt x="88" y="151"/>
                      </a:cubicBezTo>
                      <a:cubicBezTo>
                        <a:pt x="89" y="151"/>
                        <a:pt x="91" y="151"/>
                        <a:pt x="91" y="151"/>
                      </a:cubicBezTo>
                      <a:cubicBezTo>
                        <a:pt x="91" y="151"/>
                        <a:pt x="92" y="151"/>
                        <a:pt x="92" y="152"/>
                      </a:cubicBezTo>
                      <a:cubicBezTo>
                        <a:pt x="93" y="153"/>
                        <a:pt x="90" y="154"/>
                        <a:pt x="90" y="154"/>
                      </a:cubicBezTo>
                      <a:cubicBezTo>
                        <a:pt x="90" y="154"/>
                        <a:pt x="89" y="153"/>
                        <a:pt x="89" y="154"/>
                      </a:cubicBezTo>
                      <a:cubicBezTo>
                        <a:pt x="89" y="155"/>
                        <a:pt x="88" y="155"/>
                        <a:pt x="89" y="156"/>
                      </a:cubicBezTo>
                      <a:cubicBezTo>
                        <a:pt x="90" y="156"/>
                        <a:pt x="89" y="156"/>
                        <a:pt x="89" y="156"/>
                      </a:cubicBezTo>
                      <a:cubicBezTo>
                        <a:pt x="88" y="156"/>
                        <a:pt x="87" y="155"/>
                        <a:pt x="88" y="157"/>
                      </a:cubicBezTo>
                      <a:cubicBezTo>
                        <a:pt x="88" y="158"/>
                        <a:pt x="89" y="159"/>
                        <a:pt x="89" y="159"/>
                      </a:cubicBezTo>
                      <a:cubicBezTo>
                        <a:pt x="90" y="159"/>
                        <a:pt x="92" y="159"/>
                        <a:pt x="92" y="159"/>
                      </a:cubicBezTo>
                      <a:cubicBezTo>
                        <a:pt x="93" y="159"/>
                        <a:pt x="94" y="159"/>
                        <a:pt x="93" y="159"/>
                      </a:cubicBezTo>
                      <a:cubicBezTo>
                        <a:pt x="92" y="158"/>
                        <a:pt x="91" y="158"/>
                        <a:pt x="91" y="158"/>
                      </a:cubicBezTo>
                      <a:cubicBezTo>
                        <a:pt x="91" y="158"/>
                        <a:pt x="91" y="158"/>
                        <a:pt x="91" y="157"/>
                      </a:cubicBezTo>
                      <a:cubicBezTo>
                        <a:pt x="91" y="157"/>
                        <a:pt x="92" y="157"/>
                        <a:pt x="92" y="157"/>
                      </a:cubicBezTo>
                      <a:cubicBezTo>
                        <a:pt x="92" y="156"/>
                        <a:pt x="93" y="155"/>
                        <a:pt x="93" y="155"/>
                      </a:cubicBezTo>
                      <a:cubicBezTo>
                        <a:pt x="93" y="155"/>
                        <a:pt x="94" y="153"/>
                        <a:pt x="95" y="154"/>
                      </a:cubicBezTo>
                      <a:cubicBezTo>
                        <a:pt x="95" y="155"/>
                        <a:pt x="95" y="155"/>
                        <a:pt x="96" y="155"/>
                      </a:cubicBezTo>
                      <a:cubicBezTo>
                        <a:pt x="96" y="155"/>
                        <a:pt x="99" y="152"/>
                        <a:pt x="99" y="152"/>
                      </a:cubicBezTo>
                      <a:cubicBezTo>
                        <a:pt x="99" y="152"/>
                        <a:pt x="100" y="152"/>
                        <a:pt x="99" y="153"/>
                      </a:cubicBezTo>
                      <a:cubicBezTo>
                        <a:pt x="99" y="154"/>
                        <a:pt x="98" y="155"/>
                        <a:pt x="99" y="156"/>
                      </a:cubicBezTo>
                      <a:cubicBezTo>
                        <a:pt x="99" y="157"/>
                        <a:pt x="99" y="157"/>
                        <a:pt x="99" y="157"/>
                      </a:cubicBezTo>
                      <a:cubicBezTo>
                        <a:pt x="100" y="158"/>
                        <a:pt x="99" y="158"/>
                        <a:pt x="100" y="159"/>
                      </a:cubicBezTo>
                      <a:cubicBezTo>
                        <a:pt x="100" y="160"/>
                        <a:pt x="100" y="159"/>
                        <a:pt x="100" y="160"/>
                      </a:cubicBezTo>
                      <a:cubicBezTo>
                        <a:pt x="101" y="161"/>
                        <a:pt x="102" y="163"/>
                        <a:pt x="102" y="163"/>
                      </a:cubicBezTo>
                      <a:cubicBezTo>
                        <a:pt x="102" y="163"/>
                        <a:pt x="101" y="164"/>
                        <a:pt x="102" y="164"/>
                      </a:cubicBezTo>
                      <a:cubicBezTo>
                        <a:pt x="103" y="165"/>
                        <a:pt x="105" y="165"/>
                        <a:pt x="105" y="165"/>
                      </a:cubicBezTo>
                      <a:cubicBezTo>
                        <a:pt x="105" y="165"/>
                        <a:pt x="105" y="165"/>
                        <a:pt x="105" y="165"/>
                      </a:cubicBezTo>
                      <a:cubicBezTo>
                        <a:pt x="105" y="165"/>
                        <a:pt x="106" y="166"/>
                        <a:pt x="107" y="165"/>
                      </a:cubicBezTo>
                      <a:cubicBezTo>
                        <a:pt x="107" y="164"/>
                        <a:pt x="108" y="164"/>
                        <a:pt x="108" y="164"/>
                      </a:cubicBezTo>
                      <a:cubicBezTo>
                        <a:pt x="109" y="164"/>
                        <a:pt x="108" y="164"/>
                        <a:pt x="110" y="164"/>
                      </a:cubicBezTo>
                      <a:cubicBezTo>
                        <a:pt x="112" y="164"/>
                        <a:pt x="112" y="165"/>
                        <a:pt x="113" y="164"/>
                      </a:cubicBezTo>
                      <a:cubicBezTo>
                        <a:pt x="114" y="163"/>
                        <a:pt x="113" y="163"/>
                        <a:pt x="115" y="163"/>
                      </a:cubicBezTo>
                      <a:cubicBezTo>
                        <a:pt x="117" y="163"/>
                        <a:pt x="119" y="162"/>
                        <a:pt x="119" y="162"/>
                      </a:cubicBezTo>
                      <a:cubicBezTo>
                        <a:pt x="119" y="162"/>
                        <a:pt x="122" y="162"/>
                        <a:pt x="122" y="162"/>
                      </a:cubicBezTo>
                      <a:cubicBezTo>
                        <a:pt x="124" y="163"/>
                        <a:pt x="124" y="163"/>
                        <a:pt x="124" y="163"/>
                      </a:cubicBezTo>
                      <a:cubicBezTo>
                        <a:pt x="124" y="163"/>
                        <a:pt x="125" y="164"/>
                        <a:pt x="126" y="164"/>
                      </a:cubicBezTo>
                      <a:cubicBezTo>
                        <a:pt x="126" y="164"/>
                        <a:pt x="127" y="164"/>
                        <a:pt x="128" y="164"/>
                      </a:cubicBezTo>
                      <a:cubicBezTo>
                        <a:pt x="128" y="164"/>
                        <a:pt x="132" y="165"/>
                        <a:pt x="132" y="165"/>
                      </a:cubicBezTo>
                      <a:cubicBezTo>
                        <a:pt x="136" y="166"/>
                        <a:pt x="136" y="166"/>
                        <a:pt x="136" y="166"/>
                      </a:cubicBezTo>
                      <a:cubicBezTo>
                        <a:pt x="138" y="167"/>
                        <a:pt x="138" y="167"/>
                        <a:pt x="138" y="167"/>
                      </a:cubicBezTo>
                      <a:cubicBezTo>
                        <a:pt x="142" y="170"/>
                        <a:pt x="142" y="170"/>
                        <a:pt x="142" y="170"/>
                      </a:cubicBezTo>
                      <a:cubicBezTo>
                        <a:pt x="146" y="174"/>
                        <a:pt x="146" y="174"/>
                        <a:pt x="146" y="174"/>
                      </a:cubicBezTo>
                      <a:cubicBezTo>
                        <a:pt x="151" y="176"/>
                        <a:pt x="151" y="176"/>
                        <a:pt x="151" y="176"/>
                      </a:cubicBezTo>
                      <a:cubicBezTo>
                        <a:pt x="154" y="178"/>
                        <a:pt x="154" y="178"/>
                        <a:pt x="154" y="178"/>
                      </a:cubicBezTo>
                      <a:cubicBezTo>
                        <a:pt x="156" y="180"/>
                        <a:pt x="156" y="180"/>
                        <a:pt x="156" y="180"/>
                      </a:cubicBezTo>
                      <a:cubicBezTo>
                        <a:pt x="156" y="180"/>
                        <a:pt x="159" y="182"/>
                        <a:pt x="159" y="182"/>
                      </a:cubicBezTo>
                      <a:cubicBezTo>
                        <a:pt x="160" y="182"/>
                        <a:pt x="163" y="184"/>
                        <a:pt x="163" y="184"/>
                      </a:cubicBezTo>
                      <a:cubicBezTo>
                        <a:pt x="166" y="186"/>
                        <a:pt x="166" y="186"/>
                        <a:pt x="166" y="186"/>
                      </a:cubicBezTo>
                      <a:cubicBezTo>
                        <a:pt x="166" y="186"/>
                        <a:pt x="167" y="188"/>
                        <a:pt x="167" y="188"/>
                      </a:cubicBezTo>
                      <a:cubicBezTo>
                        <a:pt x="167" y="189"/>
                        <a:pt x="166" y="188"/>
                        <a:pt x="165" y="188"/>
                      </a:cubicBezTo>
                      <a:cubicBezTo>
                        <a:pt x="164" y="189"/>
                        <a:pt x="160" y="187"/>
                        <a:pt x="160" y="187"/>
                      </a:cubicBezTo>
                      <a:cubicBezTo>
                        <a:pt x="158" y="185"/>
                        <a:pt x="158" y="185"/>
                        <a:pt x="158" y="185"/>
                      </a:cubicBezTo>
                      <a:cubicBezTo>
                        <a:pt x="155" y="185"/>
                        <a:pt x="155" y="185"/>
                        <a:pt x="155" y="185"/>
                      </a:cubicBezTo>
                      <a:cubicBezTo>
                        <a:pt x="153" y="184"/>
                        <a:pt x="153" y="184"/>
                        <a:pt x="153" y="184"/>
                      </a:cubicBezTo>
                      <a:cubicBezTo>
                        <a:pt x="149" y="185"/>
                        <a:pt x="149" y="185"/>
                        <a:pt x="149" y="185"/>
                      </a:cubicBezTo>
                      <a:cubicBezTo>
                        <a:pt x="146" y="184"/>
                        <a:pt x="146" y="184"/>
                        <a:pt x="146" y="184"/>
                      </a:cubicBezTo>
                      <a:cubicBezTo>
                        <a:pt x="146" y="184"/>
                        <a:pt x="145" y="184"/>
                        <a:pt x="146" y="185"/>
                      </a:cubicBezTo>
                      <a:cubicBezTo>
                        <a:pt x="146" y="185"/>
                        <a:pt x="146" y="186"/>
                        <a:pt x="146" y="186"/>
                      </a:cubicBezTo>
                      <a:cubicBezTo>
                        <a:pt x="143" y="188"/>
                        <a:pt x="143" y="188"/>
                        <a:pt x="143" y="188"/>
                      </a:cubicBezTo>
                      <a:cubicBezTo>
                        <a:pt x="139" y="189"/>
                        <a:pt x="139" y="189"/>
                        <a:pt x="139" y="189"/>
                      </a:cubicBezTo>
                      <a:cubicBezTo>
                        <a:pt x="135" y="189"/>
                        <a:pt x="135" y="189"/>
                        <a:pt x="135" y="189"/>
                      </a:cubicBezTo>
                      <a:cubicBezTo>
                        <a:pt x="132" y="189"/>
                        <a:pt x="132" y="189"/>
                        <a:pt x="132" y="189"/>
                      </a:cubicBezTo>
                      <a:cubicBezTo>
                        <a:pt x="132" y="191"/>
                        <a:pt x="132" y="191"/>
                        <a:pt x="132" y="191"/>
                      </a:cubicBezTo>
                      <a:cubicBezTo>
                        <a:pt x="132" y="191"/>
                        <a:pt x="128" y="191"/>
                        <a:pt x="132" y="192"/>
                      </a:cubicBezTo>
                      <a:cubicBezTo>
                        <a:pt x="136" y="192"/>
                        <a:pt x="138" y="192"/>
                        <a:pt x="138" y="191"/>
                      </a:cubicBezTo>
                      <a:cubicBezTo>
                        <a:pt x="139" y="191"/>
                        <a:pt x="139" y="190"/>
                        <a:pt x="140" y="190"/>
                      </a:cubicBezTo>
                      <a:cubicBezTo>
                        <a:pt x="141" y="190"/>
                        <a:pt x="143" y="190"/>
                        <a:pt x="144" y="190"/>
                      </a:cubicBezTo>
                      <a:cubicBezTo>
                        <a:pt x="144" y="190"/>
                        <a:pt x="145" y="190"/>
                        <a:pt x="147" y="189"/>
                      </a:cubicBezTo>
                      <a:cubicBezTo>
                        <a:pt x="148" y="189"/>
                        <a:pt x="148" y="188"/>
                        <a:pt x="150" y="189"/>
                      </a:cubicBezTo>
                      <a:cubicBezTo>
                        <a:pt x="152" y="190"/>
                        <a:pt x="151" y="187"/>
                        <a:pt x="151" y="187"/>
                      </a:cubicBezTo>
                      <a:cubicBezTo>
                        <a:pt x="151" y="187"/>
                        <a:pt x="151" y="186"/>
                        <a:pt x="152" y="186"/>
                      </a:cubicBezTo>
                      <a:cubicBezTo>
                        <a:pt x="154" y="187"/>
                        <a:pt x="154" y="187"/>
                        <a:pt x="154" y="187"/>
                      </a:cubicBezTo>
                      <a:cubicBezTo>
                        <a:pt x="155" y="187"/>
                        <a:pt x="157" y="188"/>
                        <a:pt x="157" y="188"/>
                      </a:cubicBezTo>
                      <a:cubicBezTo>
                        <a:pt x="158" y="188"/>
                        <a:pt x="162" y="189"/>
                        <a:pt x="162" y="189"/>
                      </a:cubicBezTo>
                      <a:cubicBezTo>
                        <a:pt x="162" y="189"/>
                        <a:pt x="163" y="192"/>
                        <a:pt x="163" y="192"/>
                      </a:cubicBezTo>
                      <a:cubicBezTo>
                        <a:pt x="164" y="192"/>
                        <a:pt x="167" y="192"/>
                        <a:pt x="168" y="192"/>
                      </a:cubicBezTo>
                      <a:cubicBezTo>
                        <a:pt x="169" y="192"/>
                        <a:pt x="171" y="192"/>
                        <a:pt x="172" y="193"/>
                      </a:cubicBezTo>
                      <a:cubicBezTo>
                        <a:pt x="173" y="194"/>
                        <a:pt x="174" y="194"/>
                        <a:pt x="174" y="194"/>
                      </a:cubicBezTo>
                      <a:cubicBezTo>
                        <a:pt x="174" y="194"/>
                        <a:pt x="175" y="195"/>
                        <a:pt x="176" y="196"/>
                      </a:cubicBezTo>
                      <a:cubicBezTo>
                        <a:pt x="176" y="196"/>
                        <a:pt x="179" y="198"/>
                        <a:pt x="179" y="198"/>
                      </a:cubicBezTo>
                      <a:cubicBezTo>
                        <a:pt x="179" y="198"/>
                        <a:pt x="184" y="200"/>
                        <a:pt x="184" y="200"/>
                      </a:cubicBezTo>
                      <a:cubicBezTo>
                        <a:pt x="185" y="199"/>
                        <a:pt x="185" y="199"/>
                        <a:pt x="185" y="199"/>
                      </a:cubicBezTo>
                      <a:cubicBezTo>
                        <a:pt x="185" y="198"/>
                        <a:pt x="185" y="197"/>
                        <a:pt x="185" y="197"/>
                      </a:cubicBezTo>
                      <a:cubicBezTo>
                        <a:pt x="184" y="196"/>
                        <a:pt x="180" y="195"/>
                        <a:pt x="180" y="195"/>
                      </a:cubicBezTo>
                      <a:cubicBezTo>
                        <a:pt x="180" y="195"/>
                        <a:pt x="178" y="194"/>
                        <a:pt x="178" y="194"/>
                      </a:cubicBezTo>
                      <a:cubicBezTo>
                        <a:pt x="177" y="189"/>
                        <a:pt x="178" y="193"/>
                        <a:pt x="175" y="192"/>
                      </a:cubicBezTo>
                      <a:cubicBezTo>
                        <a:pt x="175" y="192"/>
                        <a:pt x="175" y="192"/>
                        <a:pt x="175" y="192"/>
                      </a:cubicBezTo>
                      <a:cubicBezTo>
                        <a:pt x="175" y="192"/>
                        <a:pt x="175" y="192"/>
                        <a:pt x="175" y="192"/>
                      </a:cubicBezTo>
                      <a:cubicBezTo>
                        <a:pt x="173" y="193"/>
                        <a:pt x="173" y="192"/>
                        <a:pt x="173" y="192"/>
                      </a:cubicBezTo>
                      <a:cubicBezTo>
                        <a:pt x="173" y="191"/>
                        <a:pt x="173" y="191"/>
                        <a:pt x="173" y="191"/>
                      </a:cubicBezTo>
                      <a:cubicBezTo>
                        <a:pt x="172" y="190"/>
                        <a:pt x="172" y="190"/>
                        <a:pt x="172" y="190"/>
                      </a:cubicBezTo>
                      <a:cubicBezTo>
                        <a:pt x="172" y="190"/>
                        <a:pt x="171" y="188"/>
                        <a:pt x="172" y="187"/>
                      </a:cubicBezTo>
                      <a:cubicBezTo>
                        <a:pt x="173" y="187"/>
                        <a:pt x="171" y="192"/>
                        <a:pt x="175" y="186"/>
                      </a:cubicBezTo>
                      <a:cubicBezTo>
                        <a:pt x="175" y="186"/>
                        <a:pt x="175" y="185"/>
                        <a:pt x="175" y="185"/>
                      </a:cubicBezTo>
                      <a:cubicBezTo>
                        <a:pt x="174" y="185"/>
                        <a:pt x="174" y="185"/>
                        <a:pt x="174" y="185"/>
                      </a:cubicBezTo>
                      <a:cubicBezTo>
                        <a:pt x="171" y="185"/>
                        <a:pt x="171" y="185"/>
                        <a:pt x="171" y="185"/>
                      </a:cubicBezTo>
                      <a:cubicBezTo>
                        <a:pt x="171" y="185"/>
                        <a:pt x="171" y="186"/>
                        <a:pt x="170" y="187"/>
                      </a:cubicBezTo>
                      <a:cubicBezTo>
                        <a:pt x="169" y="188"/>
                        <a:pt x="169" y="187"/>
                        <a:pt x="169" y="187"/>
                      </a:cubicBezTo>
                      <a:cubicBezTo>
                        <a:pt x="169" y="186"/>
                        <a:pt x="169" y="186"/>
                        <a:pt x="169" y="186"/>
                      </a:cubicBezTo>
                      <a:cubicBezTo>
                        <a:pt x="170" y="185"/>
                        <a:pt x="170" y="185"/>
                        <a:pt x="170" y="185"/>
                      </a:cubicBezTo>
                      <a:cubicBezTo>
                        <a:pt x="170" y="185"/>
                        <a:pt x="170" y="182"/>
                        <a:pt x="170" y="181"/>
                      </a:cubicBezTo>
                      <a:cubicBezTo>
                        <a:pt x="170" y="181"/>
                        <a:pt x="170" y="181"/>
                        <a:pt x="170" y="181"/>
                      </a:cubicBezTo>
                      <a:cubicBezTo>
                        <a:pt x="167" y="179"/>
                        <a:pt x="167" y="179"/>
                        <a:pt x="167" y="179"/>
                      </a:cubicBezTo>
                      <a:cubicBezTo>
                        <a:pt x="165" y="177"/>
                        <a:pt x="165" y="177"/>
                        <a:pt x="165" y="177"/>
                      </a:cubicBezTo>
                      <a:cubicBezTo>
                        <a:pt x="162" y="175"/>
                        <a:pt x="162" y="175"/>
                        <a:pt x="162" y="175"/>
                      </a:cubicBezTo>
                      <a:cubicBezTo>
                        <a:pt x="158" y="171"/>
                        <a:pt x="158" y="171"/>
                        <a:pt x="158" y="171"/>
                      </a:cubicBezTo>
                      <a:cubicBezTo>
                        <a:pt x="156" y="170"/>
                        <a:pt x="156" y="170"/>
                        <a:pt x="156" y="170"/>
                      </a:cubicBezTo>
                      <a:cubicBezTo>
                        <a:pt x="154" y="168"/>
                        <a:pt x="154" y="168"/>
                        <a:pt x="154" y="168"/>
                      </a:cubicBezTo>
                      <a:cubicBezTo>
                        <a:pt x="154" y="166"/>
                        <a:pt x="154" y="166"/>
                        <a:pt x="154" y="166"/>
                      </a:cubicBezTo>
                      <a:cubicBezTo>
                        <a:pt x="153" y="162"/>
                        <a:pt x="153" y="162"/>
                        <a:pt x="153" y="162"/>
                      </a:cubicBezTo>
                      <a:cubicBezTo>
                        <a:pt x="153" y="162"/>
                        <a:pt x="153" y="162"/>
                        <a:pt x="153" y="162"/>
                      </a:cubicBezTo>
                      <a:cubicBezTo>
                        <a:pt x="153" y="162"/>
                        <a:pt x="149" y="161"/>
                        <a:pt x="147" y="160"/>
                      </a:cubicBezTo>
                      <a:cubicBezTo>
                        <a:pt x="145" y="159"/>
                        <a:pt x="145" y="159"/>
                        <a:pt x="145" y="159"/>
                      </a:cubicBezTo>
                      <a:cubicBezTo>
                        <a:pt x="143" y="156"/>
                        <a:pt x="143" y="156"/>
                        <a:pt x="143" y="156"/>
                      </a:cubicBezTo>
                      <a:cubicBezTo>
                        <a:pt x="142" y="155"/>
                        <a:pt x="142" y="155"/>
                        <a:pt x="142" y="155"/>
                      </a:cubicBezTo>
                      <a:cubicBezTo>
                        <a:pt x="139" y="152"/>
                        <a:pt x="139" y="152"/>
                        <a:pt x="139" y="152"/>
                      </a:cubicBezTo>
                      <a:cubicBezTo>
                        <a:pt x="138" y="152"/>
                        <a:pt x="138" y="152"/>
                        <a:pt x="138" y="152"/>
                      </a:cubicBezTo>
                      <a:cubicBezTo>
                        <a:pt x="133" y="150"/>
                        <a:pt x="133" y="150"/>
                        <a:pt x="133" y="150"/>
                      </a:cubicBezTo>
                      <a:cubicBezTo>
                        <a:pt x="132" y="148"/>
                        <a:pt x="132" y="148"/>
                        <a:pt x="132" y="148"/>
                      </a:cubicBezTo>
                      <a:cubicBezTo>
                        <a:pt x="130" y="147"/>
                        <a:pt x="130" y="147"/>
                        <a:pt x="130" y="147"/>
                      </a:cubicBezTo>
                      <a:cubicBezTo>
                        <a:pt x="129" y="145"/>
                        <a:pt x="129" y="145"/>
                        <a:pt x="129" y="145"/>
                      </a:cubicBezTo>
                      <a:cubicBezTo>
                        <a:pt x="126" y="144"/>
                        <a:pt x="126" y="144"/>
                        <a:pt x="126" y="144"/>
                      </a:cubicBezTo>
                      <a:cubicBezTo>
                        <a:pt x="125" y="142"/>
                        <a:pt x="125" y="142"/>
                        <a:pt x="125" y="142"/>
                      </a:cubicBezTo>
                      <a:cubicBezTo>
                        <a:pt x="124" y="141"/>
                        <a:pt x="124" y="141"/>
                        <a:pt x="124" y="141"/>
                      </a:cubicBezTo>
                      <a:cubicBezTo>
                        <a:pt x="121" y="137"/>
                        <a:pt x="121" y="137"/>
                        <a:pt x="121" y="137"/>
                      </a:cubicBezTo>
                      <a:cubicBezTo>
                        <a:pt x="118" y="135"/>
                        <a:pt x="118" y="135"/>
                        <a:pt x="118" y="135"/>
                      </a:cubicBezTo>
                      <a:cubicBezTo>
                        <a:pt x="117" y="134"/>
                        <a:pt x="117" y="134"/>
                        <a:pt x="117" y="134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cubicBezTo>
                        <a:pt x="114" y="130"/>
                        <a:pt x="114" y="130"/>
                        <a:pt x="114" y="130"/>
                      </a:cubicBezTo>
                      <a:cubicBezTo>
                        <a:pt x="111" y="127"/>
                        <a:pt x="111" y="127"/>
                        <a:pt x="111" y="127"/>
                      </a:cubicBezTo>
                      <a:cubicBezTo>
                        <a:pt x="109" y="125"/>
                        <a:pt x="109" y="125"/>
                        <a:pt x="109" y="125"/>
                      </a:cubicBezTo>
                      <a:cubicBezTo>
                        <a:pt x="107" y="122"/>
                        <a:pt x="107" y="122"/>
                        <a:pt x="107" y="122"/>
                      </a:cubicBezTo>
                      <a:cubicBezTo>
                        <a:pt x="109" y="120"/>
                        <a:pt x="109" y="120"/>
                        <a:pt x="109" y="120"/>
                      </a:cubicBezTo>
                      <a:cubicBezTo>
                        <a:pt x="108" y="119"/>
                        <a:pt x="107" y="119"/>
                        <a:pt x="107" y="118"/>
                      </a:cubicBezTo>
                      <a:cubicBezTo>
                        <a:pt x="106" y="118"/>
                        <a:pt x="104" y="117"/>
                        <a:pt x="105" y="116"/>
                      </a:cubicBezTo>
                      <a:cubicBezTo>
                        <a:pt x="105" y="115"/>
                        <a:pt x="104" y="114"/>
                        <a:pt x="104" y="112"/>
                      </a:cubicBezTo>
                      <a:cubicBezTo>
                        <a:pt x="104" y="111"/>
                        <a:pt x="104" y="110"/>
                        <a:pt x="103" y="110"/>
                      </a:cubicBezTo>
                      <a:cubicBezTo>
                        <a:pt x="102" y="109"/>
                        <a:pt x="102" y="109"/>
                        <a:pt x="102" y="109"/>
                      </a:cubicBezTo>
                      <a:cubicBezTo>
                        <a:pt x="101" y="109"/>
                        <a:pt x="100" y="109"/>
                        <a:pt x="100" y="109"/>
                      </a:cubicBezTo>
                      <a:cubicBezTo>
                        <a:pt x="99" y="109"/>
                        <a:pt x="99" y="109"/>
                        <a:pt x="99" y="109"/>
                      </a:cubicBezTo>
                      <a:cubicBezTo>
                        <a:pt x="99" y="109"/>
                        <a:pt x="100" y="107"/>
                        <a:pt x="100" y="105"/>
                      </a:cubicBezTo>
                      <a:cubicBezTo>
                        <a:pt x="96" y="104"/>
                        <a:pt x="96" y="104"/>
                        <a:pt x="96" y="104"/>
                      </a:cubicBezTo>
                      <a:cubicBezTo>
                        <a:pt x="96" y="104"/>
                        <a:pt x="96" y="101"/>
                        <a:pt x="94" y="100"/>
                      </a:cubicBezTo>
                      <a:cubicBezTo>
                        <a:pt x="92" y="100"/>
                        <a:pt x="92" y="100"/>
                        <a:pt x="92" y="100"/>
                      </a:cubicBezTo>
                      <a:cubicBezTo>
                        <a:pt x="91" y="101"/>
                        <a:pt x="91" y="102"/>
                        <a:pt x="91" y="102"/>
                      </a:cubicBezTo>
                      <a:cubicBezTo>
                        <a:pt x="87" y="98"/>
                        <a:pt x="87" y="98"/>
                        <a:pt x="87" y="98"/>
                      </a:cubicBezTo>
                      <a:cubicBezTo>
                        <a:pt x="87" y="98"/>
                        <a:pt x="87" y="97"/>
                        <a:pt x="88" y="95"/>
                      </a:cubicBezTo>
                      <a:cubicBezTo>
                        <a:pt x="90" y="93"/>
                        <a:pt x="88" y="92"/>
                        <a:pt x="88" y="92"/>
                      </a:cubicBezTo>
                      <a:cubicBezTo>
                        <a:pt x="87" y="89"/>
                        <a:pt x="87" y="89"/>
                        <a:pt x="87" y="89"/>
                      </a:cubicBezTo>
                      <a:cubicBezTo>
                        <a:pt x="88" y="87"/>
                        <a:pt x="88" y="87"/>
                        <a:pt x="88" y="87"/>
                      </a:cubicBezTo>
                      <a:cubicBezTo>
                        <a:pt x="87" y="86"/>
                        <a:pt x="87" y="86"/>
                        <a:pt x="87" y="86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6" y="85"/>
                        <a:pt x="86" y="85"/>
                        <a:pt x="86" y="85"/>
                      </a:cubicBezTo>
                      <a:cubicBezTo>
                        <a:pt x="88" y="81"/>
                        <a:pt x="88" y="81"/>
                        <a:pt x="88" y="81"/>
                      </a:cubicBezTo>
                      <a:cubicBezTo>
                        <a:pt x="88" y="81"/>
                        <a:pt x="87" y="77"/>
                        <a:pt x="88" y="76"/>
                      </a:cubicBezTo>
                      <a:cubicBezTo>
                        <a:pt x="88" y="76"/>
                        <a:pt x="88" y="76"/>
                        <a:pt x="88" y="76"/>
                      </a:cubicBezTo>
                      <a:cubicBezTo>
                        <a:pt x="88" y="75"/>
                        <a:pt x="88" y="75"/>
                        <a:pt x="89" y="75"/>
                      </a:cubicBezTo>
                      <a:cubicBezTo>
                        <a:pt x="89" y="74"/>
                        <a:pt x="94" y="73"/>
                        <a:pt x="94" y="73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100" y="77"/>
                        <a:pt x="100" y="77"/>
                        <a:pt x="100" y="77"/>
                      </a:cubicBezTo>
                      <a:cubicBezTo>
                        <a:pt x="104" y="81"/>
                        <a:pt x="104" y="81"/>
                        <a:pt x="104" y="81"/>
                      </a:cubicBezTo>
                      <a:cubicBezTo>
                        <a:pt x="107" y="83"/>
                        <a:pt x="107" y="83"/>
                        <a:pt x="107" y="83"/>
                      </a:cubicBezTo>
                      <a:cubicBezTo>
                        <a:pt x="107" y="83"/>
                        <a:pt x="108" y="82"/>
                        <a:pt x="109" y="82"/>
                      </a:cubicBezTo>
                      <a:cubicBezTo>
                        <a:pt x="109" y="81"/>
                        <a:pt x="109" y="79"/>
                        <a:pt x="109" y="79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2" y="75"/>
                        <a:pt x="112" y="75"/>
                        <a:pt x="112" y="75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4" y="72"/>
                        <a:pt x="114" y="72"/>
                        <a:pt x="114" y="72"/>
                      </a:cubicBez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21" y="70"/>
                        <a:pt x="121" y="70"/>
                        <a:pt x="121" y="70"/>
                      </a:cubicBezTo>
                      <a:cubicBezTo>
                        <a:pt x="121" y="70"/>
                        <a:pt x="124" y="71"/>
                        <a:pt x="125" y="71"/>
                      </a:cubicBezTo>
                      <a:cubicBezTo>
                        <a:pt x="125" y="71"/>
                        <a:pt x="126" y="71"/>
                        <a:pt x="126" y="71"/>
                      </a:cubicBezTo>
                      <a:cubicBezTo>
                        <a:pt x="128" y="68"/>
                        <a:pt x="128" y="68"/>
                        <a:pt x="128" y="68"/>
                      </a:cubicBezTo>
                      <a:cubicBezTo>
                        <a:pt x="128" y="68"/>
                        <a:pt x="128" y="68"/>
                        <a:pt x="128" y="68"/>
                      </a:cubicBezTo>
                      <a:cubicBezTo>
                        <a:pt x="129" y="66"/>
                        <a:pt x="129" y="66"/>
                        <a:pt x="129" y="66"/>
                      </a:cubicBezTo>
                      <a:cubicBezTo>
                        <a:pt x="134" y="68"/>
                        <a:pt x="134" y="68"/>
                        <a:pt x="134" y="68"/>
                      </a:cubicBezTo>
                      <a:cubicBezTo>
                        <a:pt x="136" y="70"/>
                        <a:pt x="136" y="70"/>
                        <a:pt x="136" y="70"/>
                      </a:cubicBezTo>
                      <a:cubicBezTo>
                        <a:pt x="141" y="71"/>
                        <a:pt x="141" y="71"/>
                        <a:pt x="141" y="71"/>
                      </a:cubicBezTo>
                      <a:cubicBezTo>
                        <a:pt x="141" y="71"/>
                        <a:pt x="141" y="71"/>
                        <a:pt x="141" y="71"/>
                      </a:cubicBezTo>
                      <a:cubicBezTo>
                        <a:pt x="143" y="71"/>
                        <a:pt x="143" y="71"/>
                        <a:pt x="143" y="71"/>
                      </a:cubicBezTo>
                      <a:cubicBezTo>
                        <a:pt x="143" y="70"/>
                        <a:pt x="143" y="70"/>
                        <a:pt x="143" y="70"/>
                      </a:cubicBezTo>
                      <a:cubicBezTo>
                        <a:pt x="147" y="70"/>
                        <a:pt x="147" y="70"/>
                        <a:pt x="147" y="70"/>
                      </a:cubicBezTo>
                      <a:cubicBezTo>
                        <a:pt x="152" y="71"/>
                        <a:pt x="152" y="71"/>
                        <a:pt x="152" y="71"/>
                      </a:cubicBezTo>
                      <a:cubicBezTo>
                        <a:pt x="155" y="71"/>
                        <a:pt x="155" y="71"/>
                        <a:pt x="155" y="71"/>
                      </a:cubicBezTo>
                      <a:cubicBezTo>
                        <a:pt x="160" y="71"/>
                        <a:pt x="160" y="71"/>
                        <a:pt x="160" y="71"/>
                      </a:cubicBezTo>
                      <a:cubicBezTo>
                        <a:pt x="163" y="72"/>
                        <a:pt x="163" y="72"/>
                        <a:pt x="163" y="72"/>
                      </a:cubicBezTo>
                      <a:cubicBezTo>
                        <a:pt x="165" y="73"/>
                        <a:pt x="165" y="73"/>
                        <a:pt x="165" y="73"/>
                      </a:cubicBezTo>
                      <a:cubicBezTo>
                        <a:pt x="165" y="73"/>
                        <a:pt x="165" y="73"/>
                        <a:pt x="166" y="72"/>
                      </a:cubicBezTo>
                      <a:cubicBezTo>
                        <a:pt x="166" y="72"/>
                        <a:pt x="169" y="72"/>
                        <a:pt x="169" y="72"/>
                      </a:cubicBezTo>
                      <a:cubicBezTo>
                        <a:pt x="170" y="69"/>
                        <a:pt x="170" y="69"/>
                        <a:pt x="170" y="69"/>
                      </a:cubicBezTo>
                      <a:cubicBezTo>
                        <a:pt x="171" y="71"/>
                        <a:pt x="171" y="71"/>
                        <a:pt x="171" y="71"/>
                      </a:cubicBezTo>
                      <a:cubicBezTo>
                        <a:pt x="172" y="71"/>
                        <a:pt x="174" y="71"/>
                        <a:pt x="174" y="71"/>
                      </a:cubicBezTo>
                      <a:cubicBezTo>
                        <a:pt x="175" y="68"/>
                        <a:pt x="175" y="68"/>
                        <a:pt x="175" y="68"/>
                      </a:cubicBezTo>
                      <a:cubicBezTo>
                        <a:pt x="176" y="69"/>
                        <a:pt x="176" y="69"/>
                        <a:pt x="176" y="69"/>
                      </a:cubicBezTo>
                      <a:cubicBezTo>
                        <a:pt x="177" y="69"/>
                        <a:pt x="177" y="69"/>
                        <a:pt x="178" y="69"/>
                      </a:cubicBezTo>
                      <a:cubicBezTo>
                        <a:pt x="179" y="69"/>
                        <a:pt x="180" y="68"/>
                        <a:pt x="180" y="68"/>
                      </a:cubicBezTo>
                      <a:cubicBezTo>
                        <a:pt x="180" y="68"/>
                        <a:pt x="181" y="69"/>
                        <a:pt x="181" y="69"/>
                      </a:cubicBezTo>
                      <a:cubicBezTo>
                        <a:pt x="181" y="69"/>
                        <a:pt x="182" y="68"/>
                        <a:pt x="183" y="68"/>
                      </a:cubicBezTo>
                      <a:cubicBezTo>
                        <a:pt x="185" y="68"/>
                        <a:pt x="186" y="67"/>
                        <a:pt x="186" y="67"/>
                      </a:cubicBezTo>
                      <a:cubicBezTo>
                        <a:pt x="186" y="67"/>
                        <a:pt x="187" y="69"/>
                        <a:pt x="189" y="70"/>
                      </a:cubicBezTo>
                      <a:cubicBezTo>
                        <a:pt x="189" y="70"/>
                        <a:pt x="189" y="70"/>
                        <a:pt x="189" y="70"/>
                      </a:cubicBezTo>
                      <a:cubicBezTo>
                        <a:pt x="191" y="70"/>
                        <a:pt x="191" y="70"/>
                        <a:pt x="191" y="70"/>
                      </a:cubicBezTo>
                      <a:cubicBezTo>
                        <a:pt x="191" y="70"/>
                        <a:pt x="191" y="70"/>
                        <a:pt x="191" y="70"/>
                      </a:cubicBezTo>
                      <a:cubicBezTo>
                        <a:pt x="191" y="70"/>
                        <a:pt x="192" y="69"/>
                        <a:pt x="193" y="69"/>
                      </a:cubicBezTo>
                      <a:cubicBezTo>
                        <a:pt x="195" y="69"/>
                        <a:pt x="196" y="69"/>
                        <a:pt x="197" y="69"/>
                      </a:cubicBezTo>
                      <a:cubicBezTo>
                        <a:pt x="199" y="69"/>
                        <a:pt x="200" y="71"/>
                        <a:pt x="200" y="71"/>
                      </a:cubicBezTo>
                      <a:cubicBezTo>
                        <a:pt x="203" y="74"/>
                        <a:pt x="203" y="74"/>
                        <a:pt x="203" y="74"/>
                      </a:cubicBezTo>
                      <a:cubicBezTo>
                        <a:pt x="203" y="74"/>
                        <a:pt x="204" y="76"/>
                        <a:pt x="204" y="77"/>
                      </a:cubicBezTo>
                      <a:cubicBezTo>
                        <a:pt x="205" y="78"/>
                        <a:pt x="205" y="79"/>
                        <a:pt x="205" y="79"/>
                      </a:cubicBezTo>
                      <a:cubicBezTo>
                        <a:pt x="205" y="79"/>
                        <a:pt x="213" y="82"/>
                        <a:pt x="214" y="82"/>
                      </a:cubicBezTo>
                      <a:cubicBezTo>
                        <a:pt x="214" y="82"/>
                        <a:pt x="215" y="82"/>
                        <a:pt x="215" y="82"/>
                      </a:cubicBezTo>
                      <a:close/>
                      <a:moveTo>
                        <a:pt x="175" y="191"/>
                      </a:moveTo>
                      <a:cubicBezTo>
                        <a:pt x="175" y="191"/>
                        <a:pt x="175" y="191"/>
                        <a:pt x="175" y="191"/>
                      </a:cubicBezTo>
                      <a:cubicBezTo>
                        <a:pt x="176" y="191"/>
                        <a:pt x="176" y="190"/>
                        <a:pt x="176" y="190"/>
                      </a:cubicBezTo>
                      <a:cubicBezTo>
                        <a:pt x="179" y="190"/>
                        <a:pt x="179" y="190"/>
                        <a:pt x="179" y="190"/>
                      </a:cubicBezTo>
                      <a:cubicBezTo>
                        <a:pt x="179" y="190"/>
                        <a:pt x="179" y="190"/>
                        <a:pt x="179" y="190"/>
                      </a:cubicBezTo>
                      <a:cubicBezTo>
                        <a:pt x="182" y="191"/>
                        <a:pt x="182" y="191"/>
                        <a:pt x="182" y="191"/>
                      </a:cubicBezTo>
                      <a:cubicBezTo>
                        <a:pt x="184" y="193"/>
                        <a:pt x="184" y="193"/>
                        <a:pt x="184" y="193"/>
                      </a:cubicBezTo>
                      <a:cubicBezTo>
                        <a:pt x="185" y="195"/>
                        <a:pt x="185" y="195"/>
                        <a:pt x="185" y="195"/>
                      </a:cubicBezTo>
                      <a:cubicBezTo>
                        <a:pt x="187" y="197"/>
                        <a:pt x="187" y="197"/>
                        <a:pt x="187" y="197"/>
                      </a:cubicBezTo>
                      <a:cubicBezTo>
                        <a:pt x="192" y="200"/>
                        <a:pt x="192" y="200"/>
                        <a:pt x="192" y="200"/>
                      </a:cubicBezTo>
                      <a:cubicBezTo>
                        <a:pt x="198" y="203"/>
                        <a:pt x="198" y="203"/>
                        <a:pt x="198" y="203"/>
                      </a:cubicBezTo>
                      <a:cubicBezTo>
                        <a:pt x="198" y="203"/>
                        <a:pt x="202" y="205"/>
                        <a:pt x="203" y="205"/>
                      </a:cubicBezTo>
                      <a:cubicBezTo>
                        <a:pt x="203" y="205"/>
                        <a:pt x="203" y="206"/>
                        <a:pt x="204" y="206"/>
                      </a:cubicBezTo>
                      <a:cubicBezTo>
                        <a:pt x="204" y="207"/>
                        <a:pt x="206" y="210"/>
                        <a:pt x="206" y="210"/>
                      </a:cubicBezTo>
                      <a:cubicBezTo>
                        <a:pt x="207" y="211"/>
                        <a:pt x="204" y="209"/>
                        <a:pt x="204" y="209"/>
                      </a:cubicBezTo>
                      <a:cubicBezTo>
                        <a:pt x="204" y="209"/>
                        <a:pt x="203" y="207"/>
                        <a:pt x="202" y="206"/>
                      </a:cubicBezTo>
                      <a:cubicBezTo>
                        <a:pt x="200" y="206"/>
                        <a:pt x="198" y="206"/>
                        <a:pt x="197" y="205"/>
                      </a:cubicBezTo>
                      <a:cubicBezTo>
                        <a:pt x="196" y="204"/>
                        <a:pt x="196" y="203"/>
                        <a:pt x="196" y="203"/>
                      </a:cubicBezTo>
                      <a:cubicBezTo>
                        <a:pt x="195" y="203"/>
                        <a:pt x="195" y="201"/>
                        <a:pt x="192" y="201"/>
                      </a:cubicBezTo>
                      <a:cubicBezTo>
                        <a:pt x="189" y="200"/>
                        <a:pt x="189" y="201"/>
                        <a:pt x="188" y="199"/>
                      </a:cubicBezTo>
                      <a:cubicBezTo>
                        <a:pt x="187" y="196"/>
                        <a:pt x="187" y="198"/>
                        <a:pt x="186" y="196"/>
                      </a:cubicBezTo>
                      <a:cubicBezTo>
                        <a:pt x="184" y="195"/>
                        <a:pt x="185" y="196"/>
                        <a:pt x="181" y="195"/>
                      </a:cubicBezTo>
                      <a:cubicBezTo>
                        <a:pt x="178" y="193"/>
                        <a:pt x="180" y="194"/>
                        <a:pt x="180" y="193"/>
                      </a:cubicBezTo>
                      <a:cubicBezTo>
                        <a:pt x="179" y="191"/>
                        <a:pt x="180" y="192"/>
                        <a:pt x="178" y="192"/>
                      </a:cubicBezTo>
                      <a:cubicBezTo>
                        <a:pt x="177" y="191"/>
                        <a:pt x="178" y="191"/>
                        <a:pt x="177" y="191"/>
                      </a:cubicBezTo>
                      <a:cubicBezTo>
                        <a:pt x="177" y="191"/>
                        <a:pt x="176" y="192"/>
                        <a:pt x="175" y="192"/>
                      </a:cubicBezTo>
                      <a:cubicBezTo>
                        <a:pt x="175" y="191"/>
                        <a:pt x="175" y="191"/>
                        <a:pt x="175" y="191"/>
                      </a:cubicBezTo>
                      <a:close/>
                      <a:moveTo>
                        <a:pt x="169" y="198"/>
                      </a:moveTo>
                      <a:cubicBezTo>
                        <a:pt x="169" y="198"/>
                        <a:pt x="169" y="198"/>
                        <a:pt x="169" y="198"/>
                      </a:cubicBezTo>
                      <a:cubicBezTo>
                        <a:pt x="169" y="198"/>
                        <a:pt x="167" y="198"/>
                        <a:pt x="166" y="198"/>
                      </a:cubicBezTo>
                      <a:cubicBezTo>
                        <a:pt x="166" y="198"/>
                        <a:pt x="165" y="197"/>
                        <a:pt x="164" y="197"/>
                      </a:cubicBezTo>
                      <a:cubicBezTo>
                        <a:pt x="163" y="197"/>
                        <a:pt x="161" y="197"/>
                        <a:pt x="161" y="197"/>
                      </a:cubicBezTo>
                      <a:cubicBezTo>
                        <a:pt x="160" y="197"/>
                        <a:pt x="159" y="196"/>
                        <a:pt x="159" y="196"/>
                      </a:cubicBezTo>
                      <a:cubicBezTo>
                        <a:pt x="159" y="196"/>
                        <a:pt x="159" y="195"/>
                        <a:pt x="159" y="195"/>
                      </a:cubicBezTo>
                      <a:cubicBezTo>
                        <a:pt x="159" y="195"/>
                        <a:pt x="161" y="194"/>
                        <a:pt x="161" y="194"/>
                      </a:cubicBezTo>
                      <a:cubicBezTo>
                        <a:pt x="161" y="195"/>
                        <a:pt x="167" y="196"/>
                        <a:pt x="167" y="196"/>
                      </a:cubicBezTo>
                      <a:cubicBezTo>
                        <a:pt x="171" y="196"/>
                        <a:pt x="171" y="196"/>
                        <a:pt x="171" y="196"/>
                      </a:cubicBezTo>
                      <a:cubicBezTo>
                        <a:pt x="171" y="196"/>
                        <a:pt x="172" y="196"/>
                        <a:pt x="172" y="196"/>
                      </a:cubicBezTo>
                      <a:cubicBezTo>
                        <a:pt x="172" y="196"/>
                        <a:pt x="173" y="196"/>
                        <a:pt x="174" y="197"/>
                      </a:cubicBezTo>
                      <a:cubicBezTo>
                        <a:pt x="175" y="197"/>
                        <a:pt x="175" y="197"/>
                        <a:pt x="175" y="198"/>
                      </a:cubicBezTo>
                      <a:cubicBezTo>
                        <a:pt x="175" y="198"/>
                        <a:pt x="176" y="199"/>
                        <a:pt x="175" y="199"/>
                      </a:cubicBezTo>
                      <a:cubicBezTo>
                        <a:pt x="175" y="199"/>
                        <a:pt x="174" y="199"/>
                        <a:pt x="174" y="199"/>
                      </a:cubicBezTo>
                      <a:cubicBezTo>
                        <a:pt x="174" y="199"/>
                        <a:pt x="172" y="198"/>
                        <a:pt x="172" y="198"/>
                      </a:cubicBezTo>
                      <a:cubicBezTo>
                        <a:pt x="170" y="198"/>
                        <a:pt x="170" y="198"/>
                        <a:pt x="170" y="198"/>
                      </a:cubicBezTo>
                      <a:cubicBezTo>
                        <a:pt x="169" y="198"/>
                        <a:pt x="169" y="198"/>
                        <a:pt x="169" y="198"/>
                      </a:cubicBezTo>
                      <a:close/>
                      <a:moveTo>
                        <a:pt x="138" y="199"/>
                      </a:moveTo>
                      <a:cubicBezTo>
                        <a:pt x="138" y="199"/>
                        <a:pt x="138" y="199"/>
                        <a:pt x="138" y="199"/>
                      </a:cubicBezTo>
                      <a:cubicBezTo>
                        <a:pt x="138" y="199"/>
                        <a:pt x="142" y="198"/>
                        <a:pt x="142" y="198"/>
                      </a:cubicBezTo>
                      <a:cubicBezTo>
                        <a:pt x="144" y="199"/>
                        <a:pt x="144" y="199"/>
                        <a:pt x="144" y="199"/>
                      </a:cubicBezTo>
                      <a:cubicBezTo>
                        <a:pt x="144" y="199"/>
                        <a:pt x="144" y="200"/>
                        <a:pt x="143" y="200"/>
                      </a:cubicBezTo>
                      <a:cubicBezTo>
                        <a:pt x="143" y="200"/>
                        <a:pt x="141" y="202"/>
                        <a:pt x="141" y="202"/>
                      </a:cubicBezTo>
                      <a:cubicBezTo>
                        <a:pt x="138" y="200"/>
                        <a:pt x="138" y="200"/>
                        <a:pt x="138" y="200"/>
                      </a:cubicBezTo>
                      <a:cubicBezTo>
                        <a:pt x="138" y="199"/>
                        <a:pt x="138" y="199"/>
                        <a:pt x="138" y="199"/>
                      </a:cubicBezTo>
                      <a:close/>
                      <a:moveTo>
                        <a:pt x="107" y="194"/>
                      </a:moveTo>
                      <a:cubicBezTo>
                        <a:pt x="107" y="194"/>
                        <a:pt x="107" y="194"/>
                        <a:pt x="107" y="194"/>
                      </a:cubicBezTo>
                      <a:cubicBezTo>
                        <a:pt x="108" y="194"/>
                        <a:pt x="109" y="193"/>
                        <a:pt x="109" y="194"/>
                      </a:cubicBezTo>
                      <a:cubicBezTo>
                        <a:pt x="109" y="195"/>
                        <a:pt x="108" y="196"/>
                        <a:pt x="108" y="196"/>
                      </a:cubicBezTo>
                      <a:cubicBezTo>
                        <a:pt x="108" y="196"/>
                        <a:pt x="107" y="196"/>
                        <a:pt x="107" y="196"/>
                      </a:cubicBezTo>
                      <a:cubicBezTo>
                        <a:pt x="107" y="195"/>
                        <a:pt x="107" y="194"/>
                        <a:pt x="107" y="194"/>
                      </a:cubicBezTo>
                      <a:close/>
                      <a:moveTo>
                        <a:pt x="113" y="189"/>
                      </a:moveTo>
                      <a:cubicBezTo>
                        <a:pt x="113" y="189"/>
                        <a:pt x="113" y="189"/>
                        <a:pt x="113" y="189"/>
                      </a:cubicBezTo>
                      <a:cubicBezTo>
                        <a:pt x="113" y="189"/>
                        <a:pt x="115" y="188"/>
                        <a:pt x="115" y="188"/>
                      </a:cubicBezTo>
                      <a:cubicBezTo>
                        <a:pt x="116" y="189"/>
                        <a:pt x="117" y="189"/>
                        <a:pt x="116" y="190"/>
                      </a:cubicBezTo>
                      <a:cubicBezTo>
                        <a:pt x="116" y="190"/>
                        <a:pt x="116" y="190"/>
                        <a:pt x="115" y="191"/>
                      </a:cubicBezTo>
                      <a:cubicBezTo>
                        <a:pt x="114" y="192"/>
                        <a:pt x="112" y="193"/>
                        <a:pt x="112" y="193"/>
                      </a:cubicBezTo>
                      <a:cubicBezTo>
                        <a:pt x="112" y="193"/>
                        <a:pt x="112" y="193"/>
                        <a:pt x="111" y="193"/>
                      </a:cubicBezTo>
                      <a:cubicBezTo>
                        <a:pt x="109" y="192"/>
                        <a:pt x="108" y="191"/>
                        <a:pt x="108" y="191"/>
                      </a:cubicBezTo>
                      <a:cubicBezTo>
                        <a:pt x="108" y="191"/>
                        <a:pt x="107" y="190"/>
                        <a:pt x="109" y="190"/>
                      </a:cubicBezTo>
                      <a:cubicBezTo>
                        <a:pt x="110" y="189"/>
                        <a:pt x="111" y="189"/>
                        <a:pt x="111" y="189"/>
                      </a:cubicBezTo>
                      <a:cubicBezTo>
                        <a:pt x="112" y="189"/>
                        <a:pt x="113" y="189"/>
                        <a:pt x="113" y="189"/>
                      </a:cubicBezTo>
                      <a:close/>
                      <a:moveTo>
                        <a:pt x="124" y="178"/>
                      </a:moveTo>
                      <a:cubicBezTo>
                        <a:pt x="124" y="178"/>
                        <a:pt x="124" y="178"/>
                        <a:pt x="124" y="178"/>
                      </a:cubicBezTo>
                      <a:cubicBezTo>
                        <a:pt x="124" y="178"/>
                        <a:pt x="126" y="177"/>
                        <a:pt x="126" y="177"/>
                      </a:cubicBezTo>
                      <a:cubicBezTo>
                        <a:pt x="126" y="177"/>
                        <a:pt x="126" y="177"/>
                        <a:pt x="127" y="177"/>
                      </a:cubicBezTo>
                      <a:cubicBezTo>
                        <a:pt x="127" y="177"/>
                        <a:pt x="127" y="177"/>
                        <a:pt x="128" y="177"/>
                      </a:cubicBezTo>
                      <a:cubicBezTo>
                        <a:pt x="128" y="177"/>
                        <a:pt x="129" y="176"/>
                        <a:pt x="130" y="177"/>
                      </a:cubicBezTo>
                      <a:cubicBezTo>
                        <a:pt x="131" y="177"/>
                        <a:pt x="131" y="178"/>
                        <a:pt x="132" y="178"/>
                      </a:cubicBezTo>
                      <a:cubicBezTo>
                        <a:pt x="132" y="178"/>
                        <a:pt x="133" y="178"/>
                        <a:pt x="133" y="178"/>
                      </a:cubicBezTo>
                      <a:cubicBezTo>
                        <a:pt x="134" y="178"/>
                        <a:pt x="134" y="178"/>
                        <a:pt x="136" y="178"/>
                      </a:cubicBezTo>
                      <a:cubicBezTo>
                        <a:pt x="138" y="178"/>
                        <a:pt x="141" y="178"/>
                        <a:pt x="141" y="178"/>
                      </a:cubicBezTo>
                      <a:cubicBezTo>
                        <a:pt x="141" y="179"/>
                        <a:pt x="142" y="178"/>
                        <a:pt x="143" y="178"/>
                      </a:cubicBezTo>
                      <a:cubicBezTo>
                        <a:pt x="145" y="179"/>
                        <a:pt x="145" y="179"/>
                        <a:pt x="145" y="179"/>
                      </a:cubicBezTo>
                      <a:cubicBezTo>
                        <a:pt x="146" y="179"/>
                        <a:pt x="145" y="180"/>
                        <a:pt x="147" y="179"/>
                      </a:cubicBezTo>
                      <a:cubicBezTo>
                        <a:pt x="148" y="179"/>
                        <a:pt x="148" y="179"/>
                        <a:pt x="148" y="179"/>
                      </a:cubicBezTo>
                      <a:cubicBezTo>
                        <a:pt x="148" y="179"/>
                        <a:pt x="148" y="179"/>
                        <a:pt x="149" y="178"/>
                      </a:cubicBezTo>
                      <a:cubicBezTo>
                        <a:pt x="150" y="178"/>
                        <a:pt x="151" y="177"/>
                        <a:pt x="151" y="177"/>
                      </a:cubicBezTo>
                      <a:cubicBezTo>
                        <a:pt x="152" y="177"/>
                        <a:pt x="152" y="177"/>
                        <a:pt x="152" y="177"/>
                      </a:cubicBezTo>
                      <a:cubicBezTo>
                        <a:pt x="152" y="180"/>
                        <a:pt x="152" y="180"/>
                        <a:pt x="152" y="180"/>
                      </a:cubicBezTo>
                      <a:cubicBezTo>
                        <a:pt x="152" y="180"/>
                        <a:pt x="152" y="180"/>
                        <a:pt x="152" y="181"/>
                      </a:cubicBezTo>
                      <a:cubicBezTo>
                        <a:pt x="152" y="181"/>
                        <a:pt x="151" y="182"/>
                        <a:pt x="150" y="182"/>
                      </a:cubicBezTo>
                      <a:cubicBezTo>
                        <a:pt x="150" y="182"/>
                        <a:pt x="149" y="181"/>
                        <a:pt x="149" y="181"/>
                      </a:cubicBezTo>
                      <a:cubicBezTo>
                        <a:pt x="149" y="180"/>
                        <a:pt x="148" y="180"/>
                        <a:pt x="148" y="180"/>
                      </a:cubicBezTo>
                      <a:cubicBezTo>
                        <a:pt x="147" y="180"/>
                        <a:pt x="146" y="181"/>
                        <a:pt x="145" y="181"/>
                      </a:cubicBezTo>
                      <a:cubicBezTo>
                        <a:pt x="145" y="181"/>
                        <a:pt x="144" y="180"/>
                        <a:pt x="144" y="180"/>
                      </a:cubicBezTo>
                      <a:cubicBezTo>
                        <a:pt x="144" y="180"/>
                        <a:pt x="142" y="180"/>
                        <a:pt x="141" y="180"/>
                      </a:cubicBezTo>
                      <a:cubicBezTo>
                        <a:pt x="141" y="180"/>
                        <a:pt x="140" y="180"/>
                        <a:pt x="139" y="180"/>
                      </a:cubicBezTo>
                      <a:cubicBezTo>
                        <a:pt x="138" y="180"/>
                        <a:pt x="137" y="180"/>
                        <a:pt x="136" y="180"/>
                      </a:cubicBezTo>
                      <a:cubicBezTo>
                        <a:pt x="135" y="181"/>
                        <a:pt x="133" y="180"/>
                        <a:pt x="133" y="181"/>
                      </a:cubicBezTo>
                      <a:cubicBezTo>
                        <a:pt x="133" y="181"/>
                        <a:pt x="133" y="182"/>
                        <a:pt x="133" y="182"/>
                      </a:cubicBezTo>
                      <a:cubicBezTo>
                        <a:pt x="133" y="182"/>
                        <a:pt x="134" y="183"/>
                        <a:pt x="133" y="183"/>
                      </a:cubicBezTo>
                      <a:cubicBezTo>
                        <a:pt x="131" y="183"/>
                        <a:pt x="131" y="183"/>
                        <a:pt x="131" y="182"/>
                      </a:cubicBezTo>
                      <a:cubicBezTo>
                        <a:pt x="130" y="181"/>
                        <a:pt x="132" y="180"/>
                        <a:pt x="129" y="181"/>
                      </a:cubicBezTo>
                      <a:cubicBezTo>
                        <a:pt x="127" y="181"/>
                        <a:pt x="127" y="180"/>
                        <a:pt x="126" y="180"/>
                      </a:cubicBezTo>
                      <a:cubicBezTo>
                        <a:pt x="126" y="181"/>
                        <a:pt x="124" y="179"/>
                        <a:pt x="123" y="180"/>
                      </a:cubicBezTo>
                      <a:cubicBezTo>
                        <a:pt x="123" y="180"/>
                        <a:pt x="122" y="181"/>
                        <a:pt x="122" y="181"/>
                      </a:cubicBezTo>
                      <a:cubicBezTo>
                        <a:pt x="122" y="181"/>
                        <a:pt x="119" y="181"/>
                        <a:pt x="119" y="181"/>
                      </a:cubicBezTo>
                      <a:cubicBezTo>
                        <a:pt x="119" y="181"/>
                        <a:pt x="120" y="178"/>
                        <a:pt x="120" y="178"/>
                      </a:cubicBezTo>
                      <a:cubicBezTo>
                        <a:pt x="120" y="178"/>
                        <a:pt x="120" y="178"/>
                        <a:pt x="121" y="178"/>
                      </a:cubicBezTo>
                      <a:cubicBezTo>
                        <a:pt x="122" y="178"/>
                        <a:pt x="123" y="178"/>
                        <a:pt x="123" y="178"/>
                      </a:cubicBezTo>
                      <a:cubicBezTo>
                        <a:pt x="124" y="178"/>
                        <a:pt x="124" y="178"/>
                        <a:pt x="124" y="178"/>
                      </a:cubicBezTo>
                      <a:close/>
                      <a:moveTo>
                        <a:pt x="120" y="172"/>
                      </a:moveTo>
                      <a:cubicBezTo>
                        <a:pt x="120" y="172"/>
                        <a:pt x="120" y="172"/>
                        <a:pt x="120" y="172"/>
                      </a:cubicBezTo>
                      <a:cubicBezTo>
                        <a:pt x="120" y="172"/>
                        <a:pt x="116" y="170"/>
                        <a:pt x="116" y="170"/>
                      </a:cubicBezTo>
                      <a:cubicBezTo>
                        <a:pt x="115" y="170"/>
                        <a:pt x="114" y="170"/>
                        <a:pt x="113" y="170"/>
                      </a:cubicBezTo>
                      <a:cubicBezTo>
                        <a:pt x="113" y="170"/>
                        <a:pt x="111" y="169"/>
                        <a:pt x="112" y="168"/>
                      </a:cubicBezTo>
                      <a:cubicBezTo>
                        <a:pt x="112" y="168"/>
                        <a:pt x="113" y="167"/>
                        <a:pt x="114" y="168"/>
                      </a:cubicBezTo>
                      <a:cubicBezTo>
                        <a:pt x="115" y="169"/>
                        <a:pt x="116" y="169"/>
                        <a:pt x="116" y="170"/>
                      </a:cubicBezTo>
                      <a:cubicBezTo>
                        <a:pt x="117" y="170"/>
                        <a:pt x="119" y="171"/>
                        <a:pt x="119" y="171"/>
                      </a:cubicBezTo>
                      <a:cubicBezTo>
                        <a:pt x="120" y="171"/>
                        <a:pt x="120" y="172"/>
                        <a:pt x="120" y="171"/>
                      </a:cubicBezTo>
                      <a:cubicBezTo>
                        <a:pt x="121" y="171"/>
                        <a:pt x="121" y="169"/>
                        <a:pt x="121" y="169"/>
                      </a:cubicBezTo>
                      <a:cubicBezTo>
                        <a:pt x="121" y="168"/>
                        <a:pt x="120" y="168"/>
                        <a:pt x="120" y="168"/>
                      </a:cubicBezTo>
                      <a:cubicBezTo>
                        <a:pt x="121" y="168"/>
                        <a:pt x="123" y="167"/>
                        <a:pt x="123" y="167"/>
                      </a:cubicBezTo>
                      <a:cubicBezTo>
                        <a:pt x="124" y="168"/>
                        <a:pt x="125" y="168"/>
                        <a:pt x="126" y="168"/>
                      </a:cubicBezTo>
                      <a:cubicBezTo>
                        <a:pt x="126" y="168"/>
                        <a:pt x="125" y="168"/>
                        <a:pt x="129" y="168"/>
                      </a:cubicBezTo>
                      <a:cubicBezTo>
                        <a:pt x="132" y="168"/>
                        <a:pt x="131" y="168"/>
                        <a:pt x="133" y="168"/>
                      </a:cubicBezTo>
                      <a:cubicBezTo>
                        <a:pt x="134" y="168"/>
                        <a:pt x="136" y="168"/>
                        <a:pt x="136" y="168"/>
                      </a:cubicBezTo>
                      <a:cubicBezTo>
                        <a:pt x="136" y="169"/>
                        <a:pt x="138" y="170"/>
                        <a:pt x="138" y="170"/>
                      </a:cubicBezTo>
                      <a:cubicBezTo>
                        <a:pt x="138" y="171"/>
                        <a:pt x="139" y="171"/>
                        <a:pt x="138" y="172"/>
                      </a:cubicBezTo>
                      <a:cubicBezTo>
                        <a:pt x="136" y="173"/>
                        <a:pt x="136" y="173"/>
                        <a:pt x="134" y="173"/>
                      </a:cubicBezTo>
                      <a:cubicBezTo>
                        <a:pt x="133" y="173"/>
                        <a:pt x="134" y="173"/>
                        <a:pt x="132" y="174"/>
                      </a:cubicBezTo>
                      <a:cubicBezTo>
                        <a:pt x="129" y="174"/>
                        <a:pt x="127" y="174"/>
                        <a:pt x="127" y="174"/>
                      </a:cubicBezTo>
                      <a:cubicBezTo>
                        <a:pt x="127" y="174"/>
                        <a:pt x="128" y="174"/>
                        <a:pt x="125" y="174"/>
                      </a:cubicBezTo>
                      <a:cubicBezTo>
                        <a:pt x="123" y="173"/>
                        <a:pt x="122" y="174"/>
                        <a:pt x="121" y="173"/>
                      </a:cubicBezTo>
                      <a:cubicBezTo>
                        <a:pt x="121" y="173"/>
                        <a:pt x="120" y="172"/>
                        <a:pt x="120" y="172"/>
                      </a:cubicBezTo>
                      <a:close/>
                      <a:moveTo>
                        <a:pt x="50" y="94"/>
                      </a:moveTo>
                      <a:cubicBezTo>
                        <a:pt x="50" y="94"/>
                        <a:pt x="50" y="94"/>
                        <a:pt x="50" y="94"/>
                      </a:cubicBezTo>
                      <a:cubicBezTo>
                        <a:pt x="50" y="94"/>
                        <a:pt x="50" y="93"/>
                        <a:pt x="50" y="93"/>
                      </a:cubicBezTo>
                      <a:cubicBezTo>
                        <a:pt x="50" y="93"/>
                        <a:pt x="50" y="93"/>
                        <a:pt x="50" y="93"/>
                      </a:cubicBezTo>
                      <a:cubicBezTo>
                        <a:pt x="50" y="93"/>
                        <a:pt x="51" y="93"/>
                        <a:pt x="51" y="93"/>
                      </a:cubicBezTo>
                      <a:cubicBezTo>
                        <a:pt x="51" y="94"/>
                        <a:pt x="51" y="94"/>
                        <a:pt x="52" y="94"/>
                      </a:cubicBezTo>
                      <a:cubicBezTo>
                        <a:pt x="52" y="94"/>
                        <a:pt x="52" y="94"/>
                        <a:pt x="53" y="94"/>
                      </a:cubicBezTo>
                      <a:cubicBezTo>
                        <a:pt x="53" y="95"/>
                        <a:pt x="53" y="95"/>
                        <a:pt x="53" y="95"/>
                      </a:cubicBezTo>
                      <a:cubicBezTo>
                        <a:pt x="53" y="95"/>
                        <a:pt x="53" y="97"/>
                        <a:pt x="52" y="96"/>
                      </a:cubicBezTo>
                      <a:cubicBezTo>
                        <a:pt x="51" y="96"/>
                        <a:pt x="50" y="96"/>
                        <a:pt x="50" y="95"/>
                      </a:cubicBezTo>
                      <a:cubicBezTo>
                        <a:pt x="50" y="95"/>
                        <a:pt x="50" y="94"/>
                        <a:pt x="50" y="94"/>
                      </a:cubicBezTo>
                      <a:close/>
                      <a:moveTo>
                        <a:pt x="51" y="103"/>
                      </a:moveTo>
                      <a:cubicBezTo>
                        <a:pt x="51" y="103"/>
                        <a:pt x="51" y="103"/>
                        <a:pt x="51" y="103"/>
                      </a:cubicBezTo>
                      <a:cubicBezTo>
                        <a:pt x="51" y="103"/>
                        <a:pt x="50" y="103"/>
                        <a:pt x="50" y="103"/>
                      </a:cubicBezTo>
                      <a:cubicBezTo>
                        <a:pt x="50" y="103"/>
                        <a:pt x="48" y="102"/>
                        <a:pt x="47" y="102"/>
                      </a:cubicBezTo>
                      <a:cubicBezTo>
                        <a:pt x="47" y="101"/>
                        <a:pt x="47" y="101"/>
                        <a:pt x="48" y="101"/>
                      </a:cubicBezTo>
                      <a:cubicBezTo>
                        <a:pt x="48" y="100"/>
                        <a:pt x="48" y="99"/>
                        <a:pt x="48" y="99"/>
                      </a:cubicBezTo>
                      <a:cubicBezTo>
                        <a:pt x="48" y="99"/>
                        <a:pt x="49" y="98"/>
                        <a:pt x="49" y="98"/>
                      </a:cubicBezTo>
                      <a:cubicBezTo>
                        <a:pt x="50" y="98"/>
                        <a:pt x="50" y="98"/>
                        <a:pt x="50" y="98"/>
                      </a:cubicBezTo>
                      <a:cubicBezTo>
                        <a:pt x="50" y="98"/>
                        <a:pt x="50" y="97"/>
                        <a:pt x="50" y="97"/>
                      </a:cubicBezTo>
                      <a:cubicBezTo>
                        <a:pt x="50" y="96"/>
                        <a:pt x="51" y="96"/>
                        <a:pt x="51" y="96"/>
                      </a:cubicBezTo>
                      <a:cubicBezTo>
                        <a:pt x="51" y="96"/>
                        <a:pt x="53" y="98"/>
                        <a:pt x="53" y="99"/>
                      </a:cubicBezTo>
                      <a:cubicBezTo>
                        <a:pt x="53" y="99"/>
                        <a:pt x="50" y="99"/>
                        <a:pt x="50" y="99"/>
                      </a:cubicBezTo>
                      <a:cubicBezTo>
                        <a:pt x="50" y="99"/>
                        <a:pt x="50" y="99"/>
                        <a:pt x="51" y="101"/>
                      </a:cubicBezTo>
                      <a:cubicBezTo>
                        <a:pt x="52" y="102"/>
                        <a:pt x="52" y="101"/>
                        <a:pt x="52" y="101"/>
                      </a:cubicBezTo>
                      <a:cubicBezTo>
                        <a:pt x="52" y="102"/>
                        <a:pt x="52" y="102"/>
                        <a:pt x="54" y="102"/>
                      </a:cubicBezTo>
                      <a:cubicBezTo>
                        <a:pt x="55" y="103"/>
                        <a:pt x="54" y="103"/>
                        <a:pt x="55" y="104"/>
                      </a:cubicBezTo>
                      <a:cubicBezTo>
                        <a:pt x="55" y="104"/>
                        <a:pt x="54" y="105"/>
                        <a:pt x="54" y="105"/>
                      </a:cubicBezTo>
                      <a:cubicBezTo>
                        <a:pt x="53" y="106"/>
                        <a:pt x="53" y="105"/>
                        <a:pt x="53" y="105"/>
                      </a:cubicBezTo>
                      <a:cubicBezTo>
                        <a:pt x="53" y="105"/>
                        <a:pt x="52" y="103"/>
                        <a:pt x="51" y="103"/>
                      </a:cubicBezTo>
                      <a:close/>
                      <a:moveTo>
                        <a:pt x="55" y="117"/>
                      </a:moveTo>
                      <a:cubicBezTo>
                        <a:pt x="55" y="117"/>
                        <a:pt x="55" y="117"/>
                        <a:pt x="55" y="117"/>
                      </a:cubicBezTo>
                      <a:cubicBezTo>
                        <a:pt x="55" y="117"/>
                        <a:pt x="56" y="116"/>
                        <a:pt x="56" y="117"/>
                      </a:cubicBezTo>
                      <a:cubicBezTo>
                        <a:pt x="57" y="117"/>
                        <a:pt x="57" y="118"/>
                        <a:pt x="57" y="118"/>
                      </a:cubicBezTo>
                      <a:cubicBezTo>
                        <a:pt x="58" y="119"/>
                        <a:pt x="59" y="119"/>
                        <a:pt x="60" y="119"/>
                      </a:cubicBezTo>
                      <a:cubicBezTo>
                        <a:pt x="60" y="120"/>
                        <a:pt x="60" y="121"/>
                        <a:pt x="60" y="121"/>
                      </a:cubicBezTo>
                      <a:cubicBezTo>
                        <a:pt x="60" y="121"/>
                        <a:pt x="59" y="122"/>
                        <a:pt x="59" y="121"/>
                      </a:cubicBezTo>
                      <a:cubicBezTo>
                        <a:pt x="58" y="120"/>
                        <a:pt x="58" y="120"/>
                        <a:pt x="58" y="120"/>
                      </a:cubicBezTo>
                      <a:cubicBezTo>
                        <a:pt x="58" y="120"/>
                        <a:pt x="57" y="119"/>
                        <a:pt x="57" y="119"/>
                      </a:cubicBezTo>
                      <a:cubicBezTo>
                        <a:pt x="57" y="119"/>
                        <a:pt x="55" y="117"/>
                        <a:pt x="55" y="117"/>
                      </a:cubicBezTo>
                      <a:close/>
                      <a:moveTo>
                        <a:pt x="53" y="121"/>
                      </a:moveTo>
                      <a:cubicBezTo>
                        <a:pt x="53" y="121"/>
                        <a:pt x="53" y="121"/>
                        <a:pt x="53" y="121"/>
                      </a:cubicBezTo>
                      <a:cubicBezTo>
                        <a:pt x="53" y="121"/>
                        <a:pt x="53" y="120"/>
                        <a:pt x="53" y="120"/>
                      </a:cubicBezTo>
                      <a:cubicBezTo>
                        <a:pt x="53" y="120"/>
                        <a:pt x="54" y="120"/>
                        <a:pt x="54" y="121"/>
                      </a:cubicBezTo>
                      <a:cubicBezTo>
                        <a:pt x="54" y="121"/>
                        <a:pt x="55" y="122"/>
                        <a:pt x="55" y="122"/>
                      </a:cubicBezTo>
                      <a:cubicBezTo>
                        <a:pt x="55" y="123"/>
                        <a:pt x="54" y="123"/>
                        <a:pt x="54" y="123"/>
                      </a:cubicBezTo>
                      <a:cubicBezTo>
                        <a:pt x="54" y="124"/>
                        <a:pt x="55" y="124"/>
                        <a:pt x="54" y="124"/>
                      </a:cubicBezTo>
                      <a:cubicBezTo>
                        <a:pt x="53" y="124"/>
                        <a:pt x="53" y="124"/>
                        <a:pt x="53" y="124"/>
                      </a:cubicBezTo>
                      <a:cubicBezTo>
                        <a:pt x="53" y="124"/>
                        <a:pt x="53" y="123"/>
                        <a:pt x="53" y="123"/>
                      </a:cubicBezTo>
                      <a:cubicBezTo>
                        <a:pt x="53" y="122"/>
                        <a:pt x="53" y="121"/>
                        <a:pt x="53" y="121"/>
                      </a:cubicBezTo>
                      <a:close/>
                      <a:moveTo>
                        <a:pt x="49" y="121"/>
                      </a:moveTo>
                      <a:cubicBezTo>
                        <a:pt x="49" y="121"/>
                        <a:pt x="49" y="121"/>
                        <a:pt x="49" y="121"/>
                      </a:cubicBezTo>
                      <a:cubicBezTo>
                        <a:pt x="49" y="121"/>
                        <a:pt x="50" y="121"/>
                        <a:pt x="50" y="122"/>
                      </a:cubicBezTo>
                      <a:cubicBezTo>
                        <a:pt x="50" y="122"/>
                        <a:pt x="51" y="122"/>
                        <a:pt x="51" y="123"/>
                      </a:cubicBezTo>
                      <a:cubicBezTo>
                        <a:pt x="51" y="123"/>
                        <a:pt x="51" y="123"/>
                        <a:pt x="51" y="124"/>
                      </a:cubicBezTo>
                      <a:cubicBezTo>
                        <a:pt x="51" y="125"/>
                        <a:pt x="52" y="125"/>
                        <a:pt x="51" y="125"/>
                      </a:cubicBezTo>
                      <a:cubicBezTo>
                        <a:pt x="50" y="124"/>
                        <a:pt x="50" y="124"/>
                        <a:pt x="50" y="124"/>
                      </a:cubicBezTo>
                      <a:cubicBezTo>
                        <a:pt x="49" y="123"/>
                        <a:pt x="49" y="123"/>
                        <a:pt x="49" y="123"/>
                      </a:cubicBezTo>
                      <a:cubicBezTo>
                        <a:pt x="49" y="122"/>
                        <a:pt x="49" y="122"/>
                        <a:pt x="49" y="122"/>
                      </a:cubicBezTo>
                      <a:cubicBezTo>
                        <a:pt x="49" y="121"/>
                        <a:pt x="49" y="121"/>
                        <a:pt x="49" y="121"/>
                      </a:cubicBezTo>
                      <a:close/>
                      <a:moveTo>
                        <a:pt x="34" y="116"/>
                      </a:moveTo>
                      <a:cubicBezTo>
                        <a:pt x="34" y="116"/>
                        <a:pt x="34" y="116"/>
                        <a:pt x="34" y="116"/>
                      </a:cubicBezTo>
                      <a:cubicBezTo>
                        <a:pt x="34" y="116"/>
                        <a:pt x="35" y="116"/>
                        <a:pt x="35" y="116"/>
                      </a:cubicBezTo>
                      <a:cubicBezTo>
                        <a:pt x="36" y="117"/>
                        <a:pt x="35" y="117"/>
                        <a:pt x="36" y="118"/>
                      </a:cubicBezTo>
                      <a:cubicBezTo>
                        <a:pt x="36" y="118"/>
                        <a:pt x="35" y="119"/>
                        <a:pt x="35" y="119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6"/>
                        <a:pt x="34" y="116"/>
                        <a:pt x="34" y="116"/>
                      </a:cubicBezTo>
                      <a:close/>
                      <a:moveTo>
                        <a:pt x="34" y="112"/>
                      </a:moveTo>
                      <a:cubicBezTo>
                        <a:pt x="34" y="112"/>
                        <a:pt x="34" y="112"/>
                        <a:pt x="34" y="112"/>
                      </a:cubicBezTo>
                      <a:cubicBezTo>
                        <a:pt x="34" y="112"/>
                        <a:pt x="32" y="112"/>
                        <a:pt x="32" y="112"/>
                      </a:cubicBezTo>
                      <a:cubicBezTo>
                        <a:pt x="32" y="112"/>
                        <a:pt x="31" y="112"/>
                        <a:pt x="31" y="111"/>
                      </a:cubicBezTo>
                      <a:cubicBezTo>
                        <a:pt x="31" y="111"/>
                        <a:pt x="31" y="110"/>
                        <a:pt x="32" y="110"/>
                      </a:cubicBezTo>
                      <a:cubicBezTo>
                        <a:pt x="32" y="110"/>
                        <a:pt x="32" y="109"/>
                        <a:pt x="32" y="108"/>
                      </a:cubicBezTo>
                      <a:cubicBezTo>
                        <a:pt x="32" y="108"/>
                        <a:pt x="33" y="108"/>
                        <a:pt x="33" y="108"/>
                      </a:cubicBezTo>
                      <a:cubicBezTo>
                        <a:pt x="33" y="108"/>
                        <a:pt x="34" y="109"/>
                        <a:pt x="34" y="109"/>
                      </a:cubicBezTo>
                      <a:cubicBezTo>
                        <a:pt x="34" y="109"/>
                        <a:pt x="34" y="111"/>
                        <a:pt x="34" y="112"/>
                      </a:cubicBezTo>
                      <a:close/>
                      <a:moveTo>
                        <a:pt x="34" y="89"/>
                      </a:moveTo>
                      <a:cubicBezTo>
                        <a:pt x="34" y="89"/>
                        <a:pt x="34" y="89"/>
                        <a:pt x="34" y="89"/>
                      </a:cubicBezTo>
                      <a:cubicBezTo>
                        <a:pt x="34" y="89"/>
                        <a:pt x="36" y="89"/>
                        <a:pt x="36" y="89"/>
                      </a:cubicBezTo>
                      <a:cubicBezTo>
                        <a:pt x="36" y="89"/>
                        <a:pt x="36" y="90"/>
                        <a:pt x="36" y="91"/>
                      </a:cubicBezTo>
                      <a:cubicBezTo>
                        <a:pt x="37" y="91"/>
                        <a:pt x="37" y="92"/>
                        <a:pt x="37" y="92"/>
                      </a:cubicBezTo>
                      <a:cubicBezTo>
                        <a:pt x="38" y="92"/>
                        <a:pt x="38" y="92"/>
                        <a:pt x="38" y="92"/>
                      </a:cubicBezTo>
                      <a:cubicBezTo>
                        <a:pt x="38" y="92"/>
                        <a:pt x="39" y="91"/>
                        <a:pt x="39" y="92"/>
                      </a:cubicBezTo>
                      <a:cubicBezTo>
                        <a:pt x="40" y="92"/>
                        <a:pt x="41" y="91"/>
                        <a:pt x="41" y="91"/>
                      </a:cubicBezTo>
                      <a:cubicBezTo>
                        <a:pt x="41" y="91"/>
                        <a:pt x="42" y="92"/>
                        <a:pt x="42" y="92"/>
                      </a:cubicBezTo>
                      <a:cubicBezTo>
                        <a:pt x="42" y="93"/>
                        <a:pt x="41" y="94"/>
                        <a:pt x="41" y="94"/>
                      </a:cubicBezTo>
                      <a:cubicBezTo>
                        <a:pt x="40" y="94"/>
                        <a:pt x="39" y="93"/>
                        <a:pt x="39" y="93"/>
                      </a:cubicBezTo>
                      <a:cubicBezTo>
                        <a:pt x="39" y="93"/>
                        <a:pt x="38" y="92"/>
                        <a:pt x="38" y="93"/>
                      </a:cubicBezTo>
                      <a:cubicBezTo>
                        <a:pt x="38" y="93"/>
                        <a:pt x="38" y="94"/>
                        <a:pt x="38" y="95"/>
                      </a:cubicBezTo>
                      <a:cubicBezTo>
                        <a:pt x="39" y="95"/>
                        <a:pt x="39" y="95"/>
                        <a:pt x="39" y="96"/>
                      </a:cubicBezTo>
                      <a:cubicBezTo>
                        <a:pt x="38" y="96"/>
                        <a:pt x="38" y="97"/>
                        <a:pt x="38" y="97"/>
                      </a:cubicBezTo>
                      <a:cubicBezTo>
                        <a:pt x="38" y="98"/>
                        <a:pt x="39" y="99"/>
                        <a:pt x="39" y="99"/>
                      </a:cubicBezTo>
                      <a:cubicBezTo>
                        <a:pt x="39" y="99"/>
                        <a:pt x="39" y="99"/>
                        <a:pt x="39" y="100"/>
                      </a:cubicBezTo>
                      <a:cubicBezTo>
                        <a:pt x="39" y="100"/>
                        <a:pt x="40" y="101"/>
                        <a:pt x="40" y="101"/>
                      </a:cubicBezTo>
                      <a:cubicBezTo>
                        <a:pt x="40" y="102"/>
                        <a:pt x="40" y="103"/>
                        <a:pt x="40" y="103"/>
                      </a:cubicBezTo>
                      <a:cubicBezTo>
                        <a:pt x="41" y="104"/>
                        <a:pt x="41" y="104"/>
                        <a:pt x="41" y="104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6"/>
                        <a:pt x="41" y="107"/>
                        <a:pt x="41" y="107"/>
                      </a:cubicBezTo>
                      <a:cubicBezTo>
                        <a:pt x="41" y="108"/>
                        <a:pt x="43" y="109"/>
                        <a:pt x="43" y="110"/>
                      </a:cubicBezTo>
                      <a:cubicBezTo>
                        <a:pt x="43" y="110"/>
                        <a:pt x="43" y="112"/>
                        <a:pt x="42" y="112"/>
                      </a:cubicBezTo>
                      <a:cubicBezTo>
                        <a:pt x="42" y="112"/>
                        <a:pt x="41" y="113"/>
                        <a:pt x="41" y="112"/>
                      </a:cubicBezTo>
                      <a:cubicBezTo>
                        <a:pt x="40" y="111"/>
                        <a:pt x="39" y="109"/>
                        <a:pt x="39" y="109"/>
                      </a:cubicBezTo>
                      <a:cubicBezTo>
                        <a:pt x="39" y="109"/>
                        <a:pt x="39" y="109"/>
                        <a:pt x="39" y="109"/>
                      </a:cubicBezTo>
                      <a:cubicBezTo>
                        <a:pt x="39" y="110"/>
                        <a:pt x="38" y="111"/>
                        <a:pt x="38" y="111"/>
                      </a:cubicBezTo>
                      <a:cubicBezTo>
                        <a:pt x="38" y="112"/>
                        <a:pt x="40" y="113"/>
                        <a:pt x="40" y="113"/>
                      </a:cubicBezTo>
                      <a:cubicBezTo>
                        <a:pt x="40" y="113"/>
                        <a:pt x="39" y="111"/>
                        <a:pt x="40" y="113"/>
                      </a:cubicBezTo>
                      <a:cubicBezTo>
                        <a:pt x="41" y="115"/>
                        <a:pt x="42" y="116"/>
                        <a:pt x="42" y="116"/>
                      </a:cubicBezTo>
                      <a:cubicBezTo>
                        <a:pt x="42" y="116"/>
                        <a:pt x="43" y="117"/>
                        <a:pt x="44" y="117"/>
                      </a:cubicBezTo>
                      <a:cubicBezTo>
                        <a:pt x="44" y="118"/>
                        <a:pt x="44" y="118"/>
                        <a:pt x="45" y="119"/>
                      </a:cubicBezTo>
                      <a:cubicBezTo>
                        <a:pt x="45" y="119"/>
                        <a:pt x="46" y="120"/>
                        <a:pt x="45" y="120"/>
                      </a:cubicBezTo>
                      <a:cubicBezTo>
                        <a:pt x="44" y="121"/>
                        <a:pt x="45" y="121"/>
                        <a:pt x="44" y="121"/>
                      </a:cubicBezTo>
                      <a:cubicBezTo>
                        <a:pt x="44" y="120"/>
                        <a:pt x="43" y="120"/>
                        <a:pt x="43" y="119"/>
                      </a:cubicBezTo>
                      <a:cubicBezTo>
                        <a:pt x="43" y="118"/>
                        <a:pt x="42" y="117"/>
                        <a:pt x="42" y="116"/>
                      </a:cubicBezTo>
                      <a:cubicBezTo>
                        <a:pt x="41" y="116"/>
                        <a:pt x="40" y="115"/>
                        <a:pt x="40" y="115"/>
                      </a:cubicBezTo>
                      <a:cubicBezTo>
                        <a:pt x="39" y="115"/>
                        <a:pt x="39" y="114"/>
                        <a:pt x="39" y="114"/>
                      </a:cubicBezTo>
                      <a:cubicBezTo>
                        <a:pt x="39" y="114"/>
                        <a:pt x="38" y="114"/>
                        <a:pt x="38" y="114"/>
                      </a:cubicBezTo>
                      <a:cubicBezTo>
                        <a:pt x="38" y="114"/>
                        <a:pt x="36" y="114"/>
                        <a:pt x="36" y="114"/>
                      </a:cubicBezTo>
                      <a:cubicBezTo>
                        <a:pt x="36" y="113"/>
                        <a:pt x="36" y="113"/>
                        <a:pt x="37" y="112"/>
                      </a:cubicBezTo>
                      <a:cubicBezTo>
                        <a:pt x="37" y="112"/>
                        <a:pt x="38" y="112"/>
                        <a:pt x="38" y="112"/>
                      </a:cubicBezTo>
                      <a:cubicBezTo>
                        <a:pt x="38" y="112"/>
                        <a:pt x="37" y="111"/>
                        <a:pt x="37" y="111"/>
                      </a:cubicBezTo>
                      <a:cubicBezTo>
                        <a:pt x="37" y="111"/>
                        <a:pt x="37" y="110"/>
                        <a:pt x="37" y="110"/>
                      </a:cubicBezTo>
                      <a:cubicBezTo>
                        <a:pt x="36" y="110"/>
                        <a:pt x="36" y="111"/>
                        <a:pt x="36" y="110"/>
                      </a:cubicBezTo>
                      <a:cubicBezTo>
                        <a:pt x="36" y="109"/>
                        <a:pt x="36" y="109"/>
                        <a:pt x="36" y="108"/>
                      </a:cubicBezTo>
                      <a:cubicBezTo>
                        <a:pt x="36" y="108"/>
                        <a:pt x="36" y="106"/>
                        <a:pt x="36" y="106"/>
                      </a:cubicBezTo>
                      <a:cubicBezTo>
                        <a:pt x="37" y="107"/>
                        <a:pt x="37" y="107"/>
                        <a:pt x="37" y="107"/>
                      </a:cubicBezTo>
                      <a:cubicBezTo>
                        <a:pt x="38" y="105"/>
                        <a:pt x="38" y="105"/>
                        <a:pt x="38" y="105"/>
                      </a:cubicBezTo>
                      <a:cubicBezTo>
                        <a:pt x="38" y="105"/>
                        <a:pt x="38" y="105"/>
                        <a:pt x="37" y="105"/>
                      </a:cubicBezTo>
                      <a:cubicBezTo>
                        <a:pt x="36" y="105"/>
                        <a:pt x="36" y="103"/>
                        <a:pt x="36" y="103"/>
                      </a:cubicBezTo>
                      <a:cubicBezTo>
                        <a:pt x="36" y="103"/>
                        <a:pt x="36" y="102"/>
                        <a:pt x="36" y="102"/>
                      </a:cubicBezTo>
                      <a:cubicBezTo>
                        <a:pt x="36" y="102"/>
                        <a:pt x="35" y="102"/>
                        <a:pt x="35" y="101"/>
                      </a:cubicBezTo>
                      <a:cubicBezTo>
                        <a:pt x="34" y="100"/>
                        <a:pt x="34" y="99"/>
                        <a:pt x="34" y="99"/>
                      </a:cubicBezTo>
                      <a:cubicBezTo>
                        <a:pt x="34" y="99"/>
                        <a:pt x="35" y="99"/>
                        <a:pt x="34" y="98"/>
                      </a:cubicBezTo>
                      <a:cubicBezTo>
                        <a:pt x="34" y="97"/>
                        <a:pt x="34" y="97"/>
                        <a:pt x="33" y="97"/>
                      </a:cubicBezTo>
                      <a:cubicBezTo>
                        <a:pt x="33" y="96"/>
                        <a:pt x="33" y="95"/>
                        <a:pt x="34" y="95"/>
                      </a:cubicBezTo>
                      <a:cubicBezTo>
                        <a:pt x="34" y="95"/>
                        <a:pt x="34" y="95"/>
                        <a:pt x="35" y="95"/>
                      </a:cubicBezTo>
                      <a:cubicBezTo>
                        <a:pt x="35" y="96"/>
                        <a:pt x="36" y="96"/>
                        <a:pt x="36" y="96"/>
                      </a:cubicBezTo>
                      <a:cubicBezTo>
                        <a:pt x="36" y="95"/>
                        <a:pt x="37" y="94"/>
                        <a:pt x="36" y="94"/>
                      </a:cubicBezTo>
                      <a:cubicBezTo>
                        <a:pt x="36" y="93"/>
                        <a:pt x="35" y="92"/>
                        <a:pt x="35" y="92"/>
                      </a:cubicBezTo>
                      <a:cubicBezTo>
                        <a:pt x="34" y="91"/>
                        <a:pt x="34" y="91"/>
                        <a:pt x="34" y="91"/>
                      </a:cubicBezTo>
                      <a:cubicBezTo>
                        <a:pt x="34" y="91"/>
                        <a:pt x="34" y="91"/>
                        <a:pt x="34" y="90"/>
                      </a:cubicBezTo>
                      <a:cubicBezTo>
                        <a:pt x="34" y="90"/>
                        <a:pt x="34" y="89"/>
                        <a:pt x="34" y="89"/>
                      </a:cubicBezTo>
                      <a:close/>
                      <a:moveTo>
                        <a:pt x="33" y="89"/>
                      </a:moveTo>
                      <a:cubicBezTo>
                        <a:pt x="33" y="89"/>
                        <a:pt x="33" y="89"/>
                        <a:pt x="33" y="89"/>
                      </a:cubicBezTo>
                      <a:cubicBezTo>
                        <a:pt x="33" y="89"/>
                        <a:pt x="32" y="88"/>
                        <a:pt x="32" y="87"/>
                      </a:cubicBezTo>
                      <a:cubicBezTo>
                        <a:pt x="32" y="87"/>
                        <a:pt x="32" y="87"/>
                        <a:pt x="32" y="86"/>
                      </a:cubicBezTo>
                      <a:cubicBezTo>
                        <a:pt x="32" y="85"/>
                        <a:pt x="31" y="85"/>
                        <a:pt x="31" y="84"/>
                      </a:cubicBezTo>
                      <a:cubicBezTo>
                        <a:pt x="32" y="84"/>
                        <a:pt x="32" y="83"/>
                        <a:pt x="32" y="83"/>
                      </a:cubicBezTo>
                      <a:cubicBezTo>
                        <a:pt x="33" y="82"/>
                        <a:pt x="34" y="82"/>
                        <a:pt x="34" y="83"/>
                      </a:cubicBezTo>
                      <a:cubicBezTo>
                        <a:pt x="34" y="83"/>
                        <a:pt x="34" y="84"/>
                        <a:pt x="34" y="85"/>
                      </a:cubicBezTo>
                      <a:cubicBezTo>
                        <a:pt x="34" y="85"/>
                        <a:pt x="34" y="86"/>
                        <a:pt x="34" y="86"/>
                      </a:cubicBezTo>
                      <a:cubicBezTo>
                        <a:pt x="34" y="87"/>
                        <a:pt x="35" y="87"/>
                        <a:pt x="35" y="87"/>
                      </a:cubicBezTo>
                      <a:cubicBezTo>
                        <a:pt x="35" y="88"/>
                        <a:pt x="35" y="89"/>
                        <a:pt x="35" y="89"/>
                      </a:cubicBezTo>
                      <a:lnTo>
                        <a:pt x="33" y="89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3CAA70AC-74C1-21CB-04C1-9908223383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16691" y="6076582"/>
                  <a:ext cx="283980" cy="159250"/>
                </a:xfrm>
                <a:custGeom>
                  <a:avLst/>
                  <a:gdLst>
                    <a:gd name="T0" fmla="*/ 2 w 95"/>
                    <a:gd name="T1" fmla="*/ 39 h 55"/>
                    <a:gd name="T2" fmla="*/ 2 w 95"/>
                    <a:gd name="T3" fmla="*/ 36 h 55"/>
                    <a:gd name="T4" fmla="*/ 0 w 95"/>
                    <a:gd name="T5" fmla="*/ 31 h 55"/>
                    <a:gd name="T6" fmla="*/ 2 w 95"/>
                    <a:gd name="T7" fmla="*/ 31 h 55"/>
                    <a:gd name="T8" fmla="*/ 7 w 95"/>
                    <a:gd name="T9" fmla="*/ 32 h 55"/>
                    <a:gd name="T10" fmla="*/ 9 w 95"/>
                    <a:gd name="T11" fmla="*/ 31 h 55"/>
                    <a:gd name="T12" fmla="*/ 12 w 95"/>
                    <a:gd name="T13" fmla="*/ 27 h 55"/>
                    <a:gd name="T14" fmla="*/ 15 w 95"/>
                    <a:gd name="T15" fmla="*/ 27 h 55"/>
                    <a:gd name="T16" fmla="*/ 16 w 95"/>
                    <a:gd name="T17" fmla="*/ 26 h 55"/>
                    <a:gd name="T18" fmla="*/ 18 w 95"/>
                    <a:gd name="T19" fmla="*/ 27 h 55"/>
                    <a:gd name="T20" fmla="*/ 20 w 95"/>
                    <a:gd name="T21" fmla="*/ 27 h 55"/>
                    <a:gd name="T22" fmla="*/ 23 w 95"/>
                    <a:gd name="T23" fmla="*/ 28 h 55"/>
                    <a:gd name="T24" fmla="*/ 26 w 95"/>
                    <a:gd name="T25" fmla="*/ 26 h 55"/>
                    <a:gd name="T26" fmla="*/ 28 w 95"/>
                    <a:gd name="T27" fmla="*/ 20 h 55"/>
                    <a:gd name="T28" fmla="*/ 28 w 95"/>
                    <a:gd name="T29" fmla="*/ 16 h 55"/>
                    <a:gd name="T30" fmla="*/ 33 w 95"/>
                    <a:gd name="T31" fmla="*/ 18 h 55"/>
                    <a:gd name="T32" fmla="*/ 36 w 95"/>
                    <a:gd name="T33" fmla="*/ 18 h 55"/>
                    <a:gd name="T34" fmla="*/ 44 w 95"/>
                    <a:gd name="T35" fmla="*/ 19 h 55"/>
                    <a:gd name="T36" fmla="*/ 58 w 95"/>
                    <a:gd name="T37" fmla="*/ 18 h 55"/>
                    <a:gd name="T38" fmla="*/ 61 w 95"/>
                    <a:gd name="T39" fmla="*/ 16 h 55"/>
                    <a:gd name="T40" fmla="*/ 66 w 95"/>
                    <a:gd name="T41" fmla="*/ 15 h 55"/>
                    <a:gd name="T42" fmla="*/ 70 w 95"/>
                    <a:gd name="T43" fmla="*/ 13 h 55"/>
                    <a:gd name="T44" fmla="*/ 76 w 95"/>
                    <a:gd name="T45" fmla="*/ 10 h 55"/>
                    <a:gd name="T46" fmla="*/ 78 w 95"/>
                    <a:gd name="T47" fmla="*/ 8 h 55"/>
                    <a:gd name="T48" fmla="*/ 80 w 95"/>
                    <a:gd name="T49" fmla="*/ 8 h 55"/>
                    <a:gd name="T50" fmla="*/ 83 w 95"/>
                    <a:gd name="T51" fmla="*/ 7 h 55"/>
                    <a:gd name="T52" fmla="*/ 89 w 95"/>
                    <a:gd name="T53" fmla="*/ 3 h 55"/>
                    <a:gd name="T54" fmla="*/ 94 w 95"/>
                    <a:gd name="T55" fmla="*/ 2 h 55"/>
                    <a:gd name="T56" fmla="*/ 89 w 95"/>
                    <a:gd name="T57" fmla="*/ 6 h 55"/>
                    <a:gd name="T58" fmla="*/ 83 w 95"/>
                    <a:gd name="T59" fmla="*/ 11 h 55"/>
                    <a:gd name="T60" fmla="*/ 76 w 95"/>
                    <a:gd name="T61" fmla="*/ 15 h 55"/>
                    <a:gd name="T62" fmla="*/ 73 w 95"/>
                    <a:gd name="T63" fmla="*/ 19 h 55"/>
                    <a:gd name="T64" fmla="*/ 68 w 95"/>
                    <a:gd name="T65" fmla="*/ 20 h 55"/>
                    <a:gd name="T66" fmla="*/ 67 w 95"/>
                    <a:gd name="T67" fmla="*/ 27 h 55"/>
                    <a:gd name="T68" fmla="*/ 73 w 95"/>
                    <a:gd name="T69" fmla="*/ 34 h 55"/>
                    <a:gd name="T70" fmla="*/ 74 w 95"/>
                    <a:gd name="T71" fmla="*/ 38 h 55"/>
                    <a:gd name="T72" fmla="*/ 70 w 95"/>
                    <a:gd name="T73" fmla="*/ 36 h 55"/>
                    <a:gd name="T74" fmla="*/ 63 w 95"/>
                    <a:gd name="T75" fmla="*/ 37 h 55"/>
                    <a:gd name="T76" fmla="*/ 59 w 95"/>
                    <a:gd name="T77" fmla="*/ 36 h 55"/>
                    <a:gd name="T78" fmla="*/ 55 w 95"/>
                    <a:gd name="T79" fmla="*/ 43 h 55"/>
                    <a:gd name="T80" fmla="*/ 52 w 95"/>
                    <a:gd name="T81" fmla="*/ 46 h 55"/>
                    <a:gd name="T82" fmla="*/ 47 w 95"/>
                    <a:gd name="T83" fmla="*/ 47 h 55"/>
                    <a:gd name="T84" fmla="*/ 43 w 95"/>
                    <a:gd name="T85" fmla="*/ 49 h 55"/>
                    <a:gd name="T86" fmla="*/ 36 w 95"/>
                    <a:gd name="T87" fmla="*/ 50 h 55"/>
                    <a:gd name="T88" fmla="*/ 29 w 95"/>
                    <a:gd name="T89" fmla="*/ 53 h 55"/>
                    <a:gd name="T90" fmla="*/ 24 w 95"/>
                    <a:gd name="T91" fmla="*/ 50 h 55"/>
                    <a:gd name="T92" fmla="*/ 19 w 95"/>
                    <a:gd name="T93" fmla="*/ 53 h 55"/>
                    <a:gd name="T94" fmla="*/ 12 w 95"/>
                    <a:gd name="T95" fmla="*/ 50 h 55"/>
                    <a:gd name="T96" fmla="*/ 8 w 95"/>
                    <a:gd name="T97" fmla="*/ 50 h 55"/>
                    <a:gd name="T98" fmla="*/ 5 w 95"/>
                    <a:gd name="T99" fmla="*/ 45 h 55"/>
                    <a:gd name="T100" fmla="*/ 2 w 95"/>
                    <a:gd name="T101" fmla="*/ 3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5" h="55">
                      <a:moveTo>
                        <a:pt x="2" y="39"/>
                      </a:moveTo>
                      <a:cubicBezTo>
                        <a:pt x="2" y="39"/>
                        <a:pt x="2" y="38"/>
                        <a:pt x="2" y="36"/>
                      </a:cubicBezTo>
                      <a:cubicBezTo>
                        <a:pt x="1" y="34"/>
                        <a:pt x="0" y="31"/>
                        <a:pt x="0" y="31"/>
                      </a:cubicBezTo>
                      <a:cubicBezTo>
                        <a:pt x="0" y="31"/>
                        <a:pt x="1" y="30"/>
                        <a:pt x="2" y="31"/>
                      </a:cubicBezTo>
                      <a:cubicBezTo>
                        <a:pt x="3" y="32"/>
                        <a:pt x="4" y="34"/>
                        <a:pt x="7" y="32"/>
                      </a:cubicBezTo>
                      <a:cubicBezTo>
                        <a:pt x="8" y="32"/>
                        <a:pt x="9" y="32"/>
                        <a:pt x="9" y="31"/>
                      </a:cubicBezTo>
                      <a:cubicBezTo>
                        <a:pt x="11" y="29"/>
                        <a:pt x="11" y="27"/>
                        <a:pt x="12" y="27"/>
                      </a:cubicBezTo>
                      <a:cubicBezTo>
                        <a:pt x="13" y="26"/>
                        <a:pt x="13" y="27"/>
                        <a:pt x="15" y="27"/>
                      </a:cubicBezTo>
                      <a:cubicBezTo>
                        <a:pt x="15" y="27"/>
                        <a:pt x="16" y="26"/>
                        <a:pt x="16" y="26"/>
                      </a:cubicBezTo>
                      <a:cubicBezTo>
                        <a:pt x="17" y="26"/>
                        <a:pt x="17" y="27"/>
                        <a:pt x="18" y="27"/>
                      </a:cubicBezTo>
                      <a:cubicBezTo>
                        <a:pt x="19" y="27"/>
                        <a:pt x="19" y="26"/>
                        <a:pt x="20" y="27"/>
                      </a:cubicBezTo>
                      <a:cubicBezTo>
                        <a:pt x="21" y="27"/>
                        <a:pt x="22" y="28"/>
                        <a:pt x="23" y="28"/>
                      </a:cubicBezTo>
                      <a:cubicBezTo>
                        <a:pt x="24" y="28"/>
                        <a:pt x="26" y="28"/>
                        <a:pt x="26" y="26"/>
                      </a:cubicBezTo>
                      <a:cubicBezTo>
                        <a:pt x="27" y="25"/>
                        <a:pt x="28" y="23"/>
                        <a:pt x="28" y="20"/>
                      </a:cubicBezTo>
                      <a:cubicBezTo>
                        <a:pt x="28" y="17"/>
                        <a:pt x="27" y="15"/>
                        <a:pt x="28" y="16"/>
                      </a:cubicBezTo>
                      <a:cubicBezTo>
                        <a:pt x="28" y="16"/>
                        <a:pt x="31" y="17"/>
                        <a:pt x="33" y="18"/>
                      </a:cubicBezTo>
                      <a:cubicBezTo>
                        <a:pt x="35" y="18"/>
                        <a:pt x="34" y="17"/>
                        <a:pt x="36" y="18"/>
                      </a:cubicBezTo>
                      <a:cubicBezTo>
                        <a:pt x="38" y="18"/>
                        <a:pt x="42" y="19"/>
                        <a:pt x="44" y="19"/>
                      </a:cubicBezTo>
                      <a:cubicBezTo>
                        <a:pt x="48" y="19"/>
                        <a:pt x="53" y="19"/>
                        <a:pt x="58" y="18"/>
                      </a:cubicBezTo>
                      <a:cubicBezTo>
                        <a:pt x="58" y="17"/>
                        <a:pt x="60" y="16"/>
                        <a:pt x="61" y="16"/>
                      </a:cubicBezTo>
                      <a:cubicBezTo>
                        <a:pt x="62" y="15"/>
                        <a:pt x="64" y="16"/>
                        <a:pt x="66" y="15"/>
                      </a:cubicBezTo>
                      <a:cubicBezTo>
                        <a:pt x="67" y="15"/>
                        <a:pt x="69" y="14"/>
                        <a:pt x="70" y="13"/>
                      </a:cubicBezTo>
                      <a:cubicBezTo>
                        <a:pt x="72" y="12"/>
                        <a:pt x="74" y="11"/>
                        <a:pt x="76" y="10"/>
                      </a:cubicBezTo>
                      <a:cubicBezTo>
                        <a:pt x="77" y="10"/>
                        <a:pt x="77" y="9"/>
                        <a:pt x="78" y="8"/>
                      </a:cubicBezTo>
                      <a:cubicBezTo>
                        <a:pt x="79" y="8"/>
                        <a:pt x="79" y="8"/>
                        <a:pt x="80" y="8"/>
                      </a:cubicBezTo>
                      <a:cubicBezTo>
                        <a:pt x="81" y="8"/>
                        <a:pt x="82" y="7"/>
                        <a:pt x="83" y="7"/>
                      </a:cubicBezTo>
                      <a:cubicBezTo>
                        <a:pt x="85" y="6"/>
                        <a:pt x="86" y="5"/>
                        <a:pt x="89" y="3"/>
                      </a:cubicBezTo>
                      <a:cubicBezTo>
                        <a:pt x="92" y="0"/>
                        <a:pt x="95" y="0"/>
                        <a:pt x="94" y="2"/>
                      </a:cubicBezTo>
                      <a:cubicBezTo>
                        <a:pt x="94" y="3"/>
                        <a:pt x="90" y="5"/>
                        <a:pt x="89" y="6"/>
                      </a:cubicBezTo>
                      <a:cubicBezTo>
                        <a:pt x="87" y="8"/>
                        <a:pt x="85" y="10"/>
                        <a:pt x="83" y="11"/>
                      </a:cubicBezTo>
                      <a:cubicBezTo>
                        <a:pt x="81" y="11"/>
                        <a:pt x="78" y="13"/>
                        <a:pt x="76" y="15"/>
                      </a:cubicBezTo>
                      <a:cubicBezTo>
                        <a:pt x="74" y="16"/>
                        <a:pt x="74" y="18"/>
                        <a:pt x="73" y="19"/>
                      </a:cubicBezTo>
                      <a:cubicBezTo>
                        <a:pt x="70" y="21"/>
                        <a:pt x="69" y="19"/>
                        <a:pt x="68" y="20"/>
                      </a:cubicBezTo>
                      <a:cubicBezTo>
                        <a:pt x="68" y="22"/>
                        <a:pt x="67" y="25"/>
                        <a:pt x="67" y="27"/>
                      </a:cubicBezTo>
                      <a:cubicBezTo>
                        <a:pt x="68" y="30"/>
                        <a:pt x="71" y="32"/>
                        <a:pt x="73" y="34"/>
                      </a:cubicBezTo>
                      <a:cubicBezTo>
                        <a:pt x="73" y="34"/>
                        <a:pt x="76" y="37"/>
                        <a:pt x="74" y="38"/>
                      </a:cubicBezTo>
                      <a:cubicBezTo>
                        <a:pt x="73" y="38"/>
                        <a:pt x="72" y="36"/>
                        <a:pt x="70" y="36"/>
                      </a:cubicBezTo>
                      <a:cubicBezTo>
                        <a:pt x="68" y="36"/>
                        <a:pt x="65" y="36"/>
                        <a:pt x="63" y="37"/>
                      </a:cubicBezTo>
                      <a:cubicBezTo>
                        <a:pt x="62" y="37"/>
                        <a:pt x="61" y="36"/>
                        <a:pt x="59" y="36"/>
                      </a:cubicBezTo>
                      <a:cubicBezTo>
                        <a:pt x="57" y="37"/>
                        <a:pt x="55" y="41"/>
                        <a:pt x="55" y="43"/>
                      </a:cubicBezTo>
                      <a:cubicBezTo>
                        <a:pt x="55" y="44"/>
                        <a:pt x="53" y="44"/>
                        <a:pt x="52" y="46"/>
                      </a:cubicBezTo>
                      <a:cubicBezTo>
                        <a:pt x="50" y="47"/>
                        <a:pt x="49" y="46"/>
                        <a:pt x="47" y="47"/>
                      </a:cubicBezTo>
                      <a:cubicBezTo>
                        <a:pt x="45" y="48"/>
                        <a:pt x="45" y="49"/>
                        <a:pt x="43" y="49"/>
                      </a:cubicBezTo>
                      <a:cubicBezTo>
                        <a:pt x="40" y="49"/>
                        <a:pt x="37" y="50"/>
                        <a:pt x="36" y="50"/>
                      </a:cubicBezTo>
                      <a:cubicBezTo>
                        <a:pt x="30" y="50"/>
                        <a:pt x="33" y="55"/>
                        <a:pt x="29" y="53"/>
                      </a:cubicBezTo>
                      <a:cubicBezTo>
                        <a:pt x="27" y="53"/>
                        <a:pt x="26" y="51"/>
                        <a:pt x="24" y="50"/>
                      </a:cubicBezTo>
                      <a:cubicBezTo>
                        <a:pt x="23" y="50"/>
                        <a:pt x="21" y="52"/>
                        <a:pt x="19" y="53"/>
                      </a:cubicBezTo>
                      <a:cubicBezTo>
                        <a:pt x="17" y="54"/>
                        <a:pt x="14" y="51"/>
                        <a:pt x="12" y="50"/>
                      </a:cubicBezTo>
                      <a:cubicBezTo>
                        <a:pt x="10" y="49"/>
                        <a:pt x="9" y="51"/>
                        <a:pt x="8" y="50"/>
                      </a:cubicBezTo>
                      <a:cubicBezTo>
                        <a:pt x="6" y="48"/>
                        <a:pt x="7" y="46"/>
                        <a:pt x="5" y="45"/>
                      </a:cubicBezTo>
                      <a:cubicBezTo>
                        <a:pt x="4" y="43"/>
                        <a:pt x="2" y="41"/>
                        <a:pt x="2" y="39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51">
                  <a:extLst>
                    <a:ext uri="{FF2B5EF4-FFF2-40B4-BE49-F238E27FC236}">
                      <a16:creationId xmlns:a16="http://schemas.microsoft.com/office/drawing/2014/main" id="{B84BE18F-DDD1-EE09-D807-C6273B524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8293" y="2911153"/>
                  <a:ext cx="648685" cy="388345"/>
                </a:xfrm>
                <a:custGeom>
                  <a:avLst/>
                  <a:gdLst>
                    <a:gd name="T0" fmla="*/ 31 w 217"/>
                    <a:gd name="T1" fmla="*/ 35 h 134"/>
                    <a:gd name="T2" fmla="*/ 42 w 217"/>
                    <a:gd name="T3" fmla="*/ 43 h 134"/>
                    <a:gd name="T4" fmla="*/ 55 w 217"/>
                    <a:gd name="T5" fmla="*/ 53 h 134"/>
                    <a:gd name="T6" fmla="*/ 66 w 217"/>
                    <a:gd name="T7" fmla="*/ 68 h 134"/>
                    <a:gd name="T8" fmla="*/ 83 w 217"/>
                    <a:gd name="T9" fmla="*/ 64 h 134"/>
                    <a:gd name="T10" fmla="*/ 87 w 217"/>
                    <a:gd name="T11" fmla="*/ 37 h 134"/>
                    <a:gd name="T12" fmla="*/ 83 w 217"/>
                    <a:gd name="T13" fmla="*/ 16 h 134"/>
                    <a:gd name="T14" fmla="*/ 99 w 217"/>
                    <a:gd name="T15" fmla="*/ 3 h 134"/>
                    <a:gd name="T16" fmla="*/ 112 w 217"/>
                    <a:gd name="T17" fmla="*/ 2 h 134"/>
                    <a:gd name="T18" fmla="*/ 125 w 217"/>
                    <a:gd name="T19" fmla="*/ 5 h 134"/>
                    <a:gd name="T20" fmla="*/ 142 w 217"/>
                    <a:gd name="T21" fmla="*/ 17 h 134"/>
                    <a:gd name="T22" fmla="*/ 152 w 217"/>
                    <a:gd name="T23" fmla="*/ 17 h 134"/>
                    <a:gd name="T24" fmla="*/ 159 w 217"/>
                    <a:gd name="T25" fmla="*/ 11 h 134"/>
                    <a:gd name="T26" fmla="*/ 177 w 217"/>
                    <a:gd name="T27" fmla="*/ 11 h 134"/>
                    <a:gd name="T28" fmla="*/ 184 w 217"/>
                    <a:gd name="T29" fmla="*/ 18 h 134"/>
                    <a:gd name="T30" fmla="*/ 192 w 217"/>
                    <a:gd name="T31" fmla="*/ 31 h 134"/>
                    <a:gd name="T32" fmla="*/ 192 w 217"/>
                    <a:gd name="T33" fmla="*/ 46 h 134"/>
                    <a:gd name="T34" fmla="*/ 198 w 217"/>
                    <a:gd name="T35" fmla="*/ 49 h 134"/>
                    <a:gd name="T36" fmla="*/ 206 w 217"/>
                    <a:gd name="T37" fmla="*/ 58 h 134"/>
                    <a:gd name="T38" fmla="*/ 212 w 217"/>
                    <a:gd name="T39" fmla="*/ 66 h 134"/>
                    <a:gd name="T40" fmla="*/ 216 w 217"/>
                    <a:gd name="T41" fmla="*/ 78 h 134"/>
                    <a:gd name="T42" fmla="*/ 211 w 217"/>
                    <a:gd name="T43" fmla="*/ 83 h 134"/>
                    <a:gd name="T44" fmla="*/ 207 w 217"/>
                    <a:gd name="T45" fmla="*/ 100 h 134"/>
                    <a:gd name="T46" fmla="*/ 192 w 217"/>
                    <a:gd name="T47" fmla="*/ 103 h 134"/>
                    <a:gd name="T48" fmla="*/ 185 w 217"/>
                    <a:gd name="T49" fmla="*/ 112 h 134"/>
                    <a:gd name="T50" fmla="*/ 177 w 217"/>
                    <a:gd name="T51" fmla="*/ 115 h 134"/>
                    <a:gd name="T52" fmla="*/ 165 w 217"/>
                    <a:gd name="T53" fmla="*/ 114 h 134"/>
                    <a:gd name="T54" fmla="*/ 157 w 217"/>
                    <a:gd name="T55" fmla="*/ 105 h 134"/>
                    <a:gd name="T56" fmla="*/ 146 w 217"/>
                    <a:gd name="T57" fmla="*/ 101 h 134"/>
                    <a:gd name="T58" fmla="*/ 139 w 217"/>
                    <a:gd name="T59" fmla="*/ 97 h 134"/>
                    <a:gd name="T60" fmla="*/ 124 w 217"/>
                    <a:gd name="T61" fmla="*/ 97 h 134"/>
                    <a:gd name="T62" fmla="*/ 117 w 217"/>
                    <a:gd name="T63" fmla="*/ 87 h 134"/>
                    <a:gd name="T64" fmla="*/ 108 w 217"/>
                    <a:gd name="T65" fmla="*/ 99 h 134"/>
                    <a:gd name="T66" fmla="*/ 94 w 217"/>
                    <a:gd name="T67" fmla="*/ 100 h 134"/>
                    <a:gd name="T68" fmla="*/ 80 w 217"/>
                    <a:gd name="T69" fmla="*/ 100 h 134"/>
                    <a:gd name="T70" fmla="*/ 67 w 217"/>
                    <a:gd name="T71" fmla="*/ 107 h 134"/>
                    <a:gd name="T72" fmla="*/ 55 w 217"/>
                    <a:gd name="T73" fmla="*/ 104 h 134"/>
                    <a:gd name="T74" fmla="*/ 34 w 217"/>
                    <a:gd name="T75" fmla="*/ 106 h 134"/>
                    <a:gd name="T76" fmla="*/ 21 w 217"/>
                    <a:gd name="T77" fmla="*/ 113 h 134"/>
                    <a:gd name="T78" fmla="*/ 14 w 217"/>
                    <a:gd name="T79" fmla="*/ 122 h 134"/>
                    <a:gd name="T80" fmla="*/ 9 w 217"/>
                    <a:gd name="T81" fmla="*/ 131 h 134"/>
                    <a:gd name="T82" fmla="*/ 5 w 217"/>
                    <a:gd name="T83" fmla="*/ 128 h 134"/>
                    <a:gd name="T84" fmla="*/ 3 w 217"/>
                    <a:gd name="T85" fmla="*/ 108 h 134"/>
                    <a:gd name="T86" fmla="*/ 7 w 217"/>
                    <a:gd name="T87" fmla="*/ 83 h 134"/>
                    <a:gd name="T88" fmla="*/ 8 w 217"/>
                    <a:gd name="T89" fmla="*/ 60 h 134"/>
                    <a:gd name="T90" fmla="*/ 19 w 217"/>
                    <a:gd name="T91" fmla="*/ 45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7" h="134">
                      <a:moveTo>
                        <a:pt x="19" y="45"/>
                      </a:move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4" y="40"/>
                        <a:pt x="30" y="35"/>
                        <a:pt x="31" y="35"/>
                      </a:cubicBezTo>
                      <a:cubicBezTo>
                        <a:pt x="33" y="34"/>
                        <a:pt x="36" y="32"/>
                        <a:pt x="36" y="33"/>
                      </a:cubicBezTo>
                      <a:cubicBezTo>
                        <a:pt x="36" y="34"/>
                        <a:pt x="37" y="41"/>
                        <a:pt x="37" y="41"/>
                      </a:cubicBezTo>
                      <a:cubicBezTo>
                        <a:pt x="42" y="43"/>
                        <a:pt x="42" y="43"/>
                        <a:pt x="42" y="43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53"/>
                        <a:pt x="54" y="55"/>
                        <a:pt x="56" y="58"/>
                      </a:cubicBezTo>
                      <a:cubicBezTo>
                        <a:pt x="59" y="61"/>
                        <a:pt x="60" y="61"/>
                        <a:pt x="61" y="64"/>
                      </a:cubicBezTo>
                      <a:cubicBezTo>
                        <a:pt x="62" y="66"/>
                        <a:pt x="66" y="68"/>
                        <a:pt x="66" y="68"/>
                      </a:cubicBezTo>
                      <a:cubicBezTo>
                        <a:pt x="71" y="69"/>
                        <a:pt x="71" y="69"/>
                        <a:pt x="71" y="69"/>
                      </a:cubicBezTo>
                      <a:cubicBezTo>
                        <a:pt x="71" y="69"/>
                        <a:pt x="76" y="71"/>
                        <a:pt x="77" y="70"/>
                      </a:cubicBezTo>
                      <a:cubicBezTo>
                        <a:pt x="78" y="69"/>
                        <a:pt x="83" y="65"/>
                        <a:pt x="83" y="64"/>
                      </a:cubicBezTo>
                      <a:cubicBezTo>
                        <a:pt x="84" y="63"/>
                        <a:pt x="87" y="59"/>
                        <a:pt x="88" y="58"/>
                      </a:cubicBezTo>
                      <a:cubicBezTo>
                        <a:pt x="89" y="57"/>
                        <a:pt x="92" y="50"/>
                        <a:pt x="92" y="49"/>
                      </a:cubicBezTo>
                      <a:cubicBezTo>
                        <a:pt x="92" y="47"/>
                        <a:pt x="88" y="39"/>
                        <a:pt x="87" y="37"/>
                      </a:cubicBezTo>
                      <a:cubicBezTo>
                        <a:pt x="87" y="35"/>
                        <a:pt x="86" y="29"/>
                        <a:pt x="86" y="29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2" y="21"/>
                        <a:pt x="82" y="16"/>
                        <a:pt x="83" y="16"/>
                      </a:cubicBezTo>
                      <a:cubicBezTo>
                        <a:pt x="84" y="15"/>
                        <a:pt x="89" y="11"/>
                        <a:pt x="89" y="11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8" y="2"/>
                        <a:pt x="108" y="2"/>
                        <a:pt x="108" y="2"/>
                      </a:cubicBezTo>
                      <a:cubicBezTo>
                        <a:pt x="112" y="2"/>
                        <a:pt x="112" y="2"/>
                        <a:pt x="112" y="2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21" y="4"/>
                        <a:pt x="121" y="4"/>
                        <a:pt x="121" y="4"/>
                      </a:cubicBezTo>
                      <a:cubicBezTo>
                        <a:pt x="125" y="5"/>
                        <a:pt x="125" y="5"/>
                        <a:pt x="125" y="5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9" y="13"/>
                        <a:pt x="139" y="13"/>
                        <a:pt x="139" y="13"/>
                      </a:cubicBezTo>
                      <a:cubicBezTo>
                        <a:pt x="142" y="17"/>
                        <a:pt x="142" y="17"/>
                        <a:pt x="142" y="17"/>
                      </a:cubicBezTo>
                      <a:cubicBezTo>
                        <a:pt x="145" y="18"/>
                        <a:pt x="145" y="18"/>
                        <a:pt x="145" y="18"/>
                      </a:cubicBezTo>
                      <a:cubicBezTo>
                        <a:pt x="145" y="18"/>
                        <a:pt x="147" y="20"/>
                        <a:pt x="149" y="19"/>
                      </a:cubicBezTo>
                      <a:cubicBezTo>
                        <a:pt x="150" y="19"/>
                        <a:pt x="151" y="18"/>
                        <a:pt x="152" y="17"/>
                      </a:cubicBezTo>
                      <a:cubicBezTo>
                        <a:pt x="154" y="16"/>
                        <a:pt x="155" y="14"/>
                        <a:pt x="155" y="14"/>
                      </a:cubicBezTo>
                      <a:cubicBezTo>
                        <a:pt x="157" y="14"/>
                        <a:pt x="157" y="14"/>
                        <a:pt x="157" y="14"/>
                      </a:cubicBezTo>
                      <a:cubicBezTo>
                        <a:pt x="159" y="11"/>
                        <a:pt x="159" y="11"/>
                        <a:pt x="159" y="11"/>
                      </a:cubicBezTo>
                      <a:cubicBezTo>
                        <a:pt x="167" y="13"/>
                        <a:pt x="167" y="13"/>
                        <a:pt x="167" y="13"/>
                      </a:cubicBezTo>
                      <a:cubicBezTo>
                        <a:pt x="171" y="13"/>
                        <a:pt x="171" y="13"/>
                        <a:pt x="171" y="13"/>
                      </a:cubicBezTo>
                      <a:cubicBezTo>
                        <a:pt x="177" y="11"/>
                        <a:pt x="177" y="11"/>
                        <a:pt x="177" y="11"/>
                      </a:cubicBezTo>
                      <a:cubicBezTo>
                        <a:pt x="180" y="14"/>
                        <a:pt x="180" y="14"/>
                        <a:pt x="180" y="14"/>
                      </a:cubicBezTo>
                      <a:cubicBezTo>
                        <a:pt x="180" y="17"/>
                        <a:pt x="180" y="17"/>
                        <a:pt x="180" y="17"/>
                      </a:cubicBezTo>
                      <a:cubicBezTo>
                        <a:pt x="184" y="18"/>
                        <a:pt x="184" y="18"/>
                        <a:pt x="184" y="18"/>
                      </a:cubicBezTo>
                      <a:cubicBezTo>
                        <a:pt x="184" y="18"/>
                        <a:pt x="187" y="20"/>
                        <a:pt x="188" y="20"/>
                      </a:cubicBezTo>
                      <a:cubicBezTo>
                        <a:pt x="189" y="20"/>
                        <a:pt x="191" y="21"/>
                        <a:pt x="191" y="21"/>
                      </a:cubicBezTo>
                      <a:cubicBezTo>
                        <a:pt x="192" y="31"/>
                        <a:pt x="192" y="31"/>
                        <a:pt x="192" y="31"/>
                      </a:cubicBezTo>
                      <a:cubicBezTo>
                        <a:pt x="190" y="34"/>
                        <a:pt x="190" y="34"/>
                        <a:pt x="190" y="34"/>
                      </a:cubicBez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46"/>
                        <a:pt x="192" y="46"/>
                        <a:pt x="192" y="46"/>
                      </a:cubicBezTo>
                      <a:cubicBezTo>
                        <a:pt x="196" y="43"/>
                        <a:pt x="196" y="43"/>
                        <a:pt x="196" y="43"/>
                      </a:cubicBezTo>
                      <a:cubicBezTo>
                        <a:pt x="200" y="46"/>
                        <a:pt x="200" y="46"/>
                        <a:pt x="200" y="46"/>
                      </a:cubicBezTo>
                      <a:cubicBezTo>
                        <a:pt x="198" y="49"/>
                        <a:pt x="198" y="49"/>
                        <a:pt x="198" y="49"/>
                      </a:cubicBezTo>
                      <a:cubicBezTo>
                        <a:pt x="203" y="53"/>
                        <a:pt x="203" y="53"/>
                        <a:pt x="203" y="53"/>
                      </a:cubicBezTo>
                      <a:cubicBezTo>
                        <a:pt x="207" y="55"/>
                        <a:pt x="207" y="55"/>
                        <a:pt x="207" y="55"/>
                      </a:cubicBezTo>
                      <a:cubicBezTo>
                        <a:pt x="206" y="58"/>
                        <a:pt x="206" y="58"/>
                        <a:pt x="206" y="58"/>
                      </a:cubicBezTo>
                      <a:cubicBezTo>
                        <a:pt x="206" y="58"/>
                        <a:pt x="207" y="59"/>
                        <a:pt x="208" y="59"/>
                      </a:cubicBezTo>
                      <a:cubicBezTo>
                        <a:pt x="209" y="60"/>
                        <a:pt x="211" y="61"/>
                        <a:pt x="211" y="61"/>
                      </a:cubicBezTo>
                      <a:cubicBezTo>
                        <a:pt x="211" y="61"/>
                        <a:pt x="212" y="64"/>
                        <a:pt x="212" y="66"/>
                      </a:cubicBezTo>
                      <a:cubicBezTo>
                        <a:pt x="213" y="67"/>
                        <a:pt x="217" y="70"/>
                        <a:pt x="217" y="70"/>
                      </a:cubicBezTo>
                      <a:cubicBezTo>
                        <a:pt x="216" y="75"/>
                        <a:pt x="216" y="75"/>
                        <a:pt x="216" y="75"/>
                      </a:cubicBezTo>
                      <a:cubicBezTo>
                        <a:pt x="216" y="75"/>
                        <a:pt x="216" y="77"/>
                        <a:pt x="216" y="78"/>
                      </a:cubicBezTo>
                      <a:cubicBezTo>
                        <a:pt x="216" y="79"/>
                        <a:pt x="216" y="80"/>
                        <a:pt x="216" y="81"/>
                      </a:cubicBezTo>
                      <a:cubicBezTo>
                        <a:pt x="216" y="80"/>
                        <a:pt x="216" y="80"/>
                        <a:pt x="216" y="80"/>
                      </a:cubicBezTo>
                      <a:cubicBezTo>
                        <a:pt x="211" y="83"/>
                        <a:pt x="211" y="83"/>
                        <a:pt x="211" y="83"/>
                      </a:cubicBezTo>
                      <a:cubicBezTo>
                        <a:pt x="210" y="90"/>
                        <a:pt x="210" y="90"/>
                        <a:pt x="210" y="90"/>
                      </a:cubicBezTo>
                      <a:cubicBezTo>
                        <a:pt x="205" y="95"/>
                        <a:pt x="205" y="95"/>
                        <a:pt x="205" y="95"/>
                      </a:cubicBezTo>
                      <a:cubicBezTo>
                        <a:pt x="207" y="100"/>
                        <a:pt x="207" y="100"/>
                        <a:pt x="207" y="100"/>
                      </a:cubicBezTo>
                      <a:cubicBezTo>
                        <a:pt x="205" y="103"/>
                        <a:pt x="205" y="103"/>
                        <a:pt x="205" y="103"/>
                      </a:cubicBezTo>
                      <a:cubicBezTo>
                        <a:pt x="197" y="103"/>
                        <a:pt x="197" y="103"/>
                        <a:pt x="197" y="103"/>
                      </a:cubicBezTo>
                      <a:cubicBezTo>
                        <a:pt x="197" y="103"/>
                        <a:pt x="196" y="103"/>
                        <a:pt x="192" y="103"/>
                      </a:cubicBezTo>
                      <a:cubicBezTo>
                        <a:pt x="188" y="103"/>
                        <a:pt x="189" y="103"/>
                        <a:pt x="189" y="103"/>
                      </a:cubicBezTo>
                      <a:cubicBezTo>
                        <a:pt x="186" y="106"/>
                        <a:pt x="186" y="106"/>
                        <a:pt x="186" y="106"/>
                      </a:cubicBezTo>
                      <a:cubicBezTo>
                        <a:pt x="185" y="112"/>
                        <a:pt x="185" y="112"/>
                        <a:pt x="185" y="112"/>
                      </a:cubicBezTo>
                      <a:cubicBezTo>
                        <a:pt x="185" y="112"/>
                        <a:pt x="183" y="112"/>
                        <a:pt x="179" y="113"/>
                      </a:cubicBezTo>
                      <a:cubicBezTo>
                        <a:pt x="177" y="114"/>
                        <a:pt x="177" y="115"/>
                        <a:pt x="177" y="115"/>
                      </a:cubicBezTo>
                      <a:cubicBezTo>
                        <a:pt x="177" y="115"/>
                        <a:pt x="177" y="115"/>
                        <a:pt x="177" y="115"/>
                      </a:cubicBezTo>
                      <a:cubicBezTo>
                        <a:pt x="174" y="115"/>
                        <a:pt x="174" y="115"/>
                        <a:pt x="174" y="115"/>
                      </a:cubicBezTo>
                      <a:cubicBezTo>
                        <a:pt x="169" y="114"/>
                        <a:pt x="169" y="114"/>
                        <a:pt x="169" y="114"/>
                      </a:cubicBezTo>
                      <a:cubicBezTo>
                        <a:pt x="165" y="114"/>
                        <a:pt x="165" y="114"/>
                        <a:pt x="165" y="114"/>
                      </a:cubicBezTo>
                      <a:cubicBezTo>
                        <a:pt x="163" y="110"/>
                        <a:pt x="163" y="110"/>
                        <a:pt x="163" y="110"/>
                      </a:cubicBezTo>
                      <a:cubicBezTo>
                        <a:pt x="160" y="109"/>
                        <a:pt x="160" y="109"/>
                        <a:pt x="160" y="109"/>
                      </a:cubicBezTo>
                      <a:cubicBezTo>
                        <a:pt x="157" y="105"/>
                        <a:pt x="157" y="105"/>
                        <a:pt x="157" y="105"/>
                      </a:cubicBezTo>
                      <a:cubicBezTo>
                        <a:pt x="153" y="104"/>
                        <a:pt x="153" y="104"/>
                        <a:pt x="153" y="104"/>
                      </a:cubicBezTo>
                      <a:cubicBezTo>
                        <a:pt x="151" y="101"/>
                        <a:pt x="151" y="101"/>
                        <a:pt x="151" y="101"/>
                      </a:cubicBezTo>
                      <a:cubicBezTo>
                        <a:pt x="146" y="101"/>
                        <a:pt x="146" y="101"/>
                        <a:pt x="146" y="101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142" y="97"/>
                        <a:pt x="142" y="97"/>
                        <a:pt x="142" y="97"/>
                      </a:cubicBezTo>
                      <a:cubicBezTo>
                        <a:pt x="139" y="97"/>
                        <a:pt x="139" y="97"/>
                        <a:pt x="139" y="97"/>
                      </a:cubicBezTo>
                      <a:cubicBezTo>
                        <a:pt x="135" y="98"/>
                        <a:pt x="135" y="98"/>
                        <a:pt x="135" y="98"/>
                      </a:cubicBezTo>
                      <a:cubicBezTo>
                        <a:pt x="128" y="100"/>
                        <a:pt x="128" y="100"/>
                        <a:pt x="128" y="100"/>
                      </a:cubicBezTo>
                      <a:cubicBezTo>
                        <a:pt x="124" y="97"/>
                        <a:pt x="124" y="97"/>
                        <a:pt x="124" y="97"/>
                      </a:cubicBezTo>
                      <a:cubicBezTo>
                        <a:pt x="123" y="96"/>
                        <a:pt x="123" y="96"/>
                        <a:pt x="123" y="96"/>
                      </a:cubicBezTo>
                      <a:cubicBezTo>
                        <a:pt x="119" y="93"/>
                        <a:pt x="119" y="93"/>
                        <a:pt x="119" y="93"/>
                      </a:cubicBezTo>
                      <a:cubicBezTo>
                        <a:pt x="117" y="87"/>
                        <a:pt x="117" y="87"/>
                        <a:pt x="117" y="87"/>
                      </a:cubicBezTo>
                      <a:cubicBezTo>
                        <a:pt x="117" y="87"/>
                        <a:pt x="113" y="90"/>
                        <a:pt x="112" y="90"/>
                      </a:cubicBezTo>
                      <a:cubicBezTo>
                        <a:pt x="112" y="90"/>
                        <a:pt x="109" y="95"/>
                        <a:pt x="109" y="95"/>
                      </a:cubicBezTo>
                      <a:cubicBezTo>
                        <a:pt x="108" y="99"/>
                        <a:pt x="108" y="99"/>
                        <a:pt x="108" y="99"/>
                      </a:cubicBezTo>
                      <a:cubicBezTo>
                        <a:pt x="102" y="97"/>
                        <a:pt x="102" y="97"/>
                        <a:pt x="102" y="97"/>
                      </a:cubicBezTo>
                      <a:cubicBezTo>
                        <a:pt x="102" y="97"/>
                        <a:pt x="99" y="101"/>
                        <a:pt x="99" y="102"/>
                      </a:cubicBezTo>
                      <a:cubicBezTo>
                        <a:pt x="98" y="102"/>
                        <a:pt x="94" y="100"/>
                        <a:pt x="94" y="100"/>
                      </a:cubicBezTo>
                      <a:cubicBezTo>
                        <a:pt x="88" y="100"/>
                        <a:pt x="88" y="100"/>
                        <a:pt x="88" y="100"/>
                      </a:cubicBezTo>
                      <a:cubicBezTo>
                        <a:pt x="88" y="100"/>
                        <a:pt x="82" y="100"/>
                        <a:pt x="81" y="99"/>
                      </a:cubicBezTo>
                      <a:cubicBezTo>
                        <a:pt x="80" y="99"/>
                        <a:pt x="80" y="100"/>
                        <a:pt x="80" y="100"/>
                      </a:cubicBezTo>
                      <a:cubicBezTo>
                        <a:pt x="75" y="101"/>
                        <a:pt x="75" y="101"/>
                        <a:pt x="75" y="101"/>
                      </a:cubicBezTo>
                      <a:cubicBezTo>
                        <a:pt x="69" y="102"/>
                        <a:pt x="69" y="102"/>
                        <a:pt x="69" y="102"/>
                      </a:cubicBezTo>
                      <a:cubicBezTo>
                        <a:pt x="69" y="102"/>
                        <a:pt x="68" y="106"/>
                        <a:pt x="67" y="107"/>
                      </a:cubicBezTo>
                      <a:cubicBezTo>
                        <a:pt x="66" y="107"/>
                        <a:pt x="63" y="104"/>
                        <a:pt x="62" y="103"/>
                      </a:cubicBezTo>
                      <a:cubicBezTo>
                        <a:pt x="62" y="102"/>
                        <a:pt x="59" y="101"/>
                        <a:pt x="59" y="101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55" y="104"/>
                        <a:pt x="48" y="105"/>
                        <a:pt x="47" y="105"/>
                      </a:cubicBezTo>
                      <a:cubicBezTo>
                        <a:pt x="46" y="105"/>
                        <a:pt x="41" y="107"/>
                        <a:pt x="41" y="107"/>
                      </a:cubicBezTo>
                      <a:cubicBezTo>
                        <a:pt x="34" y="106"/>
                        <a:pt x="34" y="106"/>
                        <a:pt x="34" y="106"/>
                      </a:cubicBezTo>
                      <a:cubicBezTo>
                        <a:pt x="31" y="109"/>
                        <a:pt x="31" y="109"/>
                        <a:pt x="31" y="109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1" y="113"/>
                        <a:pt x="21" y="113"/>
                        <a:pt x="21" y="113"/>
                      </a:cubicBezTo>
                      <a:cubicBezTo>
                        <a:pt x="19" y="118"/>
                        <a:pt x="19" y="118"/>
                        <a:pt x="19" y="118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4" y="122"/>
                        <a:pt x="14" y="122"/>
                        <a:pt x="14" y="122"/>
                      </a:cubicBezTo>
                      <a:cubicBezTo>
                        <a:pt x="13" y="128"/>
                        <a:pt x="13" y="128"/>
                        <a:pt x="13" y="128"/>
                      </a:cubicBezTo>
                      <a:cubicBezTo>
                        <a:pt x="13" y="128"/>
                        <a:pt x="10" y="129"/>
                        <a:pt x="8" y="129"/>
                      </a:cubicBezTo>
                      <a:cubicBezTo>
                        <a:pt x="7" y="130"/>
                        <a:pt x="9" y="131"/>
                        <a:pt x="9" y="131"/>
                      </a:cubicBezTo>
                      <a:cubicBezTo>
                        <a:pt x="8" y="134"/>
                        <a:pt x="8" y="134"/>
                        <a:pt x="8" y="134"/>
                      </a:cubicBezTo>
                      <a:cubicBezTo>
                        <a:pt x="8" y="134"/>
                        <a:pt x="7" y="133"/>
                        <a:pt x="7" y="133"/>
                      </a:cubicBezTo>
                      <a:cubicBezTo>
                        <a:pt x="7" y="133"/>
                        <a:pt x="6" y="130"/>
                        <a:pt x="5" y="128"/>
                      </a:cubicBezTo>
                      <a:cubicBezTo>
                        <a:pt x="3" y="126"/>
                        <a:pt x="1" y="117"/>
                        <a:pt x="1" y="117"/>
                      </a:cubicBezTo>
                      <a:cubicBezTo>
                        <a:pt x="3" y="113"/>
                        <a:pt x="3" y="113"/>
                        <a:pt x="3" y="113"/>
                      </a:cubicBezTo>
                      <a:cubicBezTo>
                        <a:pt x="3" y="113"/>
                        <a:pt x="3" y="109"/>
                        <a:pt x="3" y="108"/>
                      </a:cubicBezTo>
                      <a:cubicBezTo>
                        <a:pt x="2" y="106"/>
                        <a:pt x="1" y="97"/>
                        <a:pt x="1" y="97"/>
                      </a:cubicBezTo>
                      <a:cubicBezTo>
                        <a:pt x="1" y="97"/>
                        <a:pt x="0" y="93"/>
                        <a:pt x="0" y="92"/>
                      </a:cubicBezTo>
                      <a:cubicBezTo>
                        <a:pt x="0" y="91"/>
                        <a:pt x="7" y="83"/>
                        <a:pt x="7" y="83"/>
                      </a:cubicBezTo>
                      <a:cubicBezTo>
                        <a:pt x="7" y="82"/>
                        <a:pt x="8" y="74"/>
                        <a:pt x="8" y="74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8" y="60"/>
                        <a:pt x="8" y="60"/>
                        <a:pt x="8" y="60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0" y="51"/>
                        <a:pt x="11" y="47"/>
                        <a:pt x="12" y="47"/>
                      </a:cubicBezTo>
                      <a:cubicBezTo>
                        <a:pt x="13" y="46"/>
                        <a:pt x="19" y="45"/>
                        <a:pt x="19" y="45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63">
                  <a:extLst>
                    <a:ext uri="{FF2B5EF4-FFF2-40B4-BE49-F238E27FC236}">
                      <a16:creationId xmlns:a16="http://schemas.microsoft.com/office/drawing/2014/main" id="{644F0954-87C3-C155-A9BD-1397CFE7CA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9403" y="3105326"/>
                  <a:ext cx="422366" cy="484732"/>
                </a:xfrm>
                <a:custGeom>
                  <a:avLst/>
                  <a:gdLst>
                    <a:gd name="T0" fmla="*/ 71 w 141"/>
                    <a:gd name="T1" fmla="*/ 5 h 167"/>
                    <a:gd name="T2" fmla="*/ 67 w 141"/>
                    <a:gd name="T3" fmla="*/ 47 h 167"/>
                    <a:gd name="T4" fmla="*/ 87 w 141"/>
                    <a:gd name="T5" fmla="*/ 73 h 167"/>
                    <a:gd name="T6" fmla="*/ 76 w 141"/>
                    <a:gd name="T7" fmla="*/ 89 h 167"/>
                    <a:gd name="T8" fmla="*/ 66 w 141"/>
                    <a:gd name="T9" fmla="*/ 95 h 167"/>
                    <a:gd name="T10" fmla="*/ 60 w 141"/>
                    <a:gd name="T11" fmla="*/ 106 h 167"/>
                    <a:gd name="T12" fmla="*/ 51 w 141"/>
                    <a:gd name="T13" fmla="*/ 115 h 167"/>
                    <a:gd name="T14" fmla="*/ 47 w 141"/>
                    <a:gd name="T15" fmla="*/ 129 h 167"/>
                    <a:gd name="T16" fmla="*/ 44 w 141"/>
                    <a:gd name="T17" fmla="*/ 146 h 167"/>
                    <a:gd name="T18" fmla="*/ 36 w 141"/>
                    <a:gd name="T19" fmla="*/ 157 h 167"/>
                    <a:gd name="T20" fmla="*/ 17 w 141"/>
                    <a:gd name="T21" fmla="*/ 140 h 167"/>
                    <a:gd name="T22" fmla="*/ 4 w 141"/>
                    <a:gd name="T23" fmla="*/ 120 h 167"/>
                    <a:gd name="T24" fmla="*/ 8 w 141"/>
                    <a:gd name="T25" fmla="*/ 95 h 167"/>
                    <a:gd name="T26" fmla="*/ 6 w 141"/>
                    <a:gd name="T27" fmla="*/ 60 h 167"/>
                    <a:gd name="T28" fmla="*/ 18 w 141"/>
                    <a:gd name="T29" fmla="*/ 62 h 167"/>
                    <a:gd name="T30" fmla="*/ 24 w 141"/>
                    <a:gd name="T31" fmla="*/ 44 h 167"/>
                    <a:gd name="T32" fmla="*/ 25 w 141"/>
                    <a:gd name="T33" fmla="*/ 54 h 167"/>
                    <a:gd name="T34" fmla="*/ 33 w 141"/>
                    <a:gd name="T35" fmla="*/ 60 h 167"/>
                    <a:gd name="T36" fmla="*/ 36 w 141"/>
                    <a:gd name="T37" fmla="*/ 56 h 167"/>
                    <a:gd name="T38" fmla="*/ 47 w 141"/>
                    <a:gd name="T39" fmla="*/ 40 h 167"/>
                    <a:gd name="T40" fmla="*/ 34 w 141"/>
                    <a:gd name="T41" fmla="*/ 40 h 167"/>
                    <a:gd name="T42" fmla="*/ 18 w 141"/>
                    <a:gd name="T43" fmla="*/ 46 h 167"/>
                    <a:gd name="T44" fmla="*/ 17 w 141"/>
                    <a:gd name="T45" fmla="*/ 59 h 167"/>
                    <a:gd name="T46" fmla="*/ 5 w 141"/>
                    <a:gd name="T47" fmla="*/ 51 h 167"/>
                    <a:gd name="T48" fmla="*/ 24 w 141"/>
                    <a:gd name="T49" fmla="*/ 33 h 167"/>
                    <a:gd name="T50" fmla="*/ 11 w 141"/>
                    <a:gd name="T51" fmla="*/ 144 h 167"/>
                    <a:gd name="T52" fmla="*/ 68 w 141"/>
                    <a:gd name="T53" fmla="*/ 112 h 167"/>
                    <a:gd name="T54" fmla="*/ 68 w 141"/>
                    <a:gd name="T55" fmla="*/ 112 h 167"/>
                    <a:gd name="T56" fmla="*/ 107 w 141"/>
                    <a:gd name="T57" fmla="*/ 153 h 167"/>
                    <a:gd name="T58" fmla="*/ 105 w 141"/>
                    <a:gd name="T59" fmla="*/ 151 h 167"/>
                    <a:gd name="T60" fmla="*/ 128 w 141"/>
                    <a:gd name="T61" fmla="*/ 143 h 167"/>
                    <a:gd name="T62" fmla="*/ 124 w 141"/>
                    <a:gd name="T63" fmla="*/ 138 h 167"/>
                    <a:gd name="T64" fmla="*/ 132 w 141"/>
                    <a:gd name="T65" fmla="*/ 124 h 167"/>
                    <a:gd name="T66" fmla="*/ 139 w 141"/>
                    <a:gd name="T67" fmla="*/ 110 h 167"/>
                    <a:gd name="T68" fmla="*/ 133 w 141"/>
                    <a:gd name="T69" fmla="*/ 87 h 167"/>
                    <a:gd name="T70" fmla="*/ 119 w 141"/>
                    <a:gd name="T71" fmla="*/ 97 h 167"/>
                    <a:gd name="T72" fmla="*/ 111 w 141"/>
                    <a:gd name="T73" fmla="*/ 108 h 167"/>
                    <a:gd name="T74" fmla="*/ 113 w 141"/>
                    <a:gd name="T75" fmla="*/ 95 h 167"/>
                    <a:gd name="T76" fmla="*/ 105 w 141"/>
                    <a:gd name="T77" fmla="*/ 99 h 167"/>
                    <a:gd name="T78" fmla="*/ 88 w 141"/>
                    <a:gd name="T79" fmla="*/ 108 h 167"/>
                    <a:gd name="T80" fmla="*/ 96 w 141"/>
                    <a:gd name="T81" fmla="*/ 127 h 167"/>
                    <a:gd name="T82" fmla="*/ 112 w 141"/>
                    <a:gd name="T83" fmla="*/ 136 h 167"/>
                    <a:gd name="T84" fmla="*/ 125 w 141"/>
                    <a:gd name="T85" fmla="*/ 147 h 167"/>
                    <a:gd name="T86" fmla="*/ 132 w 141"/>
                    <a:gd name="T87" fmla="*/ 149 h 167"/>
                    <a:gd name="T88" fmla="*/ 128 w 141"/>
                    <a:gd name="T89" fmla="*/ 147 h 167"/>
                    <a:gd name="T90" fmla="*/ 111 w 141"/>
                    <a:gd name="T91" fmla="*/ 154 h 167"/>
                    <a:gd name="T92" fmla="*/ 93 w 141"/>
                    <a:gd name="T93" fmla="*/ 154 h 167"/>
                    <a:gd name="T94" fmla="*/ 106 w 141"/>
                    <a:gd name="T95" fmla="*/ 167 h 167"/>
                    <a:gd name="T96" fmla="*/ 77 w 141"/>
                    <a:gd name="T97" fmla="*/ 121 h 167"/>
                    <a:gd name="T98" fmla="*/ 52 w 141"/>
                    <a:gd name="T99" fmla="*/ 119 h 167"/>
                    <a:gd name="T100" fmla="*/ 61 w 141"/>
                    <a:gd name="T101" fmla="*/ 139 h 167"/>
                    <a:gd name="T102" fmla="*/ 83 w 141"/>
                    <a:gd name="T103" fmla="*/ 143 h 167"/>
                    <a:gd name="T104" fmla="*/ 84 w 141"/>
                    <a:gd name="T105" fmla="*/ 120 h 167"/>
                    <a:gd name="T106" fmla="*/ 74 w 141"/>
                    <a:gd name="T107" fmla="*/ 115 h 167"/>
                    <a:gd name="T108" fmla="*/ 78 w 141"/>
                    <a:gd name="T109" fmla="*/ 99 h 167"/>
                    <a:gd name="T110" fmla="*/ 75 w 141"/>
                    <a:gd name="T111" fmla="*/ 107 h 167"/>
                    <a:gd name="T112" fmla="*/ 89 w 141"/>
                    <a:gd name="T113" fmla="*/ 142 h 167"/>
                    <a:gd name="T114" fmla="*/ 80 w 141"/>
                    <a:gd name="T115" fmla="*/ 157 h 167"/>
                    <a:gd name="T116" fmla="*/ 66 w 141"/>
                    <a:gd name="T117" fmla="*/ 150 h 167"/>
                    <a:gd name="T118" fmla="*/ 67 w 141"/>
                    <a:gd name="T119" fmla="*/ 150 h 167"/>
                    <a:gd name="T120" fmla="*/ 61 w 141"/>
                    <a:gd name="T121" fmla="*/ 155 h 167"/>
                    <a:gd name="T122" fmla="*/ 83 w 141"/>
                    <a:gd name="T123" fmla="*/ 25 h 167"/>
                    <a:gd name="T124" fmla="*/ 85 w 141"/>
                    <a:gd name="T125" fmla="*/ 23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41" h="167">
                      <a:moveTo>
                        <a:pt x="38" y="33"/>
                      </a:move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7" y="24"/>
                        <a:pt x="47" y="24"/>
                        <a:pt x="47" y="24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5" y="6"/>
                        <a:pt x="66" y="6"/>
                      </a:cubicBezTo>
                      <a:cubicBezTo>
                        <a:pt x="67" y="5"/>
                        <a:pt x="73" y="0"/>
                        <a:pt x="73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1" y="5"/>
                        <a:pt x="71" y="5"/>
                        <a:pt x="71" y="5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2" y="14"/>
                        <a:pt x="72" y="14"/>
                        <a:pt x="72" y="14"/>
                      </a:cubicBezTo>
                      <a:cubicBezTo>
                        <a:pt x="73" y="15"/>
                        <a:pt x="73" y="15"/>
                        <a:pt x="73" y="15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6" y="25"/>
                        <a:pt x="75" y="26"/>
                      </a:cubicBezTo>
                      <a:cubicBezTo>
                        <a:pt x="73" y="27"/>
                        <a:pt x="71" y="30"/>
                        <a:pt x="71" y="30"/>
                      </a:cubicBezTo>
                      <a:cubicBezTo>
                        <a:pt x="70" y="36"/>
                        <a:pt x="70" y="36"/>
                        <a:pt x="70" y="36"/>
                      </a:cubicBezTo>
                      <a:cubicBezTo>
                        <a:pt x="66" y="41"/>
                        <a:pt x="66" y="41"/>
                        <a:pt x="66" y="41"/>
                      </a:cubicBezTo>
                      <a:cubicBezTo>
                        <a:pt x="67" y="47"/>
                        <a:pt x="67" y="47"/>
                        <a:pt x="67" y="47"/>
                      </a:cubicBezTo>
                      <a:cubicBezTo>
                        <a:pt x="68" y="52"/>
                        <a:pt x="68" y="52"/>
                        <a:pt x="68" y="52"/>
                      </a:cubicBezTo>
                      <a:cubicBezTo>
                        <a:pt x="67" y="56"/>
                        <a:pt x="67" y="56"/>
                        <a:pt x="67" y="56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3" y="66"/>
                        <a:pt x="73" y="66"/>
                        <a:pt x="73" y="66"/>
                      </a:cubicBezTo>
                      <a:cubicBezTo>
                        <a:pt x="73" y="66"/>
                        <a:pt x="75" y="66"/>
                        <a:pt x="76" y="66"/>
                      </a:cubicBezTo>
                      <a:cubicBezTo>
                        <a:pt x="77" y="66"/>
                        <a:pt x="80" y="65"/>
                        <a:pt x="81" y="65"/>
                      </a:cubicBezTo>
                      <a:cubicBezTo>
                        <a:pt x="82" y="65"/>
                        <a:pt x="84" y="66"/>
                        <a:pt x="84" y="66"/>
                      </a:cubicBezTo>
                      <a:cubicBezTo>
                        <a:pt x="87" y="70"/>
                        <a:pt x="87" y="70"/>
                        <a:pt x="87" y="70"/>
                      </a:cubicBezTo>
                      <a:cubicBezTo>
                        <a:pt x="87" y="73"/>
                        <a:pt x="87" y="73"/>
                        <a:pt x="87" y="73"/>
                      </a:cubicBezTo>
                      <a:cubicBezTo>
                        <a:pt x="87" y="73"/>
                        <a:pt x="86" y="75"/>
                        <a:pt x="86" y="76"/>
                      </a:cubicBezTo>
                      <a:cubicBezTo>
                        <a:pt x="85" y="77"/>
                        <a:pt x="84" y="79"/>
                        <a:pt x="84" y="79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1" y="84"/>
                        <a:pt x="81" y="84"/>
                        <a:pt x="81" y="84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cubicBezTo>
                        <a:pt x="80" y="86"/>
                        <a:pt x="80" y="86"/>
                        <a:pt x="80" y="86"/>
                      </a:cubicBezTo>
                      <a:cubicBezTo>
                        <a:pt x="78" y="84"/>
                        <a:pt x="78" y="84"/>
                        <a:pt x="78" y="84"/>
                      </a:cubicBezTo>
                      <a:cubicBezTo>
                        <a:pt x="78" y="84"/>
                        <a:pt x="78" y="81"/>
                        <a:pt x="77" y="82"/>
                      </a:cubicBezTo>
                      <a:cubicBezTo>
                        <a:pt x="76" y="82"/>
                        <a:pt x="75" y="84"/>
                        <a:pt x="75" y="84"/>
                      </a:cubicBezTo>
                      <a:cubicBezTo>
                        <a:pt x="76" y="86"/>
                        <a:pt x="76" y="86"/>
                        <a:pt x="76" y="86"/>
                      </a:cubicBezTo>
                      <a:cubicBezTo>
                        <a:pt x="76" y="86"/>
                        <a:pt x="77" y="89"/>
                        <a:pt x="76" y="89"/>
                      </a:cubicBezTo>
                      <a:cubicBezTo>
                        <a:pt x="75" y="89"/>
                        <a:pt x="74" y="89"/>
                        <a:pt x="74" y="89"/>
                      </a:cubicBezTo>
                      <a:cubicBezTo>
                        <a:pt x="73" y="85"/>
                        <a:pt x="73" y="85"/>
                        <a:pt x="73" y="85"/>
                      </a:cubicBezTo>
                      <a:cubicBezTo>
                        <a:pt x="70" y="84"/>
                        <a:pt x="70" y="84"/>
                        <a:pt x="70" y="84"/>
                      </a:cubicBezTo>
                      <a:cubicBezTo>
                        <a:pt x="72" y="80"/>
                        <a:pt x="72" y="80"/>
                        <a:pt x="72" y="80"/>
                      </a:cubicBezTo>
                      <a:cubicBezTo>
                        <a:pt x="70" y="79"/>
                        <a:pt x="70" y="79"/>
                        <a:pt x="70" y="79"/>
                      </a:cubicBezTo>
                      <a:cubicBezTo>
                        <a:pt x="70" y="79"/>
                        <a:pt x="69" y="79"/>
                        <a:pt x="68" y="80"/>
                      </a:cubicBezTo>
                      <a:cubicBezTo>
                        <a:pt x="68" y="81"/>
                        <a:pt x="67" y="85"/>
                        <a:pt x="67" y="85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7" y="90"/>
                        <a:pt x="67" y="91"/>
                      </a:cubicBezTo>
                      <a:cubicBezTo>
                        <a:pt x="67" y="92"/>
                        <a:pt x="66" y="93"/>
                        <a:pt x="66" y="93"/>
                      </a:cubicBezTo>
                      <a:cubicBezTo>
                        <a:pt x="66" y="93"/>
                        <a:pt x="66" y="94"/>
                        <a:pt x="66" y="95"/>
                      </a:cubicBezTo>
                      <a:cubicBezTo>
                        <a:pt x="66" y="95"/>
                        <a:pt x="67" y="97"/>
                        <a:pt x="67" y="98"/>
                      </a:cubicBezTo>
                      <a:cubicBezTo>
                        <a:pt x="67" y="98"/>
                        <a:pt x="67" y="99"/>
                        <a:pt x="66" y="99"/>
                      </a:cubicBezTo>
                      <a:cubicBezTo>
                        <a:pt x="66" y="100"/>
                        <a:pt x="66" y="100"/>
                        <a:pt x="66" y="101"/>
                      </a:cubicBezTo>
                      <a:cubicBezTo>
                        <a:pt x="65" y="101"/>
                        <a:pt x="64" y="102"/>
                        <a:pt x="64" y="102"/>
                      </a:cubicBezTo>
                      <a:cubicBezTo>
                        <a:pt x="64" y="102"/>
                        <a:pt x="62" y="103"/>
                        <a:pt x="62" y="103"/>
                      </a:cubicBezTo>
                      <a:cubicBezTo>
                        <a:pt x="62" y="103"/>
                        <a:pt x="61" y="102"/>
                        <a:pt x="60" y="102"/>
                      </a:cubicBezTo>
                      <a:cubicBezTo>
                        <a:pt x="59" y="102"/>
                        <a:pt x="59" y="101"/>
                        <a:pt x="58" y="102"/>
                      </a:cubicBezTo>
                      <a:cubicBezTo>
                        <a:pt x="57" y="103"/>
                        <a:pt x="57" y="103"/>
                        <a:pt x="57" y="103"/>
                      </a:cubicBezTo>
                      <a:cubicBezTo>
                        <a:pt x="58" y="104"/>
                        <a:pt x="58" y="104"/>
                        <a:pt x="58" y="104"/>
                      </a:cubicBezTo>
                      <a:cubicBezTo>
                        <a:pt x="60" y="104"/>
                        <a:pt x="60" y="104"/>
                        <a:pt x="60" y="104"/>
                      </a:cubicBezTo>
                      <a:cubicBezTo>
                        <a:pt x="60" y="106"/>
                        <a:pt x="60" y="106"/>
                        <a:pt x="60" y="106"/>
                      </a:cubicBezTo>
                      <a:cubicBezTo>
                        <a:pt x="60" y="106"/>
                        <a:pt x="61" y="106"/>
                        <a:pt x="61" y="107"/>
                      </a:cubicBezTo>
                      <a:cubicBezTo>
                        <a:pt x="60" y="108"/>
                        <a:pt x="59" y="109"/>
                        <a:pt x="59" y="109"/>
                      </a:cubicBezTo>
                      <a:cubicBezTo>
                        <a:pt x="57" y="111"/>
                        <a:pt x="57" y="111"/>
                        <a:pt x="57" y="111"/>
                      </a:cubicBezTo>
                      <a:cubicBezTo>
                        <a:pt x="55" y="112"/>
                        <a:pt x="55" y="112"/>
                        <a:pt x="55" y="112"/>
                      </a:cubicBezTo>
                      <a:cubicBezTo>
                        <a:pt x="55" y="112"/>
                        <a:pt x="53" y="111"/>
                        <a:pt x="53" y="112"/>
                      </a:cubicBezTo>
                      <a:cubicBezTo>
                        <a:pt x="52" y="112"/>
                        <a:pt x="51" y="112"/>
                        <a:pt x="51" y="112"/>
                      </a:cubicBezTo>
                      <a:cubicBezTo>
                        <a:pt x="51" y="113"/>
                        <a:pt x="53" y="115"/>
                        <a:pt x="53" y="115"/>
                      </a:cubicBezTo>
                      <a:cubicBezTo>
                        <a:pt x="49" y="111"/>
                        <a:pt x="49" y="111"/>
                        <a:pt x="49" y="111"/>
                      </a:cubicBezTo>
                      <a:cubicBezTo>
                        <a:pt x="47" y="111"/>
                        <a:pt x="47" y="111"/>
                        <a:pt x="47" y="111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1" y="115"/>
                        <a:pt x="51" y="115"/>
                        <a:pt x="51" y="115"/>
                      </a:cubicBezTo>
                      <a:cubicBezTo>
                        <a:pt x="53" y="116"/>
                        <a:pt x="53" y="116"/>
                        <a:pt x="53" y="116"/>
                      </a:cubicBezTo>
                      <a:cubicBezTo>
                        <a:pt x="52" y="117"/>
                        <a:pt x="52" y="117"/>
                        <a:pt x="52" y="117"/>
                      </a:cubicBezTo>
                      <a:cubicBezTo>
                        <a:pt x="51" y="118"/>
                        <a:pt x="51" y="118"/>
                        <a:pt x="51" y="118"/>
                      </a:cubicBezTo>
                      <a:cubicBezTo>
                        <a:pt x="49" y="120"/>
                        <a:pt x="49" y="120"/>
                        <a:pt x="49" y="120"/>
                      </a:cubicBezTo>
                      <a:cubicBezTo>
                        <a:pt x="49" y="120"/>
                        <a:pt x="48" y="121"/>
                        <a:pt x="47" y="121"/>
                      </a:cubicBezTo>
                      <a:cubicBezTo>
                        <a:pt x="47" y="121"/>
                        <a:pt x="44" y="121"/>
                        <a:pt x="44" y="121"/>
                      </a:cubicBezTo>
                      <a:cubicBezTo>
                        <a:pt x="45" y="122"/>
                        <a:pt x="45" y="122"/>
                        <a:pt x="45" y="122"/>
                      </a:cubicBezTo>
                      <a:cubicBezTo>
                        <a:pt x="47" y="123"/>
                        <a:pt x="47" y="123"/>
                        <a:pt x="47" y="123"/>
                      </a:cubicBezTo>
                      <a:cubicBezTo>
                        <a:pt x="47" y="123"/>
                        <a:pt x="48" y="122"/>
                        <a:pt x="48" y="123"/>
                      </a:cubicBezTo>
                      <a:cubicBezTo>
                        <a:pt x="47" y="123"/>
                        <a:pt x="47" y="123"/>
                        <a:pt x="47" y="124"/>
                      </a:cubicBezTo>
                      <a:cubicBezTo>
                        <a:pt x="47" y="126"/>
                        <a:pt x="47" y="129"/>
                        <a:pt x="47" y="129"/>
                      </a:cubicBezTo>
                      <a:cubicBezTo>
                        <a:pt x="49" y="132"/>
                        <a:pt x="49" y="132"/>
                        <a:pt x="49" y="132"/>
                      </a:cubicBezTo>
                      <a:cubicBezTo>
                        <a:pt x="50" y="133"/>
                        <a:pt x="50" y="133"/>
                        <a:pt x="50" y="133"/>
                      </a:cubicBezTo>
                      <a:cubicBezTo>
                        <a:pt x="50" y="133"/>
                        <a:pt x="50" y="133"/>
                        <a:pt x="50" y="134"/>
                      </a:cubicBezTo>
                      <a:cubicBezTo>
                        <a:pt x="50" y="134"/>
                        <a:pt x="50" y="135"/>
                        <a:pt x="50" y="135"/>
                      </a:cubicBezTo>
                      <a:cubicBezTo>
                        <a:pt x="50" y="137"/>
                        <a:pt x="50" y="137"/>
                        <a:pt x="50" y="137"/>
                      </a:cubicBezTo>
                      <a:cubicBezTo>
                        <a:pt x="50" y="137"/>
                        <a:pt x="49" y="138"/>
                        <a:pt x="48" y="138"/>
                      </a:cubicBezTo>
                      <a:cubicBezTo>
                        <a:pt x="48" y="138"/>
                        <a:pt x="44" y="139"/>
                        <a:pt x="44" y="139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5" y="142"/>
                        <a:pt x="45" y="142"/>
                        <a:pt x="45" y="142"/>
                      </a:cubicBezTo>
                      <a:cubicBezTo>
                        <a:pt x="45" y="142"/>
                        <a:pt x="45" y="144"/>
                        <a:pt x="45" y="144"/>
                      </a:cubicBezTo>
                      <a:cubicBezTo>
                        <a:pt x="45" y="145"/>
                        <a:pt x="44" y="146"/>
                        <a:pt x="44" y="146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9" y="147"/>
                        <a:pt x="49" y="147"/>
                        <a:pt x="49" y="147"/>
                      </a:cubicBezTo>
                      <a:cubicBezTo>
                        <a:pt x="53" y="152"/>
                        <a:pt x="53" y="152"/>
                        <a:pt x="53" y="152"/>
                      </a:cubicBezTo>
                      <a:cubicBezTo>
                        <a:pt x="52" y="156"/>
                        <a:pt x="52" y="156"/>
                        <a:pt x="52" y="156"/>
                      </a:cubicBezTo>
                      <a:cubicBezTo>
                        <a:pt x="50" y="158"/>
                        <a:pt x="50" y="158"/>
                        <a:pt x="50" y="158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48" y="154"/>
                        <a:pt x="47" y="154"/>
                        <a:pt x="47" y="155"/>
                      </a:cubicBezTo>
                      <a:cubicBezTo>
                        <a:pt x="46" y="155"/>
                        <a:pt x="43" y="157"/>
                        <a:pt x="43" y="157"/>
                      </a:cubicBezTo>
                      <a:cubicBezTo>
                        <a:pt x="43" y="157"/>
                        <a:pt x="41" y="158"/>
                        <a:pt x="40" y="158"/>
                      </a:cubicBezTo>
                      <a:cubicBezTo>
                        <a:pt x="40" y="158"/>
                        <a:pt x="39" y="158"/>
                        <a:pt x="39" y="158"/>
                      </a:cubicBezTo>
                      <a:cubicBezTo>
                        <a:pt x="36" y="157"/>
                        <a:pt x="36" y="157"/>
                        <a:pt x="36" y="157"/>
                      </a:cubicBezTo>
                      <a:cubicBezTo>
                        <a:pt x="32" y="155"/>
                        <a:pt x="32" y="155"/>
                        <a:pt x="32" y="155"/>
                      </a:cubicBezTo>
                      <a:cubicBezTo>
                        <a:pt x="32" y="155"/>
                        <a:pt x="30" y="154"/>
                        <a:pt x="29" y="154"/>
                      </a:cubicBezTo>
                      <a:cubicBezTo>
                        <a:pt x="28" y="154"/>
                        <a:pt x="23" y="152"/>
                        <a:pt x="23" y="152"/>
                      </a:cubicBezTo>
                      <a:cubicBezTo>
                        <a:pt x="21" y="153"/>
                        <a:pt x="21" y="153"/>
                        <a:pt x="21" y="153"/>
                      </a:cubicBezTo>
                      <a:cubicBezTo>
                        <a:pt x="18" y="153"/>
                        <a:pt x="18" y="153"/>
                        <a:pt x="18" y="153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4" y="149"/>
                        <a:pt x="14" y="149"/>
                        <a:pt x="14" y="149"/>
                      </a:cubicBezTo>
                      <a:cubicBezTo>
                        <a:pt x="14" y="149"/>
                        <a:pt x="13" y="147"/>
                        <a:pt x="13" y="147"/>
                      </a:cubicBezTo>
                      <a:cubicBezTo>
                        <a:pt x="13" y="147"/>
                        <a:pt x="16" y="145"/>
                        <a:pt x="16" y="145"/>
                      </a:cubicBezTo>
                      <a:cubicBezTo>
                        <a:pt x="17" y="145"/>
                        <a:pt x="17" y="144"/>
                        <a:pt x="17" y="144"/>
                      </a:cubicBezTo>
                      <a:cubicBezTo>
                        <a:pt x="17" y="140"/>
                        <a:pt x="17" y="140"/>
                        <a:pt x="17" y="140"/>
                      </a:cubicBezTo>
                      <a:cubicBezTo>
                        <a:pt x="17" y="140"/>
                        <a:pt x="17" y="138"/>
                        <a:pt x="17" y="138"/>
                      </a:cubicBezTo>
                      <a:cubicBezTo>
                        <a:pt x="17" y="137"/>
                        <a:pt x="18" y="136"/>
                        <a:pt x="18" y="136"/>
                      </a:cubicBezTo>
                      <a:cubicBezTo>
                        <a:pt x="18" y="136"/>
                        <a:pt x="18" y="133"/>
                        <a:pt x="17" y="132"/>
                      </a:cubicBezTo>
                      <a:cubicBezTo>
                        <a:pt x="17" y="130"/>
                        <a:pt x="17" y="128"/>
                        <a:pt x="17" y="128"/>
                      </a:cubicBezTo>
                      <a:cubicBezTo>
                        <a:pt x="15" y="125"/>
                        <a:pt x="15" y="125"/>
                        <a:pt x="15" y="125"/>
                      </a:cubicBezTo>
                      <a:cubicBezTo>
                        <a:pt x="15" y="125"/>
                        <a:pt x="14" y="125"/>
                        <a:pt x="12" y="124"/>
                      </a:cubicBezTo>
                      <a:cubicBezTo>
                        <a:pt x="10" y="123"/>
                        <a:pt x="7" y="122"/>
                        <a:pt x="7" y="122"/>
                      </a:cubicBezTo>
                      <a:cubicBezTo>
                        <a:pt x="7" y="119"/>
                        <a:pt x="7" y="119"/>
                        <a:pt x="7" y="119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6" y="118"/>
                        <a:pt x="4" y="118"/>
                        <a:pt x="4" y="119"/>
                      </a:cubicBezTo>
                      <a:cubicBezTo>
                        <a:pt x="4" y="119"/>
                        <a:pt x="4" y="120"/>
                        <a:pt x="4" y="120"/>
                      </a:cubicBezTo>
                      <a:cubicBezTo>
                        <a:pt x="2" y="119"/>
                        <a:pt x="2" y="119"/>
                        <a:pt x="2" y="119"/>
                      </a:cubicBezTo>
                      <a:cubicBezTo>
                        <a:pt x="2" y="119"/>
                        <a:pt x="0" y="116"/>
                        <a:pt x="0" y="115"/>
                      </a:cubicBezTo>
                      <a:cubicBezTo>
                        <a:pt x="1" y="115"/>
                        <a:pt x="2" y="114"/>
                        <a:pt x="2" y="113"/>
                      </a:cubicBezTo>
                      <a:cubicBezTo>
                        <a:pt x="3" y="112"/>
                        <a:pt x="4" y="110"/>
                        <a:pt x="4" y="109"/>
                      </a:cubicBezTo>
                      <a:cubicBezTo>
                        <a:pt x="4" y="109"/>
                        <a:pt x="4" y="105"/>
                        <a:pt x="4" y="105"/>
                      </a:cubicBezTo>
                      <a:cubicBezTo>
                        <a:pt x="4" y="105"/>
                        <a:pt x="3" y="104"/>
                        <a:pt x="4" y="104"/>
                      </a:cubicBezTo>
                      <a:cubicBezTo>
                        <a:pt x="5" y="104"/>
                        <a:pt x="4" y="104"/>
                        <a:pt x="5" y="104"/>
                      </a:cubicBezTo>
                      <a:cubicBezTo>
                        <a:pt x="6" y="103"/>
                        <a:pt x="9" y="101"/>
                        <a:pt x="9" y="101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99"/>
                        <a:pt x="8" y="97"/>
                        <a:pt x="8" y="96"/>
                      </a:cubicBezTo>
                      <a:cubicBezTo>
                        <a:pt x="8" y="96"/>
                        <a:pt x="8" y="96"/>
                        <a:pt x="8" y="95"/>
                      </a:cubicBezTo>
                      <a:cubicBezTo>
                        <a:pt x="8" y="93"/>
                        <a:pt x="4" y="89"/>
                        <a:pt x="4" y="89"/>
                      </a:cubicBezTo>
                      <a:cubicBezTo>
                        <a:pt x="2" y="89"/>
                        <a:pt x="2" y="89"/>
                        <a:pt x="2" y="89"/>
                      </a:cubicBezTo>
                      <a:cubicBezTo>
                        <a:pt x="2" y="89"/>
                        <a:pt x="2" y="88"/>
                        <a:pt x="2" y="87"/>
                      </a:cubicBezTo>
                      <a:cubicBezTo>
                        <a:pt x="2" y="87"/>
                        <a:pt x="2" y="84"/>
                        <a:pt x="2" y="84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2" y="73"/>
                        <a:pt x="2" y="73"/>
                        <a:pt x="2" y="73"/>
                      </a:cubicBezTo>
                      <a:cubicBezTo>
                        <a:pt x="2" y="68"/>
                        <a:pt x="2" y="68"/>
                        <a:pt x="2" y="68"/>
                      </a:cubicBezTo>
                      <a:cubicBezTo>
                        <a:pt x="2" y="68"/>
                        <a:pt x="2" y="64"/>
                        <a:pt x="2" y="63"/>
                      </a:cubicBezTo>
                      <a:cubicBezTo>
                        <a:pt x="2" y="63"/>
                        <a:pt x="4" y="59"/>
                        <a:pt x="4" y="59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6" y="60"/>
                        <a:pt x="6" y="60"/>
                        <a:pt x="6" y="60"/>
                      </a:cubicBezTo>
                      <a:cubicBezTo>
                        <a:pt x="6" y="60"/>
                        <a:pt x="5" y="61"/>
                        <a:pt x="6" y="62"/>
                      </a:cubicBezTo>
                      <a:cubicBezTo>
                        <a:pt x="7" y="62"/>
                        <a:pt x="8" y="62"/>
                        <a:pt x="9" y="62"/>
                      </a:cubicBezTo>
                      <a:cubicBezTo>
                        <a:pt x="9" y="62"/>
                        <a:pt x="10" y="63"/>
                        <a:pt x="10" y="63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5" y="67"/>
                        <a:pt x="15" y="67"/>
                        <a:pt x="15" y="67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6"/>
                        <a:pt x="20" y="66"/>
                      </a:cubicBezTo>
                      <a:cubicBezTo>
                        <a:pt x="20" y="66"/>
                        <a:pt x="19" y="64"/>
                        <a:pt x="19" y="64"/>
                      </a:cubicBezTo>
                      <a:cubicBezTo>
                        <a:pt x="19" y="63"/>
                        <a:pt x="18" y="62"/>
                        <a:pt x="18" y="62"/>
                      </a:cubicBezTo>
                      <a:cubicBezTo>
                        <a:pt x="21" y="60"/>
                        <a:pt x="21" y="60"/>
                        <a:pt x="21" y="60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8"/>
                        <a:pt x="22" y="57"/>
                        <a:pt x="21" y="57"/>
                      </a:cubicBezTo>
                      <a:cubicBezTo>
                        <a:pt x="20" y="57"/>
                        <a:pt x="18" y="57"/>
                        <a:pt x="18" y="57"/>
                      </a:cubicBezTo>
                      <a:cubicBezTo>
                        <a:pt x="18" y="57"/>
                        <a:pt x="17" y="56"/>
                        <a:pt x="17" y="56"/>
                      </a:cubicBezTo>
                      <a:cubicBezTo>
                        <a:pt x="17" y="56"/>
                        <a:pt x="16" y="54"/>
                        <a:pt x="16" y="54"/>
                      </a:cubicBezTo>
                      <a:cubicBezTo>
                        <a:pt x="16" y="54"/>
                        <a:pt x="16" y="52"/>
                        <a:pt x="17" y="52"/>
                      </a:cubicBezTo>
                      <a:cubicBezTo>
                        <a:pt x="17" y="51"/>
                        <a:pt x="18" y="48"/>
                        <a:pt x="18" y="48"/>
                      </a:cubicBezTo>
                      <a:cubicBezTo>
                        <a:pt x="18" y="48"/>
                        <a:pt x="17" y="46"/>
                        <a:pt x="19" y="46"/>
                      </a:cubicBezTo>
                      <a:cubicBezTo>
                        <a:pt x="21" y="46"/>
                        <a:pt x="22" y="46"/>
                        <a:pt x="22" y="46"/>
                      </a:cubicBezTo>
                      <a:cubicBezTo>
                        <a:pt x="22" y="46"/>
                        <a:pt x="23" y="44"/>
                        <a:pt x="24" y="44"/>
                      </a:cubicBezTo>
                      <a:cubicBezTo>
                        <a:pt x="24" y="44"/>
                        <a:pt x="25" y="43"/>
                        <a:pt x="25" y="44"/>
                      </a:cubicBezTo>
                      <a:cubicBezTo>
                        <a:pt x="26" y="44"/>
                        <a:pt x="25" y="47"/>
                        <a:pt x="25" y="47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23" y="49"/>
                        <a:pt x="24" y="50"/>
                        <a:pt x="24" y="51"/>
                      </a:cubicBezTo>
                      <a:cubicBezTo>
                        <a:pt x="24" y="52"/>
                        <a:pt x="24" y="53"/>
                        <a:pt x="24" y="53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2" y="56"/>
                        <a:pt x="23" y="56"/>
                        <a:pt x="23" y="56"/>
                      </a:cubicBezTo>
                      <a:cubicBezTo>
                        <a:pt x="23" y="57"/>
                        <a:pt x="23" y="58"/>
                        <a:pt x="23" y="58"/>
                      </a:cubicBezTo>
                      <a:cubicBezTo>
                        <a:pt x="26" y="57"/>
                        <a:pt x="26" y="57"/>
                        <a:pt x="26" y="57"/>
                      </a:cubicBezTo>
                      <a:cubicBezTo>
                        <a:pt x="26" y="57"/>
                        <a:pt x="25" y="56"/>
                        <a:pt x="25" y="56"/>
                      </a:cubicBezTo>
                      <a:cubicBezTo>
                        <a:pt x="25" y="56"/>
                        <a:pt x="24" y="55"/>
                        <a:pt x="25" y="54"/>
                      </a:cubicBezTo>
                      <a:cubicBezTo>
                        <a:pt x="26" y="53"/>
                        <a:pt x="26" y="52"/>
                        <a:pt x="27" y="52"/>
                      </a:cubicBezTo>
                      <a:cubicBezTo>
                        <a:pt x="27" y="51"/>
                        <a:pt x="27" y="51"/>
                        <a:pt x="29" y="51"/>
                      </a:cubicBezTo>
                      <a:cubicBezTo>
                        <a:pt x="30" y="51"/>
                        <a:pt x="32" y="53"/>
                        <a:pt x="32" y="53"/>
                      </a:cubicBezTo>
                      <a:cubicBezTo>
                        <a:pt x="32" y="53"/>
                        <a:pt x="33" y="54"/>
                        <a:pt x="32" y="54"/>
                      </a:cubicBezTo>
                      <a:cubicBezTo>
                        <a:pt x="32" y="55"/>
                        <a:pt x="31" y="56"/>
                        <a:pt x="31" y="56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3" y="59"/>
                        <a:pt x="32" y="59"/>
                        <a:pt x="31" y="60"/>
                      </a:cubicBezTo>
                      <a:cubicBezTo>
                        <a:pt x="31" y="60"/>
                        <a:pt x="31" y="61"/>
                        <a:pt x="31" y="61"/>
                      </a:cubicBezTo>
                      <a:cubicBezTo>
                        <a:pt x="31" y="62"/>
                        <a:pt x="28" y="63"/>
                        <a:pt x="31" y="63"/>
                      </a:cubicBezTo>
                      <a:cubicBezTo>
                        <a:pt x="33" y="63"/>
                        <a:pt x="33" y="63"/>
                        <a:pt x="33" y="62"/>
                      </a:cubicBezTo>
                      <a:cubicBezTo>
                        <a:pt x="33" y="62"/>
                        <a:pt x="33" y="60"/>
                        <a:pt x="33" y="60"/>
                      </a:cubicBezTo>
                      <a:cubicBezTo>
                        <a:pt x="33" y="60"/>
                        <a:pt x="34" y="60"/>
                        <a:pt x="34" y="60"/>
                      </a:cubicBezTo>
                      <a:cubicBezTo>
                        <a:pt x="35" y="60"/>
                        <a:pt x="36" y="60"/>
                        <a:pt x="36" y="60"/>
                      </a:cubicBez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37" y="61"/>
                        <a:pt x="37" y="62"/>
                        <a:pt x="37" y="63"/>
                      </a:cubicBezTo>
                      <a:cubicBezTo>
                        <a:pt x="37" y="63"/>
                        <a:pt x="37" y="64"/>
                        <a:pt x="37" y="64"/>
                      </a:cubicBezTo>
                      <a:cubicBezTo>
                        <a:pt x="37" y="64"/>
                        <a:pt x="39" y="66"/>
                        <a:pt x="39" y="65"/>
                      </a:cubicBezTo>
                      <a:cubicBezTo>
                        <a:pt x="39" y="64"/>
                        <a:pt x="40" y="65"/>
                        <a:pt x="39" y="63"/>
                      </a:cubicBezTo>
                      <a:cubicBezTo>
                        <a:pt x="38" y="62"/>
                        <a:pt x="38" y="60"/>
                        <a:pt x="38" y="60"/>
                      </a:cubicBezTo>
                      <a:cubicBezTo>
                        <a:pt x="38" y="60"/>
                        <a:pt x="38" y="60"/>
                        <a:pt x="38" y="59"/>
                      </a:cubicBezTo>
                      <a:cubicBezTo>
                        <a:pt x="38" y="59"/>
                        <a:pt x="38" y="58"/>
                        <a:pt x="38" y="58"/>
                      </a:cubicBezTo>
                      <a:cubicBezTo>
                        <a:pt x="37" y="57"/>
                        <a:pt x="36" y="57"/>
                        <a:pt x="36" y="56"/>
                      </a:cubicBezTo>
                      <a:cubicBezTo>
                        <a:pt x="36" y="56"/>
                        <a:pt x="33" y="53"/>
                        <a:pt x="33" y="53"/>
                      </a:cubicBezTo>
                      <a:cubicBezTo>
                        <a:pt x="33" y="53"/>
                        <a:pt x="33" y="52"/>
                        <a:pt x="33" y="51"/>
                      </a:cubicBezTo>
                      <a:cubicBezTo>
                        <a:pt x="33" y="49"/>
                        <a:pt x="33" y="48"/>
                        <a:pt x="33" y="47"/>
                      </a:cubicBezTo>
                      <a:cubicBezTo>
                        <a:pt x="33" y="47"/>
                        <a:pt x="34" y="45"/>
                        <a:pt x="34" y="45"/>
                      </a:cubicBezTo>
                      <a:cubicBezTo>
                        <a:pt x="34" y="45"/>
                        <a:pt x="34" y="43"/>
                        <a:pt x="35" y="42"/>
                      </a:cubicBezTo>
                      <a:cubicBezTo>
                        <a:pt x="36" y="42"/>
                        <a:pt x="35" y="41"/>
                        <a:pt x="36" y="41"/>
                      </a:cubicBezTo>
                      <a:cubicBezTo>
                        <a:pt x="38" y="40"/>
                        <a:pt x="37" y="40"/>
                        <a:pt x="39" y="40"/>
                      </a:cubicBezTo>
                      <a:cubicBezTo>
                        <a:pt x="40" y="40"/>
                        <a:pt x="42" y="41"/>
                        <a:pt x="43" y="41"/>
                      </a:cubicBezTo>
                      <a:cubicBezTo>
                        <a:pt x="43" y="41"/>
                        <a:pt x="46" y="42"/>
                        <a:pt x="46" y="42"/>
                      </a:cubicBezTo>
                      <a:cubicBezTo>
                        <a:pt x="46" y="42"/>
                        <a:pt x="46" y="41"/>
                        <a:pt x="46" y="41"/>
                      </a:cubicBezTo>
                      <a:cubicBezTo>
                        <a:pt x="47" y="41"/>
                        <a:pt x="47" y="39"/>
                        <a:pt x="47" y="40"/>
                      </a:cubicBezTo>
                      <a:cubicBezTo>
                        <a:pt x="48" y="40"/>
                        <a:pt x="48" y="41"/>
                        <a:pt x="49" y="40"/>
                      </a:cubicBezTo>
                      <a:cubicBezTo>
                        <a:pt x="50" y="39"/>
                        <a:pt x="50" y="38"/>
                        <a:pt x="50" y="38"/>
                      </a:cubicBezTo>
                      <a:cubicBezTo>
                        <a:pt x="50" y="38"/>
                        <a:pt x="51" y="38"/>
                        <a:pt x="52" y="37"/>
                      </a:cubicBezTo>
                      <a:cubicBezTo>
                        <a:pt x="52" y="37"/>
                        <a:pt x="51" y="36"/>
                        <a:pt x="50" y="36"/>
                      </a:cubicBezTo>
                      <a:cubicBezTo>
                        <a:pt x="50" y="36"/>
                        <a:pt x="48" y="36"/>
                        <a:pt x="47" y="37"/>
                      </a:cubicBezTo>
                      <a:cubicBezTo>
                        <a:pt x="46" y="37"/>
                        <a:pt x="47" y="37"/>
                        <a:pt x="45" y="37"/>
                      </a:cubicBezTo>
                      <a:cubicBezTo>
                        <a:pt x="44" y="38"/>
                        <a:pt x="44" y="38"/>
                        <a:pt x="42" y="38"/>
                      </a:cubicBezTo>
                      <a:cubicBezTo>
                        <a:pt x="40" y="38"/>
                        <a:pt x="40" y="38"/>
                        <a:pt x="39" y="39"/>
                      </a:cubicBezTo>
                      <a:cubicBezTo>
                        <a:pt x="38" y="40"/>
                        <a:pt x="37" y="40"/>
                        <a:pt x="37" y="4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6" y="40"/>
                        <a:pt x="35" y="40"/>
                        <a:pt x="34" y="40"/>
                      </a:cubicBezTo>
                      <a:cubicBezTo>
                        <a:pt x="34" y="40"/>
                        <a:pt x="33" y="39"/>
                        <a:pt x="33" y="39"/>
                      </a:cubicBezTo>
                      <a:cubicBezTo>
                        <a:pt x="33" y="39"/>
                        <a:pt x="33" y="39"/>
                        <a:pt x="32" y="39"/>
                      </a:cubicBezTo>
                      <a:cubicBezTo>
                        <a:pt x="31" y="39"/>
                        <a:pt x="30" y="40"/>
                        <a:pt x="30" y="40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28" y="40"/>
                        <a:pt x="27" y="40"/>
                        <a:pt x="26" y="40"/>
                      </a:cubicBezTo>
                      <a:cubicBezTo>
                        <a:pt x="26" y="41"/>
                        <a:pt x="24" y="41"/>
                        <a:pt x="24" y="41"/>
                      </a:cubicBezTo>
                      <a:cubicBezTo>
                        <a:pt x="24" y="41"/>
                        <a:pt x="24" y="41"/>
                        <a:pt x="23" y="41"/>
                      </a:cubicBezTo>
                      <a:cubicBezTo>
                        <a:pt x="23" y="42"/>
                        <a:pt x="24" y="42"/>
                        <a:pt x="23" y="43"/>
                      </a:cubicBezTo>
                      <a:cubicBezTo>
                        <a:pt x="22" y="43"/>
                        <a:pt x="20" y="43"/>
                        <a:pt x="20" y="43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3" y="53"/>
                        <a:pt x="13" y="53"/>
                        <a:pt x="14" y="54"/>
                      </a:cubicBezTo>
                      <a:cubicBezTo>
                        <a:pt x="14" y="54"/>
                        <a:pt x="14" y="55"/>
                        <a:pt x="14" y="55"/>
                      </a:cubicBezTo>
                      <a:cubicBezTo>
                        <a:pt x="13" y="56"/>
                        <a:pt x="13" y="56"/>
                        <a:pt x="13" y="56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16" y="57"/>
                        <a:pt x="16" y="57"/>
                        <a:pt x="16" y="57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61"/>
                        <a:pt x="15" y="62"/>
                        <a:pt x="14" y="62"/>
                      </a:cubicBezTo>
                      <a:cubicBezTo>
                        <a:pt x="14" y="62"/>
                        <a:pt x="13" y="61"/>
                        <a:pt x="13" y="61"/>
                      </a:cubicBezTo>
                      <a:cubicBezTo>
                        <a:pt x="12" y="59"/>
                        <a:pt x="12" y="59"/>
                        <a:pt x="12" y="59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8" y="56"/>
                        <a:pt x="8" y="56"/>
                      </a:cubicBezTo>
                      <a:cubicBezTo>
                        <a:pt x="8" y="55"/>
                        <a:pt x="7" y="54"/>
                        <a:pt x="7" y="54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1"/>
                        <a:pt x="6" y="51"/>
                      </a:cubicBezTo>
                      <a:cubicBezTo>
                        <a:pt x="6" y="50"/>
                        <a:pt x="6" y="50"/>
                        <a:pt x="7" y="49"/>
                      </a:cubicBezTo>
                      <a:cubicBezTo>
                        <a:pt x="7" y="48"/>
                        <a:pt x="9" y="46"/>
                        <a:pt x="9" y="46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20" y="34"/>
                        <a:pt x="22" y="35"/>
                        <a:pt x="22" y="35"/>
                      </a:cubicBezTo>
                      <a:cubicBezTo>
                        <a:pt x="23" y="34"/>
                        <a:pt x="24" y="33"/>
                        <a:pt x="24" y="33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lose/>
                      <a:moveTo>
                        <a:pt x="16" y="139"/>
                      </a:moveTo>
                      <a:cubicBezTo>
                        <a:pt x="16" y="139"/>
                        <a:pt x="16" y="139"/>
                        <a:pt x="16" y="139"/>
                      </a:cubicBezTo>
                      <a:cubicBezTo>
                        <a:pt x="16" y="139"/>
                        <a:pt x="14" y="138"/>
                        <a:pt x="14" y="138"/>
                      </a:cubicBezTo>
                      <a:cubicBezTo>
                        <a:pt x="14" y="139"/>
                        <a:pt x="13" y="140"/>
                        <a:pt x="13" y="140"/>
                      </a:cubicBezTo>
                      <a:cubicBezTo>
                        <a:pt x="12" y="143"/>
                        <a:pt x="12" y="143"/>
                        <a:pt x="12" y="143"/>
                      </a:cubicBezTo>
                      <a:cubicBezTo>
                        <a:pt x="11" y="144"/>
                        <a:pt x="11" y="144"/>
                        <a:pt x="11" y="144"/>
                      </a:cubicBezTo>
                      <a:cubicBezTo>
                        <a:pt x="11" y="146"/>
                        <a:pt x="11" y="146"/>
                        <a:pt x="11" y="146"/>
                      </a:cubicBezTo>
                      <a:cubicBezTo>
                        <a:pt x="8" y="147"/>
                        <a:pt x="8" y="147"/>
                        <a:pt x="8" y="147"/>
                      </a:cubicBezTo>
                      <a:cubicBezTo>
                        <a:pt x="8" y="147"/>
                        <a:pt x="8" y="148"/>
                        <a:pt x="9" y="148"/>
                      </a:cubicBezTo>
                      <a:cubicBezTo>
                        <a:pt x="10" y="148"/>
                        <a:pt x="11" y="148"/>
                        <a:pt x="11" y="148"/>
                      </a:cubicBezTo>
                      <a:cubicBezTo>
                        <a:pt x="11" y="147"/>
                        <a:pt x="12" y="146"/>
                        <a:pt x="12" y="146"/>
                      </a:cubicBezTo>
                      <a:cubicBezTo>
                        <a:pt x="12" y="146"/>
                        <a:pt x="13" y="145"/>
                        <a:pt x="13" y="145"/>
                      </a:cubicBezTo>
                      <a:cubicBezTo>
                        <a:pt x="14" y="145"/>
                        <a:pt x="16" y="145"/>
                        <a:pt x="16" y="144"/>
                      </a:cubicBezTo>
                      <a:cubicBezTo>
                        <a:pt x="16" y="143"/>
                        <a:pt x="16" y="142"/>
                        <a:pt x="16" y="142"/>
                      </a:cubicBezTo>
                      <a:cubicBezTo>
                        <a:pt x="16" y="141"/>
                        <a:pt x="16" y="141"/>
                        <a:pt x="16" y="141"/>
                      </a:cubicBezTo>
                      <a:cubicBezTo>
                        <a:pt x="16" y="139"/>
                        <a:pt x="16" y="139"/>
                        <a:pt x="16" y="139"/>
                      </a:cubicBezTo>
                      <a:close/>
                      <a:moveTo>
                        <a:pt x="68" y="112"/>
                      </a:moveTo>
                      <a:cubicBezTo>
                        <a:pt x="68" y="112"/>
                        <a:pt x="68" y="112"/>
                        <a:pt x="68" y="112"/>
                      </a:cubicBezTo>
                      <a:cubicBezTo>
                        <a:pt x="68" y="112"/>
                        <a:pt x="68" y="112"/>
                        <a:pt x="68" y="112"/>
                      </a:cubicBezTo>
                      <a:cubicBezTo>
                        <a:pt x="68" y="112"/>
                        <a:pt x="69" y="111"/>
                        <a:pt x="69" y="111"/>
                      </a:cubicBezTo>
                      <a:cubicBezTo>
                        <a:pt x="69" y="110"/>
                        <a:pt x="68" y="109"/>
                        <a:pt x="68" y="109"/>
                      </a:cubicBezTo>
                      <a:cubicBezTo>
                        <a:pt x="68" y="108"/>
                        <a:pt x="69" y="108"/>
                        <a:pt x="69" y="108"/>
                      </a:cubicBezTo>
                      <a:cubicBezTo>
                        <a:pt x="69" y="108"/>
                        <a:pt x="69" y="107"/>
                        <a:pt x="69" y="107"/>
                      </a:cubicBezTo>
                      <a:cubicBezTo>
                        <a:pt x="69" y="107"/>
                        <a:pt x="68" y="107"/>
                        <a:pt x="68" y="107"/>
                      </a:cubicBezTo>
                      <a:cubicBezTo>
                        <a:pt x="67" y="107"/>
                        <a:pt x="67" y="108"/>
                        <a:pt x="67" y="108"/>
                      </a:cubicBezTo>
                      <a:cubicBezTo>
                        <a:pt x="67" y="108"/>
                        <a:pt x="67" y="109"/>
                        <a:pt x="67" y="109"/>
                      </a:cubicBezTo>
                      <a:cubicBezTo>
                        <a:pt x="67" y="109"/>
                        <a:pt x="67" y="110"/>
                        <a:pt x="67" y="110"/>
                      </a:cubicBezTo>
                      <a:cubicBezTo>
                        <a:pt x="67" y="110"/>
                        <a:pt x="68" y="112"/>
                        <a:pt x="68" y="112"/>
                      </a:cubicBezTo>
                      <a:close/>
                      <a:moveTo>
                        <a:pt x="95" y="139"/>
                      </a:moveTo>
                      <a:cubicBezTo>
                        <a:pt x="95" y="139"/>
                        <a:pt x="95" y="139"/>
                        <a:pt x="95" y="139"/>
                      </a:cubicBezTo>
                      <a:cubicBezTo>
                        <a:pt x="96" y="138"/>
                        <a:pt x="96" y="138"/>
                        <a:pt x="96" y="138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7" y="139"/>
                        <a:pt x="96" y="140"/>
                        <a:pt x="96" y="140"/>
                      </a:cubicBezTo>
                      <a:cubicBezTo>
                        <a:pt x="96" y="140"/>
                        <a:pt x="95" y="139"/>
                        <a:pt x="95" y="139"/>
                      </a:cubicBezTo>
                      <a:cubicBezTo>
                        <a:pt x="95" y="139"/>
                        <a:pt x="95" y="139"/>
                        <a:pt x="95" y="139"/>
                      </a:cubicBezTo>
                      <a:close/>
                      <a:moveTo>
                        <a:pt x="106" y="152"/>
                      </a:moveTo>
                      <a:cubicBezTo>
                        <a:pt x="106" y="152"/>
                        <a:pt x="106" y="152"/>
                        <a:pt x="106" y="152"/>
                      </a:cubicBez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3"/>
                        <a:pt x="107" y="153"/>
                        <a:pt x="107" y="153"/>
                      </a:cubicBezTo>
                      <a:cubicBezTo>
                        <a:pt x="106" y="154"/>
                        <a:pt x="106" y="154"/>
                        <a:pt x="106" y="154"/>
                      </a:cubicBezTo>
                      <a:cubicBezTo>
                        <a:pt x="106" y="153"/>
                        <a:pt x="106" y="153"/>
                        <a:pt x="106" y="153"/>
                      </a:cubicBezTo>
                      <a:cubicBezTo>
                        <a:pt x="106" y="152"/>
                        <a:pt x="106" y="152"/>
                        <a:pt x="106" y="152"/>
                      </a:cubicBezTo>
                      <a:close/>
                      <a:moveTo>
                        <a:pt x="103" y="150"/>
                      </a:moveTo>
                      <a:cubicBezTo>
                        <a:pt x="103" y="150"/>
                        <a:pt x="103" y="150"/>
                        <a:pt x="103" y="150"/>
                      </a:cubicBezTo>
                      <a:cubicBezTo>
                        <a:pt x="102" y="149"/>
                        <a:pt x="102" y="149"/>
                        <a:pt x="102" y="149"/>
                      </a:cubicBezTo>
                      <a:cubicBezTo>
                        <a:pt x="104" y="149"/>
                        <a:pt x="104" y="149"/>
                        <a:pt x="104" y="149"/>
                      </a:cubicBezTo>
                      <a:cubicBezTo>
                        <a:pt x="104" y="149"/>
                        <a:pt x="104" y="149"/>
                        <a:pt x="105" y="149"/>
                      </a:cubicBezTo>
                      <a:cubicBezTo>
                        <a:pt x="105" y="149"/>
                        <a:pt x="106" y="150"/>
                        <a:pt x="106" y="150"/>
                      </a:cubicBezTo>
                      <a:cubicBezTo>
                        <a:pt x="106" y="150"/>
                        <a:pt x="106" y="150"/>
                        <a:pt x="106" y="150"/>
                      </a:cubicBezTo>
                      <a:cubicBezTo>
                        <a:pt x="105" y="150"/>
                        <a:pt x="105" y="151"/>
                        <a:pt x="105" y="151"/>
                      </a:cubicBezTo>
                      <a:cubicBezTo>
                        <a:pt x="104" y="151"/>
                        <a:pt x="103" y="150"/>
                        <a:pt x="103" y="150"/>
                      </a:cubicBezTo>
                      <a:close/>
                      <a:moveTo>
                        <a:pt x="108" y="150"/>
                      </a:moveTo>
                      <a:cubicBezTo>
                        <a:pt x="108" y="150"/>
                        <a:pt x="108" y="150"/>
                        <a:pt x="108" y="150"/>
                      </a:cubicBezTo>
                      <a:cubicBezTo>
                        <a:pt x="107" y="148"/>
                        <a:pt x="107" y="148"/>
                        <a:pt x="107" y="148"/>
                      </a:cubicBezTo>
                      <a:cubicBezTo>
                        <a:pt x="108" y="147"/>
                        <a:pt x="108" y="147"/>
                        <a:pt x="108" y="147"/>
                      </a:cubicBezTo>
                      <a:cubicBezTo>
                        <a:pt x="108" y="147"/>
                        <a:pt x="109" y="148"/>
                        <a:pt x="109" y="148"/>
                      </a:cubicBezTo>
                      <a:cubicBezTo>
                        <a:pt x="109" y="148"/>
                        <a:pt x="108" y="149"/>
                        <a:pt x="108" y="149"/>
                      </a:cubicBezTo>
                      <a:cubicBezTo>
                        <a:pt x="108" y="150"/>
                        <a:pt x="108" y="150"/>
                        <a:pt x="108" y="150"/>
                      </a:cubicBezTo>
                      <a:close/>
                      <a:moveTo>
                        <a:pt x="129" y="144"/>
                      </a:moveTo>
                      <a:cubicBezTo>
                        <a:pt x="129" y="144"/>
                        <a:pt x="129" y="144"/>
                        <a:pt x="129" y="144"/>
                      </a:cubicBezTo>
                      <a:cubicBezTo>
                        <a:pt x="128" y="143"/>
                        <a:pt x="128" y="143"/>
                        <a:pt x="128" y="143"/>
                      </a:cubicBezTo>
                      <a:cubicBezTo>
                        <a:pt x="128" y="143"/>
                        <a:pt x="129" y="142"/>
                        <a:pt x="129" y="142"/>
                      </a:cubicBezTo>
                      <a:cubicBezTo>
                        <a:pt x="130" y="142"/>
                        <a:pt x="131" y="142"/>
                        <a:pt x="131" y="142"/>
                      </a:cubicBezTo>
                      <a:cubicBezTo>
                        <a:pt x="129" y="144"/>
                        <a:pt x="129" y="144"/>
                        <a:pt x="129" y="144"/>
                      </a:cubicBezTo>
                      <a:close/>
                      <a:moveTo>
                        <a:pt x="127" y="145"/>
                      </a:moveTo>
                      <a:cubicBezTo>
                        <a:pt x="127" y="145"/>
                        <a:pt x="127" y="145"/>
                        <a:pt x="127" y="145"/>
                      </a:cubicBezTo>
                      <a:cubicBezTo>
                        <a:pt x="127" y="142"/>
                        <a:pt x="127" y="142"/>
                        <a:pt x="127" y="142"/>
                      </a:cubicBezTo>
                      <a:cubicBezTo>
                        <a:pt x="128" y="141"/>
                        <a:pt x="128" y="141"/>
                        <a:pt x="128" y="141"/>
                      </a:cubicBezTo>
                      <a:cubicBezTo>
                        <a:pt x="127" y="140"/>
                        <a:pt x="127" y="140"/>
                        <a:pt x="127" y="140"/>
                      </a:cubicBezTo>
                      <a:cubicBezTo>
                        <a:pt x="126" y="140"/>
                        <a:pt x="126" y="140"/>
                        <a:pt x="126" y="140"/>
                      </a:cubicBezTo>
                      <a:cubicBezTo>
                        <a:pt x="126" y="140"/>
                        <a:pt x="125" y="138"/>
                        <a:pt x="125" y="138"/>
                      </a:cubicBezTo>
                      <a:cubicBezTo>
                        <a:pt x="125" y="138"/>
                        <a:pt x="124" y="138"/>
                        <a:pt x="124" y="138"/>
                      </a:cubicBezTo>
                      <a:cubicBezTo>
                        <a:pt x="124" y="138"/>
                        <a:pt x="123" y="138"/>
                        <a:pt x="123" y="138"/>
                      </a:cubicBezTo>
                      <a:cubicBezTo>
                        <a:pt x="123" y="138"/>
                        <a:pt x="124" y="137"/>
                        <a:pt x="124" y="137"/>
                      </a:cubicBezTo>
                      <a:cubicBezTo>
                        <a:pt x="124" y="137"/>
                        <a:pt x="124" y="137"/>
                        <a:pt x="125" y="137"/>
                      </a:cubicBezTo>
                      <a:cubicBezTo>
                        <a:pt x="126" y="136"/>
                        <a:pt x="126" y="136"/>
                        <a:pt x="126" y="136"/>
                      </a:cubicBezTo>
                      <a:cubicBezTo>
                        <a:pt x="126" y="136"/>
                        <a:pt x="128" y="133"/>
                        <a:pt x="130" y="133"/>
                      </a:cubicBezTo>
                      <a:cubicBezTo>
                        <a:pt x="131" y="133"/>
                        <a:pt x="133" y="133"/>
                        <a:pt x="133" y="133"/>
                      </a:cubicBezTo>
                      <a:cubicBezTo>
                        <a:pt x="135" y="131"/>
                        <a:pt x="135" y="131"/>
                        <a:pt x="135" y="131"/>
                      </a:cubicBezTo>
                      <a:cubicBezTo>
                        <a:pt x="135" y="131"/>
                        <a:pt x="135" y="130"/>
                        <a:pt x="135" y="130"/>
                      </a:cubicBezTo>
                      <a:cubicBezTo>
                        <a:pt x="136" y="130"/>
                        <a:pt x="135" y="128"/>
                        <a:pt x="135" y="128"/>
                      </a:cubicBezTo>
                      <a:cubicBezTo>
                        <a:pt x="135" y="126"/>
                        <a:pt x="135" y="126"/>
                        <a:pt x="135" y="126"/>
                      </a:cubicBezTo>
                      <a:cubicBezTo>
                        <a:pt x="135" y="126"/>
                        <a:pt x="132" y="124"/>
                        <a:pt x="132" y="124"/>
                      </a:cubicBezTo>
                      <a:cubicBezTo>
                        <a:pt x="132" y="124"/>
                        <a:pt x="128" y="122"/>
                        <a:pt x="128" y="122"/>
                      </a:cubicBezTo>
                      <a:cubicBezTo>
                        <a:pt x="128" y="122"/>
                        <a:pt x="128" y="120"/>
                        <a:pt x="127" y="120"/>
                      </a:cubicBezTo>
                      <a:cubicBezTo>
                        <a:pt x="127" y="120"/>
                        <a:pt x="128" y="118"/>
                        <a:pt x="128" y="118"/>
                      </a:cubicBezTo>
                      <a:cubicBezTo>
                        <a:pt x="128" y="118"/>
                        <a:pt x="130" y="115"/>
                        <a:pt x="132" y="114"/>
                      </a:cubicBezTo>
                      <a:cubicBezTo>
                        <a:pt x="133" y="113"/>
                        <a:pt x="134" y="113"/>
                        <a:pt x="134" y="113"/>
                      </a:cubicBezTo>
                      <a:cubicBezTo>
                        <a:pt x="135" y="113"/>
                        <a:pt x="136" y="114"/>
                        <a:pt x="137" y="115"/>
                      </a:cubicBezTo>
                      <a:cubicBezTo>
                        <a:pt x="137" y="115"/>
                        <a:pt x="138" y="115"/>
                        <a:pt x="139" y="115"/>
                      </a:cubicBezTo>
                      <a:cubicBezTo>
                        <a:pt x="140" y="115"/>
                        <a:pt x="141" y="115"/>
                        <a:pt x="141" y="115"/>
                      </a:cubicBezTo>
                      <a:cubicBezTo>
                        <a:pt x="141" y="115"/>
                        <a:pt x="141" y="113"/>
                        <a:pt x="141" y="112"/>
                      </a:cubicBezTo>
                      <a:cubicBezTo>
                        <a:pt x="141" y="111"/>
                        <a:pt x="141" y="112"/>
                        <a:pt x="140" y="111"/>
                      </a:cubicBezTo>
                      <a:cubicBezTo>
                        <a:pt x="140" y="111"/>
                        <a:pt x="139" y="110"/>
                        <a:pt x="139" y="110"/>
                      </a:cubicBezTo>
                      <a:cubicBezTo>
                        <a:pt x="139" y="110"/>
                        <a:pt x="139" y="109"/>
                        <a:pt x="139" y="109"/>
                      </a:cubicBezTo>
                      <a:cubicBezTo>
                        <a:pt x="139" y="109"/>
                        <a:pt x="139" y="108"/>
                        <a:pt x="139" y="107"/>
                      </a:cubicBezTo>
                      <a:cubicBezTo>
                        <a:pt x="139" y="107"/>
                        <a:pt x="139" y="104"/>
                        <a:pt x="139" y="104"/>
                      </a:cubicBezTo>
                      <a:cubicBezTo>
                        <a:pt x="139" y="103"/>
                        <a:pt x="138" y="101"/>
                        <a:pt x="138" y="101"/>
                      </a:cubicBezTo>
                      <a:cubicBezTo>
                        <a:pt x="138" y="100"/>
                        <a:pt x="137" y="99"/>
                        <a:pt x="137" y="99"/>
                      </a:cubicBezTo>
                      <a:cubicBezTo>
                        <a:pt x="136" y="97"/>
                        <a:pt x="136" y="97"/>
                        <a:pt x="136" y="97"/>
                      </a:cubicBezTo>
                      <a:cubicBezTo>
                        <a:pt x="136" y="97"/>
                        <a:pt x="136" y="97"/>
                        <a:pt x="136" y="96"/>
                      </a:cubicBezTo>
                      <a:cubicBezTo>
                        <a:pt x="136" y="94"/>
                        <a:pt x="137" y="92"/>
                        <a:pt x="137" y="92"/>
                      </a:cubicBezTo>
                      <a:cubicBezTo>
                        <a:pt x="138" y="91"/>
                        <a:pt x="138" y="89"/>
                        <a:pt x="138" y="89"/>
                      </a:cubicBezTo>
                      <a:cubicBezTo>
                        <a:pt x="137" y="88"/>
                        <a:pt x="137" y="88"/>
                        <a:pt x="137" y="88"/>
                      </a:cubicBezTo>
                      <a:cubicBezTo>
                        <a:pt x="137" y="88"/>
                        <a:pt x="133" y="87"/>
                        <a:pt x="133" y="87"/>
                      </a:cubicBezTo>
                      <a:cubicBezTo>
                        <a:pt x="133" y="87"/>
                        <a:pt x="132" y="86"/>
                        <a:pt x="132" y="86"/>
                      </a:cubicBezTo>
                      <a:cubicBezTo>
                        <a:pt x="132" y="85"/>
                        <a:pt x="131" y="85"/>
                        <a:pt x="131" y="85"/>
                      </a:cubicBezTo>
                      <a:cubicBezTo>
                        <a:pt x="131" y="85"/>
                        <a:pt x="127" y="86"/>
                        <a:pt x="127" y="86"/>
                      </a:cubicBezTo>
                      <a:cubicBezTo>
                        <a:pt x="127" y="86"/>
                        <a:pt x="125" y="87"/>
                        <a:pt x="124" y="88"/>
                      </a:cubicBezTo>
                      <a:cubicBezTo>
                        <a:pt x="122" y="88"/>
                        <a:pt x="122" y="88"/>
                        <a:pt x="121" y="89"/>
                      </a:cubicBezTo>
                      <a:cubicBezTo>
                        <a:pt x="119" y="90"/>
                        <a:pt x="119" y="91"/>
                        <a:pt x="118" y="92"/>
                      </a:cubicBezTo>
                      <a:cubicBezTo>
                        <a:pt x="117" y="92"/>
                        <a:pt x="116" y="94"/>
                        <a:pt x="116" y="94"/>
                      </a:cubicBezTo>
                      <a:cubicBezTo>
                        <a:pt x="115" y="95"/>
                        <a:pt x="115" y="95"/>
                        <a:pt x="116" y="96"/>
                      </a:cubicBezTo>
                      <a:cubicBezTo>
                        <a:pt x="116" y="97"/>
                        <a:pt x="117" y="96"/>
                        <a:pt x="117" y="96"/>
                      </a:cubicBezTo>
                      <a:cubicBezTo>
                        <a:pt x="117" y="96"/>
                        <a:pt x="118" y="96"/>
                        <a:pt x="119" y="96"/>
                      </a:cubicBezTo>
                      <a:cubicBezTo>
                        <a:pt x="120" y="96"/>
                        <a:pt x="120" y="97"/>
                        <a:pt x="119" y="97"/>
                      </a:cubicBezTo>
                      <a:cubicBezTo>
                        <a:pt x="119" y="97"/>
                        <a:pt x="119" y="98"/>
                        <a:pt x="119" y="98"/>
                      </a:cubicBezTo>
                      <a:cubicBezTo>
                        <a:pt x="119" y="98"/>
                        <a:pt x="119" y="98"/>
                        <a:pt x="118" y="99"/>
                      </a:cubicBezTo>
                      <a:cubicBezTo>
                        <a:pt x="118" y="99"/>
                        <a:pt x="118" y="100"/>
                        <a:pt x="118" y="101"/>
                      </a:cubicBezTo>
                      <a:cubicBezTo>
                        <a:pt x="118" y="102"/>
                        <a:pt x="117" y="102"/>
                        <a:pt x="117" y="102"/>
                      </a:cubicBezTo>
                      <a:cubicBezTo>
                        <a:pt x="116" y="103"/>
                        <a:pt x="116" y="103"/>
                        <a:pt x="115" y="104"/>
                      </a:cubicBezTo>
                      <a:cubicBezTo>
                        <a:pt x="114" y="104"/>
                        <a:pt x="114" y="105"/>
                        <a:pt x="114" y="105"/>
                      </a:cubicBezTo>
                      <a:cubicBezTo>
                        <a:pt x="114" y="106"/>
                        <a:pt x="114" y="106"/>
                        <a:pt x="115" y="107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9"/>
                        <a:pt x="114" y="110"/>
                        <a:pt x="114" y="109"/>
                      </a:cubicBezTo>
                      <a:cubicBezTo>
                        <a:pt x="114" y="109"/>
                        <a:pt x="114" y="108"/>
                        <a:pt x="114" y="108"/>
                      </a:cubicBezTo>
                      <a:cubicBezTo>
                        <a:pt x="111" y="108"/>
                        <a:pt x="111" y="108"/>
                        <a:pt x="111" y="108"/>
                      </a:cubicBezTo>
                      <a:cubicBezTo>
                        <a:pt x="111" y="108"/>
                        <a:pt x="111" y="108"/>
                        <a:pt x="110" y="108"/>
                      </a:cubicBezTo>
                      <a:cubicBezTo>
                        <a:pt x="110" y="108"/>
                        <a:pt x="112" y="106"/>
                        <a:pt x="112" y="106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3" y="104"/>
                        <a:pt x="113" y="104"/>
                        <a:pt x="113" y="104"/>
                      </a:cubicBezTo>
                      <a:cubicBezTo>
                        <a:pt x="110" y="104"/>
                        <a:pt x="110" y="104"/>
                        <a:pt x="110" y="104"/>
                      </a:cubicBezTo>
                      <a:cubicBezTo>
                        <a:pt x="109" y="104"/>
                        <a:pt x="109" y="104"/>
                        <a:pt x="109" y="104"/>
                      </a:cubicBezTo>
                      <a:cubicBezTo>
                        <a:pt x="110" y="103"/>
                        <a:pt x="110" y="103"/>
                        <a:pt x="110" y="103"/>
                      </a:cubicBezTo>
                      <a:cubicBezTo>
                        <a:pt x="110" y="101"/>
                        <a:pt x="110" y="101"/>
                        <a:pt x="110" y="101"/>
                      </a:cubicBezTo>
                      <a:cubicBezTo>
                        <a:pt x="111" y="99"/>
                        <a:pt x="111" y="99"/>
                        <a:pt x="111" y="99"/>
                      </a:cubicBezTo>
                      <a:cubicBezTo>
                        <a:pt x="111" y="99"/>
                        <a:pt x="111" y="97"/>
                        <a:pt x="112" y="97"/>
                      </a:cubicBezTo>
                      <a:cubicBezTo>
                        <a:pt x="112" y="97"/>
                        <a:pt x="113" y="96"/>
                        <a:pt x="113" y="95"/>
                      </a:cubicBezTo>
                      <a:cubicBezTo>
                        <a:pt x="114" y="95"/>
                        <a:pt x="113" y="94"/>
                        <a:pt x="113" y="94"/>
                      </a:cubicBezTo>
                      <a:cubicBezTo>
                        <a:pt x="111" y="94"/>
                        <a:pt x="111" y="94"/>
                        <a:pt x="111" y="94"/>
                      </a:cubicBezTo>
                      <a:cubicBezTo>
                        <a:pt x="109" y="95"/>
                        <a:pt x="109" y="95"/>
                        <a:pt x="109" y="95"/>
                      </a:cubicBezTo>
                      <a:cubicBezTo>
                        <a:pt x="109" y="95"/>
                        <a:pt x="106" y="96"/>
                        <a:pt x="105" y="96"/>
                      </a:cubicBezTo>
                      <a:cubicBezTo>
                        <a:pt x="104" y="96"/>
                        <a:pt x="105" y="96"/>
                        <a:pt x="104" y="96"/>
                      </a:cubicBezTo>
                      <a:cubicBezTo>
                        <a:pt x="104" y="95"/>
                        <a:pt x="103" y="95"/>
                        <a:pt x="103" y="95"/>
                      </a:cubicBezTo>
                      <a:cubicBezTo>
                        <a:pt x="103" y="95"/>
                        <a:pt x="101" y="95"/>
                        <a:pt x="101" y="95"/>
                      </a:cubicBezTo>
                      <a:cubicBezTo>
                        <a:pt x="100" y="95"/>
                        <a:pt x="100" y="96"/>
                        <a:pt x="100" y="96"/>
                      </a:cubicBezTo>
                      <a:cubicBezTo>
                        <a:pt x="100" y="96"/>
                        <a:pt x="103" y="97"/>
                        <a:pt x="104" y="98"/>
                      </a:cubicBezTo>
                      <a:cubicBezTo>
                        <a:pt x="104" y="98"/>
                        <a:pt x="105" y="98"/>
                        <a:pt x="105" y="98"/>
                      </a:cubicBezTo>
                      <a:cubicBezTo>
                        <a:pt x="105" y="99"/>
                        <a:pt x="105" y="99"/>
                        <a:pt x="105" y="99"/>
                      </a:cubicBezTo>
                      <a:cubicBezTo>
                        <a:pt x="105" y="99"/>
                        <a:pt x="104" y="101"/>
                        <a:pt x="103" y="101"/>
                      </a:cubicBezTo>
                      <a:cubicBezTo>
                        <a:pt x="103" y="102"/>
                        <a:pt x="102" y="102"/>
                        <a:pt x="102" y="102"/>
                      </a:cubicBezTo>
                      <a:cubicBezTo>
                        <a:pt x="100" y="103"/>
                        <a:pt x="100" y="103"/>
                        <a:pt x="100" y="103"/>
                      </a:cubicBezTo>
                      <a:cubicBezTo>
                        <a:pt x="100" y="103"/>
                        <a:pt x="101" y="105"/>
                        <a:pt x="101" y="105"/>
                      </a:cubicBezTo>
                      <a:cubicBezTo>
                        <a:pt x="101" y="105"/>
                        <a:pt x="101" y="107"/>
                        <a:pt x="101" y="107"/>
                      </a:cubicBezTo>
                      <a:cubicBezTo>
                        <a:pt x="99" y="106"/>
                        <a:pt x="99" y="106"/>
                        <a:pt x="99" y="106"/>
                      </a:cubicBezTo>
                      <a:cubicBezTo>
                        <a:pt x="96" y="108"/>
                        <a:pt x="96" y="108"/>
                        <a:pt x="96" y="108"/>
                      </a:cubicBezTo>
                      <a:cubicBezTo>
                        <a:pt x="96" y="108"/>
                        <a:pt x="95" y="108"/>
                        <a:pt x="95" y="108"/>
                      </a:cubicBezTo>
                      <a:cubicBezTo>
                        <a:pt x="94" y="108"/>
                        <a:pt x="94" y="107"/>
                        <a:pt x="94" y="107"/>
                      </a:cubicBezTo>
                      <a:cubicBezTo>
                        <a:pt x="93" y="109"/>
                        <a:pt x="93" y="109"/>
                        <a:pt x="93" y="109"/>
                      </a:cubicBezTo>
                      <a:cubicBezTo>
                        <a:pt x="93" y="109"/>
                        <a:pt x="89" y="108"/>
                        <a:pt x="88" y="108"/>
                      </a:cubicBezTo>
                      <a:cubicBezTo>
                        <a:pt x="88" y="108"/>
                        <a:pt x="88" y="110"/>
                        <a:pt x="88" y="110"/>
                      </a:cubicBezTo>
                      <a:cubicBezTo>
                        <a:pt x="90" y="111"/>
                        <a:pt x="90" y="111"/>
                        <a:pt x="90" y="111"/>
                      </a:cubicBezTo>
                      <a:cubicBezTo>
                        <a:pt x="88" y="112"/>
                        <a:pt x="88" y="112"/>
                        <a:pt x="88" y="112"/>
                      </a:cubicBezTo>
                      <a:cubicBezTo>
                        <a:pt x="92" y="114"/>
                        <a:pt x="92" y="114"/>
                        <a:pt x="92" y="114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8"/>
                        <a:pt x="94" y="118"/>
                        <a:pt x="94" y="118"/>
                      </a:cubicBezTo>
                      <a:cubicBezTo>
                        <a:pt x="93" y="119"/>
                        <a:pt x="93" y="119"/>
                        <a:pt x="93" y="119"/>
                      </a:cubicBezTo>
                      <a:cubicBezTo>
                        <a:pt x="95" y="121"/>
                        <a:pt x="95" y="121"/>
                        <a:pt x="95" y="121"/>
                      </a:cubicBezTo>
                      <a:cubicBezTo>
                        <a:pt x="95" y="121"/>
                        <a:pt x="95" y="122"/>
                        <a:pt x="96" y="123"/>
                      </a:cubicBezTo>
                      <a:cubicBezTo>
                        <a:pt x="96" y="123"/>
                        <a:pt x="96" y="125"/>
                        <a:pt x="96" y="125"/>
                      </a:cubicBezTo>
                      <a:cubicBezTo>
                        <a:pt x="96" y="127"/>
                        <a:pt x="96" y="127"/>
                        <a:pt x="96" y="127"/>
                      </a:cubicBezTo>
                      <a:cubicBezTo>
                        <a:pt x="96" y="128"/>
                        <a:pt x="96" y="128"/>
                        <a:pt x="96" y="128"/>
                      </a:cubicBezTo>
                      <a:cubicBezTo>
                        <a:pt x="96" y="128"/>
                        <a:pt x="94" y="129"/>
                        <a:pt x="94" y="130"/>
                      </a:cubicBezTo>
                      <a:cubicBezTo>
                        <a:pt x="94" y="130"/>
                        <a:pt x="95" y="130"/>
                        <a:pt x="95" y="130"/>
                      </a:cubicBezTo>
                      <a:cubicBezTo>
                        <a:pt x="97" y="132"/>
                        <a:pt x="97" y="132"/>
                        <a:pt x="97" y="132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8" y="134"/>
                        <a:pt x="97" y="135"/>
                        <a:pt x="97" y="136"/>
                      </a:cubicBezTo>
                      <a:cubicBezTo>
                        <a:pt x="97" y="136"/>
                        <a:pt x="99" y="137"/>
                        <a:pt x="99" y="137"/>
                      </a:cubicBezTo>
                      <a:cubicBezTo>
                        <a:pt x="103" y="137"/>
                        <a:pt x="103" y="137"/>
                        <a:pt x="103" y="137"/>
                      </a:cubicBezTo>
                      <a:cubicBezTo>
                        <a:pt x="105" y="137"/>
                        <a:pt x="105" y="137"/>
                        <a:pt x="105" y="137"/>
                      </a:cubicBezTo>
                      <a:cubicBezTo>
                        <a:pt x="105" y="137"/>
                        <a:pt x="108" y="137"/>
                        <a:pt x="109" y="137"/>
                      </a:cubicBezTo>
                      <a:cubicBezTo>
                        <a:pt x="109" y="137"/>
                        <a:pt x="112" y="136"/>
                        <a:pt x="112" y="136"/>
                      </a:cubicBezTo>
                      <a:cubicBezTo>
                        <a:pt x="112" y="136"/>
                        <a:pt x="114" y="138"/>
                        <a:pt x="115" y="138"/>
                      </a:cubicBezTo>
                      <a:cubicBezTo>
                        <a:pt x="116" y="139"/>
                        <a:pt x="115" y="140"/>
                        <a:pt x="115" y="140"/>
                      </a:cubicBezTo>
                      <a:cubicBezTo>
                        <a:pt x="115" y="141"/>
                        <a:pt x="114" y="141"/>
                        <a:pt x="114" y="141"/>
                      </a:cubicBezTo>
                      <a:cubicBezTo>
                        <a:pt x="114" y="141"/>
                        <a:pt x="115" y="144"/>
                        <a:pt x="115" y="144"/>
                      </a:cubicBezTo>
                      <a:cubicBezTo>
                        <a:pt x="116" y="145"/>
                        <a:pt x="116" y="144"/>
                        <a:pt x="116" y="144"/>
                      </a:cubicBezTo>
                      <a:cubicBezTo>
                        <a:pt x="116" y="144"/>
                        <a:pt x="117" y="145"/>
                        <a:pt x="118" y="146"/>
                      </a:cubicBezTo>
                      <a:cubicBezTo>
                        <a:pt x="118" y="147"/>
                        <a:pt x="119" y="147"/>
                        <a:pt x="119" y="147"/>
                      </a:cubicBezTo>
                      <a:cubicBezTo>
                        <a:pt x="120" y="147"/>
                        <a:pt x="120" y="147"/>
                        <a:pt x="120" y="147"/>
                      </a:cubicBezTo>
                      <a:cubicBezTo>
                        <a:pt x="120" y="147"/>
                        <a:pt x="121" y="147"/>
                        <a:pt x="121" y="148"/>
                      </a:cubicBezTo>
                      <a:cubicBezTo>
                        <a:pt x="122" y="148"/>
                        <a:pt x="123" y="148"/>
                        <a:pt x="124" y="148"/>
                      </a:cubicBezTo>
                      <a:cubicBezTo>
                        <a:pt x="124" y="148"/>
                        <a:pt x="125" y="148"/>
                        <a:pt x="125" y="147"/>
                      </a:cubicBezTo>
                      <a:cubicBezTo>
                        <a:pt x="125" y="147"/>
                        <a:pt x="126" y="147"/>
                        <a:pt x="127" y="147"/>
                      </a:cubicBezTo>
                      <a:cubicBezTo>
                        <a:pt x="127" y="146"/>
                        <a:pt x="127" y="145"/>
                        <a:pt x="127" y="145"/>
                      </a:cubicBezTo>
                      <a:cubicBezTo>
                        <a:pt x="127" y="145"/>
                        <a:pt x="127" y="145"/>
                        <a:pt x="127" y="145"/>
                      </a:cubicBezTo>
                      <a:close/>
                      <a:moveTo>
                        <a:pt x="127" y="150"/>
                      </a:moveTo>
                      <a:cubicBezTo>
                        <a:pt x="127" y="150"/>
                        <a:pt x="127" y="150"/>
                        <a:pt x="127" y="150"/>
                      </a:cubicBezTo>
                      <a:cubicBezTo>
                        <a:pt x="126" y="151"/>
                        <a:pt x="126" y="151"/>
                        <a:pt x="126" y="151"/>
                      </a:cubicBezTo>
                      <a:cubicBezTo>
                        <a:pt x="127" y="151"/>
                        <a:pt x="127" y="151"/>
                        <a:pt x="127" y="151"/>
                      </a:cubicBezTo>
                      <a:cubicBezTo>
                        <a:pt x="127" y="151"/>
                        <a:pt x="129" y="152"/>
                        <a:pt x="129" y="152"/>
                      </a:cubicBezTo>
                      <a:cubicBezTo>
                        <a:pt x="130" y="152"/>
                        <a:pt x="130" y="152"/>
                        <a:pt x="130" y="152"/>
                      </a:cubicBezTo>
                      <a:cubicBezTo>
                        <a:pt x="131" y="151"/>
                        <a:pt x="131" y="151"/>
                        <a:pt x="131" y="151"/>
                      </a:cubicBezTo>
                      <a:cubicBezTo>
                        <a:pt x="132" y="149"/>
                        <a:pt x="132" y="149"/>
                        <a:pt x="132" y="149"/>
                      </a:cubicBezTo>
                      <a:cubicBezTo>
                        <a:pt x="135" y="148"/>
                        <a:pt x="135" y="148"/>
                        <a:pt x="135" y="148"/>
                      </a:cubicBezTo>
                      <a:cubicBezTo>
                        <a:pt x="135" y="148"/>
                        <a:pt x="138" y="148"/>
                        <a:pt x="138" y="148"/>
                      </a:cubicBezTo>
                      <a:cubicBezTo>
                        <a:pt x="138" y="148"/>
                        <a:pt x="139" y="147"/>
                        <a:pt x="139" y="147"/>
                      </a:cubicBezTo>
                      <a:cubicBezTo>
                        <a:pt x="139" y="146"/>
                        <a:pt x="139" y="146"/>
                        <a:pt x="139" y="146"/>
                      </a:cubicBezTo>
                      <a:cubicBezTo>
                        <a:pt x="137" y="144"/>
                        <a:pt x="137" y="144"/>
                        <a:pt x="137" y="144"/>
                      </a:cubicBezTo>
                      <a:cubicBezTo>
                        <a:pt x="135" y="144"/>
                        <a:pt x="135" y="144"/>
                        <a:pt x="135" y="144"/>
                      </a:cubicBezTo>
                      <a:cubicBezTo>
                        <a:pt x="135" y="144"/>
                        <a:pt x="133" y="144"/>
                        <a:pt x="132" y="144"/>
                      </a:cubicBezTo>
                      <a:cubicBezTo>
                        <a:pt x="132" y="144"/>
                        <a:pt x="131" y="144"/>
                        <a:pt x="131" y="144"/>
                      </a:cubicBezTo>
                      <a:cubicBezTo>
                        <a:pt x="131" y="144"/>
                        <a:pt x="131" y="145"/>
                        <a:pt x="131" y="146"/>
                      </a:cubicBezTo>
                      <a:cubicBezTo>
                        <a:pt x="130" y="147"/>
                        <a:pt x="130" y="147"/>
                        <a:pt x="129" y="147"/>
                      </a:cubicBezTo>
                      <a:cubicBezTo>
                        <a:pt x="129" y="147"/>
                        <a:pt x="128" y="147"/>
                        <a:pt x="128" y="147"/>
                      </a:cubicBezTo>
                      <a:cubicBezTo>
                        <a:pt x="127" y="150"/>
                        <a:pt x="127" y="150"/>
                        <a:pt x="127" y="150"/>
                      </a:cubicBezTo>
                      <a:close/>
                      <a:moveTo>
                        <a:pt x="116" y="162"/>
                      </a:moveTo>
                      <a:cubicBezTo>
                        <a:pt x="116" y="162"/>
                        <a:pt x="116" y="162"/>
                        <a:pt x="116" y="162"/>
                      </a:cubicBezTo>
                      <a:cubicBezTo>
                        <a:pt x="117" y="162"/>
                        <a:pt x="117" y="162"/>
                        <a:pt x="117" y="162"/>
                      </a:cubicBezTo>
                      <a:cubicBezTo>
                        <a:pt x="118" y="161"/>
                        <a:pt x="118" y="161"/>
                        <a:pt x="118" y="161"/>
                      </a:cubicBezTo>
                      <a:cubicBezTo>
                        <a:pt x="117" y="159"/>
                        <a:pt x="117" y="159"/>
                        <a:pt x="117" y="159"/>
                      </a:cubicBezTo>
                      <a:cubicBezTo>
                        <a:pt x="116" y="158"/>
                        <a:pt x="116" y="158"/>
                        <a:pt x="116" y="158"/>
                      </a:cubicBezTo>
                      <a:cubicBezTo>
                        <a:pt x="115" y="155"/>
                        <a:pt x="115" y="155"/>
                        <a:pt x="115" y="155"/>
                      </a:cubicBezTo>
                      <a:cubicBezTo>
                        <a:pt x="113" y="153"/>
                        <a:pt x="113" y="153"/>
                        <a:pt x="113" y="153"/>
                      </a:cubicBezTo>
                      <a:cubicBezTo>
                        <a:pt x="112" y="152"/>
                        <a:pt x="112" y="152"/>
                        <a:pt x="112" y="152"/>
                      </a:cubicBezTo>
                      <a:cubicBezTo>
                        <a:pt x="111" y="154"/>
                        <a:pt x="111" y="154"/>
                        <a:pt x="111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09" y="156"/>
                        <a:pt x="109" y="156"/>
                        <a:pt x="109" y="156"/>
                      </a:cubicBezTo>
                      <a:cubicBezTo>
                        <a:pt x="109" y="156"/>
                        <a:pt x="106" y="155"/>
                        <a:pt x="105" y="154"/>
                      </a:cubicBezTo>
                      <a:cubicBezTo>
                        <a:pt x="103" y="153"/>
                        <a:pt x="103" y="153"/>
                        <a:pt x="103" y="153"/>
                      </a:cubicBezTo>
                      <a:cubicBezTo>
                        <a:pt x="103" y="153"/>
                        <a:pt x="102" y="153"/>
                        <a:pt x="101" y="152"/>
                      </a:cubicBezTo>
                      <a:cubicBezTo>
                        <a:pt x="101" y="152"/>
                        <a:pt x="100" y="151"/>
                        <a:pt x="100" y="151"/>
                      </a:cubicBezTo>
                      <a:cubicBezTo>
                        <a:pt x="100" y="151"/>
                        <a:pt x="100" y="150"/>
                        <a:pt x="99" y="150"/>
                      </a:cubicBezTo>
                      <a:cubicBezTo>
                        <a:pt x="99" y="149"/>
                        <a:pt x="98" y="150"/>
                        <a:pt x="97" y="150"/>
                      </a:cubicBezTo>
                      <a:cubicBezTo>
                        <a:pt x="95" y="150"/>
                        <a:pt x="95" y="150"/>
                        <a:pt x="94" y="150"/>
                      </a:cubicBezTo>
                      <a:cubicBezTo>
                        <a:pt x="94" y="151"/>
                        <a:pt x="93" y="151"/>
                        <a:pt x="93" y="151"/>
                      </a:cubicBezTo>
                      <a:cubicBezTo>
                        <a:pt x="92" y="152"/>
                        <a:pt x="93" y="154"/>
                        <a:pt x="93" y="154"/>
                      </a:cubicBezTo>
                      <a:cubicBezTo>
                        <a:pt x="93" y="155"/>
                        <a:pt x="93" y="155"/>
                        <a:pt x="93" y="155"/>
                      </a:cubicBezTo>
                      <a:cubicBezTo>
                        <a:pt x="94" y="157"/>
                        <a:pt x="94" y="157"/>
                        <a:pt x="94" y="157"/>
                      </a:cubicBezTo>
                      <a:cubicBezTo>
                        <a:pt x="92" y="157"/>
                        <a:pt x="92" y="157"/>
                        <a:pt x="92" y="157"/>
                      </a:cubicBezTo>
                      <a:cubicBezTo>
                        <a:pt x="91" y="157"/>
                        <a:pt x="91" y="157"/>
                        <a:pt x="91" y="157"/>
                      </a:cubicBezTo>
                      <a:cubicBezTo>
                        <a:pt x="92" y="159"/>
                        <a:pt x="92" y="159"/>
                        <a:pt x="92" y="159"/>
                      </a:cubicBezTo>
                      <a:cubicBezTo>
                        <a:pt x="92" y="159"/>
                        <a:pt x="92" y="160"/>
                        <a:pt x="93" y="161"/>
                      </a:cubicBezTo>
                      <a:cubicBezTo>
                        <a:pt x="93" y="161"/>
                        <a:pt x="94" y="162"/>
                        <a:pt x="94" y="162"/>
                      </a:cubicBezTo>
                      <a:cubicBezTo>
                        <a:pt x="94" y="162"/>
                        <a:pt x="99" y="163"/>
                        <a:pt x="99" y="163"/>
                      </a:cubicBezTo>
                      <a:cubicBezTo>
                        <a:pt x="100" y="163"/>
                        <a:pt x="100" y="163"/>
                        <a:pt x="100" y="163"/>
                      </a:cubicBezTo>
                      <a:cubicBezTo>
                        <a:pt x="100" y="163"/>
                        <a:pt x="102" y="164"/>
                        <a:pt x="104" y="165"/>
                      </a:cubicBezTo>
                      <a:cubicBezTo>
                        <a:pt x="105" y="166"/>
                        <a:pt x="106" y="167"/>
                        <a:pt x="106" y="167"/>
                      </a:cubicBezTo>
                      <a:cubicBezTo>
                        <a:pt x="106" y="167"/>
                        <a:pt x="108" y="167"/>
                        <a:pt x="108" y="167"/>
                      </a:cubicBezTo>
                      <a:cubicBezTo>
                        <a:pt x="109" y="166"/>
                        <a:pt x="109" y="166"/>
                        <a:pt x="109" y="166"/>
                      </a:cubicBezTo>
                      <a:cubicBezTo>
                        <a:pt x="112" y="165"/>
                        <a:pt x="112" y="165"/>
                        <a:pt x="112" y="165"/>
                      </a:cubicBezTo>
                      <a:cubicBezTo>
                        <a:pt x="114" y="165"/>
                        <a:pt x="114" y="165"/>
                        <a:pt x="114" y="165"/>
                      </a:cubicBezTo>
                      <a:cubicBezTo>
                        <a:pt x="117" y="166"/>
                        <a:pt x="117" y="166"/>
                        <a:pt x="117" y="166"/>
                      </a:cubicBezTo>
                      <a:cubicBezTo>
                        <a:pt x="118" y="166"/>
                        <a:pt x="118" y="166"/>
                        <a:pt x="118" y="166"/>
                      </a:cubicBezTo>
                      <a:cubicBezTo>
                        <a:pt x="118" y="164"/>
                        <a:pt x="118" y="164"/>
                        <a:pt x="118" y="164"/>
                      </a:cubicBezTo>
                      <a:cubicBezTo>
                        <a:pt x="118" y="163"/>
                        <a:pt x="118" y="163"/>
                        <a:pt x="118" y="163"/>
                      </a:cubicBezTo>
                      <a:cubicBezTo>
                        <a:pt x="116" y="162"/>
                        <a:pt x="116" y="162"/>
                        <a:pt x="116" y="162"/>
                      </a:cubicBezTo>
                      <a:close/>
                      <a:moveTo>
                        <a:pt x="77" y="121"/>
                      </a:moveTo>
                      <a:cubicBezTo>
                        <a:pt x="77" y="121"/>
                        <a:pt x="77" y="121"/>
                        <a:pt x="77" y="121"/>
                      </a:cubicBezTo>
                      <a:cubicBezTo>
                        <a:pt x="75" y="120"/>
                        <a:pt x="75" y="120"/>
                        <a:pt x="75" y="120"/>
                      </a:cubicBezTo>
                      <a:cubicBezTo>
                        <a:pt x="73" y="117"/>
                        <a:pt x="73" y="117"/>
                        <a:pt x="73" y="117"/>
                      </a:cubicBezTo>
                      <a:cubicBezTo>
                        <a:pt x="70" y="116"/>
                        <a:pt x="70" y="116"/>
                        <a:pt x="70" y="116"/>
                      </a:cubicBezTo>
                      <a:cubicBezTo>
                        <a:pt x="70" y="116"/>
                        <a:pt x="69" y="113"/>
                        <a:pt x="69" y="113"/>
                      </a:cubicBezTo>
                      <a:cubicBezTo>
                        <a:pt x="68" y="112"/>
                        <a:pt x="68" y="113"/>
                        <a:pt x="68" y="113"/>
                      </a:cubicBezTo>
                      <a:cubicBezTo>
                        <a:pt x="68" y="113"/>
                        <a:pt x="68" y="115"/>
                        <a:pt x="67" y="116"/>
                      </a:cubicBezTo>
                      <a:cubicBezTo>
                        <a:pt x="66" y="116"/>
                        <a:pt x="65" y="116"/>
                        <a:pt x="65" y="116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3" y="118"/>
                        <a:pt x="60" y="119"/>
                        <a:pt x="59" y="119"/>
                      </a:cubicBezTo>
                      <a:cubicBezTo>
                        <a:pt x="59" y="119"/>
                        <a:pt x="58" y="120"/>
                        <a:pt x="58" y="120"/>
                      </a:cubicBezTo>
                      <a:cubicBezTo>
                        <a:pt x="52" y="119"/>
                        <a:pt x="52" y="119"/>
                        <a:pt x="52" y="119"/>
                      </a:cubicBezTo>
                      <a:cubicBezTo>
                        <a:pt x="50" y="121"/>
                        <a:pt x="50" y="121"/>
                        <a:pt x="50" y="121"/>
                      </a:cubicBezTo>
                      <a:cubicBezTo>
                        <a:pt x="50" y="122"/>
                        <a:pt x="50" y="122"/>
                        <a:pt x="50" y="122"/>
                      </a:cubicBezTo>
                      <a:cubicBezTo>
                        <a:pt x="51" y="124"/>
                        <a:pt x="51" y="124"/>
                        <a:pt x="51" y="124"/>
                      </a:cubicBezTo>
                      <a:cubicBezTo>
                        <a:pt x="52" y="125"/>
                        <a:pt x="52" y="125"/>
                        <a:pt x="52" y="125"/>
                      </a:cubicBezTo>
                      <a:cubicBezTo>
                        <a:pt x="53" y="125"/>
                        <a:pt x="53" y="125"/>
                        <a:pt x="53" y="125"/>
                      </a:cubicBezTo>
                      <a:cubicBezTo>
                        <a:pt x="53" y="127"/>
                        <a:pt x="53" y="127"/>
                        <a:pt x="53" y="127"/>
                      </a:cubicBezTo>
                      <a:cubicBezTo>
                        <a:pt x="54" y="129"/>
                        <a:pt x="54" y="129"/>
                        <a:pt x="54" y="129"/>
                      </a:cubicBezTo>
                      <a:cubicBezTo>
                        <a:pt x="54" y="129"/>
                        <a:pt x="55" y="130"/>
                        <a:pt x="56" y="132"/>
                      </a:cubicBezTo>
                      <a:cubicBezTo>
                        <a:pt x="57" y="134"/>
                        <a:pt x="56" y="135"/>
                        <a:pt x="56" y="135"/>
                      </a:cubicBezTo>
                      <a:cubicBezTo>
                        <a:pt x="59" y="138"/>
                        <a:pt x="59" y="138"/>
                        <a:pt x="59" y="138"/>
                      </a:cubicBezTo>
                      <a:cubicBezTo>
                        <a:pt x="61" y="139"/>
                        <a:pt x="61" y="139"/>
                        <a:pt x="61" y="139"/>
                      </a:cubicBezTo>
                      <a:cubicBezTo>
                        <a:pt x="61" y="139"/>
                        <a:pt x="62" y="140"/>
                        <a:pt x="63" y="140"/>
                      </a:cubicBezTo>
                      <a:cubicBezTo>
                        <a:pt x="63" y="140"/>
                        <a:pt x="63" y="141"/>
                        <a:pt x="63" y="141"/>
                      </a:cubicBezTo>
                      <a:cubicBezTo>
                        <a:pt x="63" y="143"/>
                        <a:pt x="63" y="143"/>
                        <a:pt x="63" y="143"/>
                      </a:cubicBezTo>
                      <a:cubicBezTo>
                        <a:pt x="64" y="145"/>
                        <a:pt x="64" y="145"/>
                        <a:pt x="64" y="145"/>
                      </a:cubicBezTo>
                      <a:cubicBezTo>
                        <a:pt x="65" y="144"/>
                        <a:pt x="65" y="144"/>
                        <a:pt x="65" y="144"/>
                      </a:cubicBezTo>
                      <a:cubicBezTo>
                        <a:pt x="66" y="143"/>
                        <a:pt x="66" y="143"/>
                        <a:pt x="66" y="143"/>
                      </a:cubicBezTo>
                      <a:cubicBezTo>
                        <a:pt x="71" y="145"/>
                        <a:pt x="71" y="145"/>
                        <a:pt x="71" y="145"/>
                      </a:cubicBezTo>
                      <a:cubicBezTo>
                        <a:pt x="71" y="145"/>
                        <a:pt x="75" y="147"/>
                        <a:pt x="76" y="147"/>
                      </a:cubicBezTo>
                      <a:cubicBezTo>
                        <a:pt x="76" y="147"/>
                        <a:pt x="78" y="145"/>
                        <a:pt x="78" y="145"/>
                      </a:cubicBezTo>
                      <a:cubicBezTo>
                        <a:pt x="79" y="144"/>
                        <a:pt x="82" y="144"/>
                        <a:pt x="82" y="144"/>
                      </a:cubicBezTo>
                      <a:cubicBezTo>
                        <a:pt x="83" y="144"/>
                        <a:pt x="83" y="143"/>
                        <a:pt x="83" y="143"/>
                      </a:cubicBezTo>
                      <a:cubicBezTo>
                        <a:pt x="83" y="142"/>
                        <a:pt x="84" y="141"/>
                        <a:pt x="84" y="140"/>
                      </a:cubicBezTo>
                      <a:cubicBezTo>
                        <a:pt x="84" y="139"/>
                        <a:pt x="85" y="138"/>
                        <a:pt x="85" y="138"/>
                      </a:cubicBezTo>
                      <a:cubicBezTo>
                        <a:pt x="85" y="136"/>
                        <a:pt x="85" y="136"/>
                        <a:pt x="85" y="136"/>
                      </a:cubicBezTo>
                      <a:cubicBezTo>
                        <a:pt x="84" y="133"/>
                        <a:pt x="84" y="133"/>
                        <a:pt x="84" y="133"/>
                      </a:cubicBezTo>
                      <a:cubicBezTo>
                        <a:pt x="85" y="129"/>
                        <a:pt x="85" y="129"/>
                        <a:pt x="85" y="129"/>
                      </a:cubicBezTo>
                      <a:cubicBezTo>
                        <a:pt x="83" y="127"/>
                        <a:pt x="83" y="127"/>
                        <a:pt x="83" y="127"/>
                      </a:cubicBezTo>
                      <a:cubicBezTo>
                        <a:pt x="82" y="126"/>
                        <a:pt x="82" y="126"/>
                        <a:pt x="82" y="126"/>
                      </a:cubicBezTo>
                      <a:cubicBezTo>
                        <a:pt x="82" y="125"/>
                        <a:pt x="82" y="125"/>
                        <a:pt x="82" y="125"/>
                      </a:cubicBezTo>
                      <a:cubicBezTo>
                        <a:pt x="82" y="124"/>
                        <a:pt x="82" y="124"/>
                        <a:pt x="82" y="124"/>
                      </a:cubicBezTo>
                      <a:cubicBezTo>
                        <a:pt x="84" y="123"/>
                        <a:pt x="84" y="123"/>
                        <a:pt x="84" y="123"/>
                      </a:cubicBezTo>
                      <a:cubicBezTo>
                        <a:pt x="84" y="120"/>
                        <a:pt x="84" y="120"/>
                        <a:pt x="84" y="120"/>
                      </a:cubicBezTo>
                      <a:cubicBezTo>
                        <a:pt x="87" y="118"/>
                        <a:pt x="87" y="118"/>
                        <a:pt x="87" y="118"/>
                      </a:cubicBezTo>
                      <a:cubicBezTo>
                        <a:pt x="88" y="115"/>
                        <a:pt x="88" y="115"/>
                        <a:pt x="88" y="115"/>
                      </a:cubicBezTo>
                      <a:cubicBezTo>
                        <a:pt x="88" y="115"/>
                        <a:pt x="84" y="114"/>
                        <a:pt x="83" y="114"/>
                      </a:cubicBezTo>
                      <a:cubicBezTo>
                        <a:pt x="81" y="114"/>
                        <a:pt x="82" y="114"/>
                        <a:pt x="82" y="113"/>
                      </a:cubicBezTo>
                      <a:cubicBezTo>
                        <a:pt x="82" y="113"/>
                        <a:pt x="81" y="112"/>
                        <a:pt x="81" y="112"/>
                      </a:cubicBezTo>
                      <a:cubicBezTo>
                        <a:pt x="81" y="112"/>
                        <a:pt x="79" y="113"/>
                        <a:pt x="79" y="113"/>
                      </a:cubicBezTo>
                      <a:cubicBezTo>
                        <a:pt x="78" y="113"/>
                        <a:pt x="78" y="111"/>
                        <a:pt x="78" y="111"/>
                      </a:cubicBezTo>
                      <a:cubicBezTo>
                        <a:pt x="78" y="111"/>
                        <a:pt x="76" y="112"/>
                        <a:pt x="76" y="112"/>
                      </a:cubicBezTo>
                      <a:cubicBezTo>
                        <a:pt x="75" y="112"/>
                        <a:pt x="73" y="112"/>
                        <a:pt x="73" y="112"/>
                      </a:cubicBezTo>
                      <a:cubicBezTo>
                        <a:pt x="73" y="112"/>
                        <a:pt x="73" y="113"/>
                        <a:pt x="73" y="113"/>
                      </a:cubicBezTo>
                      <a:cubicBezTo>
                        <a:pt x="72" y="114"/>
                        <a:pt x="73" y="115"/>
                        <a:pt x="74" y="115"/>
                      </a:cubicBezTo>
                      <a:cubicBezTo>
                        <a:pt x="74" y="116"/>
                        <a:pt x="75" y="118"/>
                        <a:pt x="75" y="118"/>
                      </a:cubicBezTo>
                      <a:cubicBezTo>
                        <a:pt x="76" y="120"/>
                        <a:pt x="76" y="120"/>
                        <a:pt x="76" y="120"/>
                      </a:cubicBezTo>
                      <a:cubicBezTo>
                        <a:pt x="77" y="121"/>
                        <a:pt x="77" y="121"/>
                        <a:pt x="77" y="121"/>
                      </a:cubicBezTo>
                      <a:close/>
                      <a:moveTo>
                        <a:pt x="75" y="107"/>
                      </a:moveTo>
                      <a:cubicBezTo>
                        <a:pt x="75" y="107"/>
                        <a:pt x="75" y="107"/>
                        <a:pt x="75" y="107"/>
                      </a:cubicBezTo>
                      <a:cubicBezTo>
                        <a:pt x="77" y="107"/>
                        <a:pt x="77" y="107"/>
                        <a:pt x="77" y="107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8" y="105"/>
                        <a:pt x="79" y="104"/>
                        <a:pt x="79" y="103"/>
                      </a:cubicBezTo>
                      <a:cubicBezTo>
                        <a:pt x="79" y="103"/>
                        <a:pt x="79" y="102"/>
                        <a:pt x="79" y="102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78" y="99"/>
                        <a:pt x="78" y="99"/>
                        <a:pt x="78" y="99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6" y="94"/>
                        <a:pt x="76" y="94"/>
                        <a:pt x="76" y="94"/>
                      </a:cubicBezTo>
                      <a:cubicBezTo>
                        <a:pt x="74" y="94"/>
                        <a:pt x="74" y="94"/>
                        <a:pt x="74" y="94"/>
                      </a:cubicBezTo>
                      <a:cubicBezTo>
                        <a:pt x="74" y="94"/>
                        <a:pt x="74" y="96"/>
                        <a:pt x="74" y="96"/>
                      </a:cubicBezTo>
                      <a:cubicBezTo>
                        <a:pt x="74" y="97"/>
                        <a:pt x="75" y="98"/>
                        <a:pt x="75" y="98"/>
                      </a:cubicBezTo>
                      <a:cubicBezTo>
                        <a:pt x="76" y="99"/>
                        <a:pt x="76" y="99"/>
                        <a:pt x="76" y="99"/>
                      </a:cubicBezTo>
                      <a:cubicBezTo>
                        <a:pt x="76" y="100"/>
                        <a:pt x="76" y="100"/>
                        <a:pt x="76" y="100"/>
                      </a:cubicBezTo>
                      <a:cubicBezTo>
                        <a:pt x="75" y="101"/>
                        <a:pt x="75" y="101"/>
                        <a:pt x="75" y="101"/>
                      </a:cubicBezTo>
                      <a:cubicBezTo>
                        <a:pt x="74" y="103"/>
                        <a:pt x="74" y="103"/>
                        <a:pt x="74" y="103"/>
                      </a:cubicBezTo>
                      <a:cubicBezTo>
                        <a:pt x="75" y="105"/>
                        <a:pt x="75" y="105"/>
                        <a:pt x="75" y="105"/>
                      </a:cubicBezTo>
                      <a:cubicBezTo>
                        <a:pt x="75" y="107"/>
                        <a:pt x="75" y="107"/>
                        <a:pt x="75" y="107"/>
                      </a:cubicBezTo>
                      <a:close/>
                      <a:moveTo>
                        <a:pt x="80" y="157"/>
                      </a:moveTo>
                      <a:cubicBezTo>
                        <a:pt x="80" y="157"/>
                        <a:pt x="80" y="157"/>
                        <a:pt x="80" y="157"/>
                      </a:cubicBezTo>
                      <a:cubicBezTo>
                        <a:pt x="81" y="160"/>
                        <a:pt x="81" y="160"/>
                        <a:pt x="81" y="160"/>
                      </a:cubicBezTo>
                      <a:cubicBezTo>
                        <a:pt x="82" y="162"/>
                        <a:pt x="82" y="162"/>
                        <a:pt x="82" y="162"/>
                      </a:cubicBezTo>
                      <a:cubicBezTo>
                        <a:pt x="82" y="162"/>
                        <a:pt x="84" y="163"/>
                        <a:pt x="84" y="162"/>
                      </a:cubicBezTo>
                      <a:cubicBezTo>
                        <a:pt x="84" y="161"/>
                        <a:pt x="83" y="160"/>
                        <a:pt x="84" y="159"/>
                      </a:cubicBezTo>
                      <a:cubicBezTo>
                        <a:pt x="84" y="158"/>
                        <a:pt x="85" y="156"/>
                        <a:pt x="85" y="155"/>
                      </a:cubicBezTo>
                      <a:cubicBezTo>
                        <a:pt x="85" y="154"/>
                        <a:pt x="86" y="153"/>
                        <a:pt x="86" y="152"/>
                      </a:cubicBezTo>
                      <a:cubicBezTo>
                        <a:pt x="87" y="151"/>
                        <a:pt x="88" y="149"/>
                        <a:pt x="88" y="148"/>
                      </a:cubicBezTo>
                      <a:cubicBezTo>
                        <a:pt x="88" y="148"/>
                        <a:pt x="89" y="146"/>
                        <a:pt x="89" y="145"/>
                      </a:cubicBezTo>
                      <a:cubicBezTo>
                        <a:pt x="89" y="145"/>
                        <a:pt x="89" y="142"/>
                        <a:pt x="89" y="142"/>
                      </a:cubicBezTo>
                      <a:cubicBezTo>
                        <a:pt x="89" y="142"/>
                        <a:pt x="88" y="139"/>
                        <a:pt x="88" y="139"/>
                      </a:cubicBezTo>
                      <a:cubicBezTo>
                        <a:pt x="87" y="141"/>
                        <a:pt x="87" y="141"/>
                        <a:pt x="87" y="141"/>
                      </a:cubicBezTo>
                      <a:cubicBezTo>
                        <a:pt x="87" y="143"/>
                        <a:pt x="87" y="143"/>
                        <a:pt x="87" y="143"/>
                      </a:cubicBezTo>
                      <a:cubicBezTo>
                        <a:pt x="85" y="147"/>
                        <a:pt x="85" y="147"/>
                        <a:pt x="85" y="147"/>
                      </a:cubicBezTo>
                      <a:cubicBezTo>
                        <a:pt x="84" y="149"/>
                        <a:pt x="84" y="149"/>
                        <a:pt x="84" y="149"/>
                      </a:cubicBezTo>
                      <a:cubicBezTo>
                        <a:pt x="82" y="151"/>
                        <a:pt x="82" y="151"/>
                        <a:pt x="82" y="151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82" y="154"/>
                        <a:pt x="82" y="154"/>
                        <a:pt x="82" y="154"/>
                      </a:cubicBezTo>
                      <a:cubicBezTo>
                        <a:pt x="81" y="155"/>
                        <a:pt x="81" y="155"/>
                        <a:pt x="81" y="155"/>
                      </a:cubicBezTo>
                      <a:cubicBezTo>
                        <a:pt x="81" y="156"/>
                        <a:pt x="81" y="156"/>
                        <a:pt x="81" y="156"/>
                      </a:cubicBezTo>
                      <a:cubicBezTo>
                        <a:pt x="80" y="157"/>
                        <a:pt x="80" y="157"/>
                        <a:pt x="80" y="157"/>
                      </a:cubicBezTo>
                      <a:close/>
                      <a:moveTo>
                        <a:pt x="75" y="148"/>
                      </a:moveTo>
                      <a:cubicBezTo>
                        <a:pt x="75" y="148"/>
                        <a:pt x="75" y="148"/>
                        <a:pt x="75" y="148"/>
                      </a:cubicBezTo>
                      <a:cubicBezTo>
                        <a:pt x="76" y="149"/>
                        <a:pt x="76" y="149"/>
                        <a:pt x="76" y="149"/>
                      </a:cubicBezTo>
                      <a:cubicBezTo>
                        <a:pt x="76" y="149"/>
                        <a:pt x="77" y="152"/>
                        <a:pt x="78" y="152"/>
                      </a:cubicBezTo>
                      <a:cubicBezTo>
                        <a:pt x="78" y="152"/>
                        <a:pt x="81" y="149"/>
                        <a:pt x="81" y="149"/>
                      </a:cubicBezTo>
                      <a:cubicBezTo>
                        <a:pt x="81" y="147"/>
                        <a:pt x="81" y="147"/>
                        <a:pt x="81" y="147"/>
                      </a:cubicBezTo>
                      <a:cubicBezTo>
                        <a:pt x="82" y="145"/>
                        <a:pt x="82" y="145"/>
                        <a:pt x="82" y="145"/>
                      </a:cubicBezTo>
                      <a:cubicBezTo>
                        <a:pt x="79" y="146"/>
                        <a:pt x="79" y="146"/>
                        <a:pt x="79" y="146"/>
                      </a:cubicBezTo>
                      <a:cubicBezTo>
                        <a:pt x="77" y="148"/>
                        <a:pt x="77" y="148"/>
                        <a:pt x="77" y="148"/>
                      </a:cubicBezTo>
                      <a:cubicBezTo>
                        <a:pt x="75" y="148"/>
                        <a:pt x="75" y="148"/>
                        <a:pt x="75" y="148"/>
                      </a:cubicBezTo>
                      <a:close/>
                      <a:moveTo>
                        <a:pt x="66" y="150"/>
                      </a:moveTo>
                      <a:cubicBezTo>
                        <a:pt x="66" y="150"/>
                        <a:pt x="66" y="150"/>
                        <a:pt x="66" y="150"/>
                      </a:cubicBezTo>
                      <a:cubicBezTo>
                        <a:pt x="66" y="150"/>
                        <a:pt x="67" y="153"/>
                        <a:pt x="67" y="153"/>
                      </a:cubicBezTo>
                      <a:cubicBezTo>
                        <a:pt x="68" y="153"/>
                        <a:pt x="69" y="154"/>
                        <a:pt x="69" y="154"/>
                      </a:cubicBezTo>
                      <a:cubicBezTo>
                        <a:pt x="71" y="156"/>
                        <a:pt x="71" y="156"/>
                        <a:pt x="71" y="156"/>
                      </a:cubicBezTo>
                      <a:cubicBezTo>
                        <a:pt x="71" y="156"/>
                        <a:pt x="71" y="157"/>
                        <a:pt x="72" y="157"/>
                      </a:cubicBezTo>
                      <a:cubicBezTo>
                        <a:pt x="72" y="157"/>
                        <a:pt x="74" y="156"/>
                        <a:pt x="74" y="156"/>
                      </a:cubicBezTo>
                      <a:cubicBezTo>
                        <a:pt x="75" y="154"/>
                        <a:pt x="75" y="154"/>
                        <a:pt x="75" y="154"/>
                      </a:cubicBezTo>
                      <a:cubicBezTo>
                        <a:pt x="75" y="154"/>
                        <a:pt x="73" y="154"/>
                        <a:pt x="73" y="154"/>
                      </a:cubicBezTo>
                      <a:cubicBezTo>
                        <a:pt x="72" y="154"/>
                        <a:pt x="71" y="152"/>
                        <a:pt x="71" y="152"/>
                      </a:cubicBezTo>
                      <a:cubicBezTo>
                        <a:pt x="71" y="152"/>
                        <a:pt x="70" y="152"/>
                        <a:pt x="70" y="152"/>
                      </a:cubicBezTo>
                      <a:cubicBezTo>
                        <a:pt x="69" y="152"/>
                        <a:pt x="67" y="150"/>
                        <a:pt x="67" y="150"/>
                      </a:cubicBezTo>
                      <a:cubicBezTo>
                        <a:pt x="66" y="150"/>
                        <a:pt x="66" y="150"/>
                        <a:pt x="66" y="150"/>
                      </a:cubicBezTo>
                      <a:close/>
                      <a:moveTo>
                        <a:pt x="50" y="147"/>
                      </a:moveTo>
                      <a:cubicBezTo>
                        <a:pt x="50" y="147"/>
                        <a:pt x="50" y="147"/>
                        <a:pt x="50" y="147"/>
                      </a:cubicBezTo>
                      <a:cubicBezTo>
                        <a:pt x="52" y="148"/>
                        <a:pt x="52" y="148"/>
                        <a:pt x="52" y="148"/>
                      </a:cubicBezTo>
                      <a:cubicBezTo>
                        <a:pt x="53" y="149"/>
                        <a:pt x="53" y="149"/>
                        <a:pt x="53" y="149"/>
                      </a:cubicBezTo>
                      <a:cubicBezTo>
                        <a:pt x="55" y="150"/>
                        <a:pt x="55" y="150"/>
                        <a:pt x="55" y="150"/>
                      </a:cubicBezTo>
                      <a:cubicBezTo>
                        <a:pt x="53" y="152"/>
                        <a:pt x="53" y="152"/>
                        <a:pt x="53" y="152"/>
                      </a:cubicBezTo>
                      <a:cubicBezTo>
                        <a:pt x="53" y="152"/>
                        <a:pt x="54" y="154"/>
                        <a:pt x="55" y="153"/>
                      </a:cubicBezTo>
                      <a:cubicBezTo>
                        <a:pt x="56" y="153"/>
                        <a:pt x="56" y="153"/>
                        <a:pt x="56" y="153"/>
                      </a:cubicBezTo>
                      <a:cubicBezTo>
                        <a:pt x="56" y="153"/>
                        <a:pt x="58" y="154"/>
                        <a:pt x="58" y="154"/>
                      </a:cubicBezTo>
                      <a:cubicBezTo>
                        <a:pt x="59" y="155"/>
                        <a:pt x="60" y="155"/>
                        <a:pt x="61" y="155"/>
                      </a:cubicBezTo>
                      <a:cubicBezTo>
                        <a:pt x="62" y="155"/>
                        <a:pt x="62" y="154"/>
                        <a:pt x="62" y="154"/>
                      </a:cubicBezTo>
                      <a:cubicBezTo>
                        <a:pt x="62" y="153"/>
                        <a:pt x="62" y="152"/>
                        <a:pt x="62" y="152"/>
                      </a:cubicBezTo>
                      <a:cubicBezTo>
                        <a:pt x="61" y="150"/>
                        <a:pt x="61" y="150"/>
                        <a:pt x="61" y="150"/>
                      </a:cubicBezTo>
                      <a:cubicBezTo>
                        <a:pt x="60" y="148"/>
                        <a:pt x="60" y="148"/>
                        <a:pt x="60" y="148"/>
                      </a:cubicBezTo>
                      <a:cubicBezTo>
                        <a:pt x="56" y="147"/>
                        <a:pt x="56" y="147"/>
                        <a:pt x="56" y="147"/>
                      </a:cubicBezTo>
                      <a:cubicBezTo>
                        <a:pt x="54" y="145"/>
                        <a:pt x="54" y="145"/>
                        <a:pt x="54" y="145"/>
                      </a:cubicBezTo>
                      <a:cubicBezTo>
                        <a:pt x="51" y="144"/>
                        <a:pt x="51" y="144"/>
                        <a:pt x="51" y="144"/>
                      </a:cubicBezTo>
                      <a:cubicBezTo>
                        <a:pt x="50" y="144"/>
                        <a:pt x="50" y="144"/>
                        <a:pt x="50" y="144"/>
                      </a:cubicBezTo>
                      <a:cubicBezTo>
                        <a:pt x="50" y="147"/>
                        <a:pt x="50" y="147"/>
                        <a:pt x="50" y="147"/>
                      </a:cubicBezTo>
                      <a:close/>
                      <a:moveTo>
                        <a:pt x="83" y="25"/>
                      </a:moveTo>
                      <a:cubicBezTo>
                        <a:pt x="83" y="25"/>
                        <a:pt x="83" y="25"/>
                        <a:pt x="83" y="25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83" y="26"/>
                        <a:pt x="84" y="26"/>
                        <a:pt x="84" y="26"/>
                      </a:cubicBezTo>
                      <a:cubicBezTo>
                        <a:pt x="84" y="26"/>
                        <a:pt x="85" y="26"/>
                        <a:pt x="85" y="26"/>
                      </a:cubicBezTo>
                      <a:cubicBezTo>
                        <a:pt x="85" y="26"/>
                        <a:pt x="87" y="27"/>
                        <a:pt x="87" y="27"/>
                      </a:cubicBezTo>
                      <a:cubicBezTo>
                        <a:pt x="87" y="28"/>
                        <a:pt x="88" y="27"/>
                        <a:pt x="88" y="27"/>
                      </a:cubicBezTo>
                      <a:cubicBezTo>
                        <a:pt x="89" y="27"/>
                        <a:pt x="89" y="26"/>
                        <a:pt x="89" y="25"/>
                      </a:cubicBezTo>
                      <a:cubicBezTo>
                        <a:pt x="89" y="25"/>
                        <a:pt x="90" y="24"/>
                        <a:pt x="90" y="24"/>
                      </a:cubicBezTo>
                      <a:cubicBezTo>
                        <a:pt x="90" y="24"/>
                        <a:pt x="93" y="22"/>
                        <a:pt x="93" y="22"/>
                      </a:cubicBezTo>
                      <a:cubicBezTo>
                        <a:pt x="93" y="21"/>
                        <a:pt x="91" y="21"/>
                        <a:pt x="91" y="21"/>
                      </a:cubicBezTo>
                      <a:cubicBezTo>
                        <a:pt x="91" y="21"/>
                        <a:pt x="88" y="22"/>
                        <a:pt x="88" y="22"/>
                      </a:cubicBezTo>
                      <a:cubicBezTo>
                        <a:pt x="88" y="22"/>
                        <a:pt x="85" y="23"/>
                        <a:pt x="85" y="23"/>
                      </a:cubicBezTo>
                      <a:lnTo>
                        <a:pt x="83" y="25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144">
                  <a:extLst>
                    <a:ext uri="{FF2B5EF4-FFF2-40B4-BE49-F238E27FC236}">
                      <a16:creationId xmlns:a16="http://schemas.microsoft.com/office/drawing/2014/main" id="{38A04F20-9AC3-4E9A-330F-16BC58DBFD0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448026" y="3728354"/>
                  <a:ext cx="406507" cy="460985"/>
                </a:xfrm>
                <a:custGeom>
                  <a:avLst/>
                  <a:gdLst>
                    <a:gd name="T0" fmla="*/ 75 w 136"/>
                    <a:gd name="T1" fmla="*/ 25 h 159"/>
                    <a:gd name="T2" fmla="*/ 117 w 136"/>
                    <a:gd name="T3" fmla="*/ 17 h 159"/>
                    <a:gd name="T4" fmla="*/ 125 w 136"/>
                    <a:gd name="T5" fmla="*/ 49 h 159"/>
                    <a:gd name="T6" fmla="*/ 112 w 136"/>
                    <a:gd name="T7" fmla="*/ 67 h 159"/>
                    <a:gd name="T8" fmla="*/ 121 w 136"/>
                    <a:gd name="T9" fmla="*/ 84 h 159"/>
                    <a:gd name="T10" fmla="*/ 114 w 136"/>
                    <a:gd name="T11" fmla="*/ 97 h 159"/>
                    <a:gd name="T12" fmla="*/ 96 w 136"/>
                    <a:gd name="T13" fmla="*/ 100 h 159"/>
                    <a:gd name="T14" fmla="*/ 90 w 136"/>
                    <a:gd name="T15" fmla="*/ 108 h 159"/>
                    <a:gd name="T16" fmla="*/ 92 w 136"/>
                    <a:gd name="T17" fmla="*/ 130 h 159"/>
                    <a:gd name="T18" fmla="*/ 85 w 136"/>
                    <a:gd name="T19" fmla="*/ 141 h 159"/>
                    <a:gd name="T20" fmla="*/ 88 w 136"/>
                    <a:gd name="T21" fmla="*/ 149 h 159"/>
                    <a:gd name="T22" fmla="*/ 85 w 136"/>
                    <a:gd name="T23" fmla="*/ 159 h 159"/>
                    <a:gd name="T24" fmla="*/ 76 w 136"/>
                    <a:gd name="T25" fmla="*/ 148 h 159"/>
                    <a:gd name="T26" fmla="*/ 69 w 136"/>
                    <a:gd name="T27" fmla="*/ 128 h 159"/>
                    <a:gd name="T28" fmla="*/ 56 w 136"/>
                    <a:gd name="T29" fmla="*/ 121 h 159"/>
                    <a:gd name="T30" fmla="*/ 42 w 136"/>
                    <a:gd name="T31" fmla="*/ 119 h 159"/>
                    <a:gd name="T32" fmla="*/ 27 w 136"/>
                    <a:gd name="T33" fmla="*/ 121 h 159"/>
                    <a:gd name="T34" fmla="*/ 13 w 136"/>
                    <a:gd name="T35" fmla="*/ 121 h 159"/>
                    <a:gd name="T36" fmla="*/ 6 w 136"/>
                    <a:gd name="T37" fmla="*/ 112 h 159"/>
                    <a:gd name="T38" fmla="*/ 22 w 136"/>
                    <a:gd name="T39" fmla="*/ 114 h 159"/>
                    <a:gd name="T40" fmla="*/ 27 w 136"/>
                    <a:gd name="T41" fmla="*/ 116 h 159"/>
                    <a:gd name="T42" fmla="*/ 9 w 136"/>
                    <a:gd name="T43" fmla="*/ 111 h 159"/>
                    <a:gd name="T44" fmla="*/ 15 w 136"/>
                    <a:gd name="T45" fmla="*/ 103 h 159"/>
                    <a:gd name="T46" fmla="*/ 25 w 136"/>
                    <a:gd name="T47" fmla="*/ 111 h 159"/>
                    <a:gd name="T48" fmla="*/ 22 w 136"/>
                    <a:gd name="T49" fmla="*/ 105 h 159"/>
                    <a:gd name="T50" fmla="*/ 20 w 136"/>
                    <a:gd name="T51" fmla="*/ 102 h 159"/>
                    <a:gd name="T52" fmla="*/ 20 w 136"/>
                    <a:gd name="T53" fmla="*/ 96 h 159"/>
                    <a:gd name="T54" fmla="*/ 32 w 136"/>
                    <a:gd name="T55" fmla="*/ 104 h 159"/>
                    <a:gd name="T56" fmla="*/ 48 w 136"/>
                    <a:gd name="T57" fmla="*/ 100 h 159"/>
                    <a:gd name="T58" fmla="*/ 30 w 136"/>
                    <a:gd name="T59" fmla="*/ 95 h 159"/>
                    <a:gd name="T60" fmla="*/ 37 w 136"/>
                    <a:gd name="T61" fmla="*/ 73 h 159"/>
                    <a:gd name="T62" fmla="*/ 58 w 136"/>
                    <a:gd name="T63" fmla="*/ 37 h 159"/>
                    <a:gd name="T64" fmla="*/ 67 w 136"/>
                    <a:gd name="T65" fmla="*/ 52 h 159"/>
                    <a:gd name="T66" fmla="*/ 61 w 136"/>
                    <a:gd name="T67" fmla="*/ 64 h 159"/>
                    <a:gd name="T68" fmla="*/ 67 w 136"/>
                    <a:gd name="T69" fmla="*/ 74 h 159"/>
                    <a:gd name="T70" fmla="*/ 66 w 136"/>
                    <a:gd name="T71" fmla="*/ 66 h 159"/>
                    <a:gd name="T72" fmla="*/ 85 w 136"/>
                    <a:gd name="T73" fmla="*/ 65 h 159"/>
                    <a:gd name="T74" fmla="*/ 77 w 136"/>
                    <a:gd name="T75" fmla="*/ 51 h 159"/>
                    <a:gd name="T76" fmla="*/ 71 w 136"/>
                    <a:gd name="T77" fmla="*/ 41 h 159"/>
                    <a:gd name="T78" fmla="*/ 134 w 136"/>
                    <a:gd name="T79" fmla="*/ 0 h 159"/>
                    <a:gd name="T80" fmla="*/ 118 w 136"/>
                    <a:gd name="T81" fmla="*/ 6 h 159"/>
                    <a:gd name="T82" fmla="*/ 111 w 136"/>
                    <a:gd name="T83" fmla="*/ 8 h 159"/>
                    <a:gd name="T84" fmla="*/ 112 w 136"/>
                    <a:gd name="T85" fmla="*/ 9 h 159"/>
                    <a:gd name="T86" fmla="*/ 96 w 136"/>
                    <a:gd name="T87" fmla="*/ 12 h 159"/>
                    <a:gd name="T88" fmla="*/ 98 w 136"/>
                    <a:gd name="T89" fmla="*/ 13 h 159"/>
                    <a:gd name="T90" fmla="*/ 93 w 136"/>
                    <a:gd name="T91" fmla="*/ 13 h 159"/>
                    <a:gd name="T92" fmla="*/ 91 w 136"/>
                    <a:gd name="T93" fmla="*/ 13 h 159"/>
                    <a:gd name="T94" fmla="*/ 81 w 136"/>
                    <a:gd name="T95" fmla="*/ 14 h 159"/>
                    <a:gd name="T96" fmla="*/ 78 w 136"/>
                    <a:gd name="T97" fmla="*/ 14 h 159"/>
                    <a:gd name="T98" fmla="*/ 56 w 136"/>
                    <a:gd name="T99" fmla="*/ 22 h 159"/>
                    <a:gd name="T100" fmla="*/ 60 w 136"/>
                    <a:gd name="T101" fmla="*/ 18 h 159"/>
                    <a:gd name="T102" fmla="*/ 54 w 136"/>
                    <a:gd name="T103" fmla="*/ 25 h 159"/>
                    <a:gd name="T104" fmla="*/ 22 w 136"/>
                    <a:gd name="T105" fmla="*/ 94 h 159"/>
                    <a:gd name="T106" fmla="*/ 29 w 136"/>
                    <a:gd name="T107" fmla="*/ 101 h 159"/>
                    <a:gd name="T108" fmla="*/ 30 w 136"/>
                    <a:gd name="T109" fmla="*/ 97 h 159"/>
                    <a:gd name="T110" fmla="*/ 20 w 136"/>
                    <a:gd name="T111" fmla="*/ 94 h 159"/>
                    <a:gd name="T112" fmla="*/ 76 w 136"/>
                    <a:gd name="T113" fmla="*/ 74 h 159"/>
                    <a:gd name="T114" fmla="*/ 74 w 136"/>
                    <a:gd name="T115" fmla="*/ 7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36" h="159">
                      <a:moveTo>
                        <a:pt x="72" y="35"/>
                      </a:move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70" y="31"/>
                        <a:pt x="70" y="31"/>
                        <a:pt x="70" y="31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5"/>
                        <a:pt x="77" y="23"/>
                        <a:pt x="78" y="22"/>
                      </a:cubicBezTo>
                      <a:cubicBezTo>
                        <a:pt x="79" y="22"/>
                        <a:pt x="83" y="20"/>
                        <a:pt x="83" y="20"/>
                      </a:cubicBezTo>
                      <a:cubicBezTo>
                        <a:pt x="83" y="20"/>
                        <a:pt x="87" y="18"/>
                        <a:pt x="88" y="18"/>
                      </a:cubicBezTo>
                      <a:cubicBezTo>
                        <a:pt x="89" y="18"/>
                        <a:pt x="96" y="17"/>
                        <a:pt x="96" y="17"/>
                      </a:cubicBezTo>
                      <a:cubicBezTo>
                        <a:pt x="103" y="19"/>
                        <a:pt x="103" y="19"/>
                        <a:pt x="103" y="19"/>
                      </a:cubicBezTo>
                      <a:cubicBezTo>
                        <a:pt x="103" y="19"/>
                        <a:pt x="105" y="17"/>
                        <a:pt x="107" y="17"/>
                      </a:cubicBezTo>
                      <a:cubicBezTo>
                        <a:pt x="107" y="17"/>
                        <a:pt x="109" y="18"/>
                        <a:pt x="110" y="18"/>
                      </a:cubicBezTo>
                      <a:cubicBezTo>
                        <a:pt x="111" y="18"/>
                        <a:pt x="113" y="17"/>
                        <a:pt x="113" y="17"/>
                      </a:cubicBezTo>
                      <a:cubicBezTo>
                        <a:pt x="117" y="17"/>
                        <a:pt x="117" y="17"/>
                        <a:pt x="117" y="17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1" y="25"/>
                        <a:pt x="121" y="25"/>
                        <a:pt x="121" y="25"/>
                      </a:cubicBezTo>
                      <a:cubicBezTo>
                        <a:pt x="126" y="26"/>
                        <a:pt x="126" y="26"/>
                        <a:pt x="126" y="26"/>
                      </a:cubicBezTo>
                      <a:cubicBezTo>
                        <a:pt x="126" y="26"/>
                        <a:pt x="125" y="28"/>
                        <a:pt x="125" y="29"/>
                      </a:cubicBezTo>
                      <a:cubicBezTo>
                        <a:pt x="126" y="29"/>
                        <a:pt x="129" y="30"/>
                        <a:pt x="129" y="30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29" y="31"/>
                        <a:pt x="129" y="35"/>
                        <a:pt x="129" y="36"/>
                      </a:cubicBezTo>
                      <a:cubicBezTo>
                        <a:pt x="129" y="37"/>
                        <a:pt x="129" y="43"/>
                        <a:pt x="129" y="43"/>
                      </a:cubicBezTo>
                      <a:cubicBezTo>
                        <a:pt x="129" y="43"/>
                        <a:pt x="126" y="49"/>
                        <a:pt x="125" y="49"/>
                      </a:cubicBezTo>
                      <a:cubicBezTo>
                        <a:pt x="124" y="50"/>
                        <a:pt x="125" y="54"/>
                        <a:pt x="125" y="54"/>
                      </a:cubicBezTo>
                      <a:cubicBezTo>
                        <a:pt x="124" y="59"/>
                        <a:pt x="124" y="59"/>
                        <a:pt x="124" y="59"/>
                      </a:cubicBezTo>
                      <a:cubicBezTo>
                        <a:pt x="124" y="59"/>
                        <a:pt x="124" y="63"/>
                        <a:pt x="123" y="62"/>
                      </a:cubicBezTo>
                      <a:cubicBezTo>
                        <a:pt x="122" y="62"/>
                        <a:pt x="117" y="60"/>
                        <a:pt x="117" y="60"/>
                      </a:cubicBezTo>
                      <a:cubicBezTo>
                        <a:pt x="113" y="61"/>
                        <a:pt x="113" y="61"/>
                        <a:pt x="113" y="61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5" y="65"/>
                        <a:pt x="115" y="65"/>
                        <a:pt x="115" y="65"/>
                      </a:cubicBezTo>
                      <a:cubicBezTo>
                        <a:pt x="112" y="65"/>
                        <a:pt x="112" y="65"/>
                        <a:pt x="112" y="65"/>
                      </a:cubicBezTo>
                      <a:cubicBezTo>
                        <a:pt x="112" y="67"/>
                        <a:pt x="112" y="67"/>
                        <a:pt x="112" y="67"/>
                      </a:cubicBezTo>
                      <a:cubicBezTo>
                        <a:pt x="112" y="67"/>
                        <a:pt x="113" y="69"/>
                        <a:pt x="114" y="70"/>
                      </a:cubicBezTo>
                      <a:cubicBezTo>
                        <a:pt x="114" y="71"/>
                        <a:pt x="117" y="71"/>
                        <a:pt x="117" y="71"/>
                      </a:cubicBezTo>
                      <a:cubicBezTo>
                        <a:pt x="119" y="73"/>
                        <a:pt x="119" y="73"/>
                        <a:pt x="119" y="73"/>
                      </a:cubicBezTo>
                      <a:cubicBezTo>
                        <a:pt x="122" y="72"/>
                        <a:pt x="122" y="72"/>
                        <a:pt x="122" y="72"/>
                      </a:cubicBezTo>
                      <a:cubicBezTo>
                        <a:pt x="124" y="76"/>
                        <a:pt x="124" y="76"/>
                        <a:pt x="124" y="76"/>
                      </a:cubicBezTo>
                      <a:cubicBezTo>
                        <a:pt x="123" y="78"/>
                        <a:pt x="123" y="78"/>
                        <a:pt x="123" y="78"/>
                      </a:cubicBezTo>
                      <a:cubicBezTo>
                        <a:pt x="123" y="78"/>
                        <a:pt x="123" y="80"/>
                        <a:pt x="123" y="81"/>
                      </a:cubicBezTo>
                      <a:cubicBezTo>
                        <a:pt x="123" y="82"/>
                        <a:pt x="124" y="83"/>
                        <a:pt x="123" y="83"/>
                      </a:cubicBezTo>
                      <a:cubicBezTo>
                        <a:pt x="123" y="83"/>
                        <a:pt x="121" y="84"/>
                        <a:pt x="121" y="84"/>
                      </a:cubicBezTo>
                      <a:cubicBezTo>
                        <a:pt x="120" y="86"/>
                        <a:pt x="120" y="86"/>
                        <a:pt x="120" y="86"/>
                      </a:cubicBezTo>
                      <a:cubicBezTo>
                        <a:pt x="120" y="86"/>
                        <a:pt x="118" y="87"/>
                        <a:pt x="117" y="87"/>
                      </a:cubicBezTo>
                      <a:cubicBezTo>
                        <a:pt x="116" y="88"/>
                        <a:pt x="116" y="88"/>
                        <a:pt x="116" y="89"/>
                      </a:cubicBezTo>
                      <a:cubicBezTo>
                        <a:pt x="116" y="89"/>
                        <a:pt x="112" y="88"/>
                        <a:pt x="112" y="88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10" y="91"/>
                        <a:pt x="110" y="91"/>
                        <a:pt x="110" y="91"/>
                      </a:cubicBezTo>
                      <a:cubicBezTo>
                        <a:pt x="112" y="94"/>
                        <a:pt x="112" y="94"/>
                        <a:pt x="112" y="94"/>
                      </a:cubicBezTo>
                      <a:cubicBezTo>
                        <a:pt x="115" y="96"/>
                        <a:pt x="115" y="96"/>
                        <a:pt x="115" y="96"/>
                      </a:cubicBezTo>
                      <a:cubicBezTo>
                        <a:pt x="114" y="97"/>
                        <a:pt x="114" y="97"/>
                        <a:pt x="114" y="97"/>
                      </a:cubicBezTo>
                      <a:cubicBezTo>
                        <a:pt x="112" y="98"/>
                        <a:pt x="112" y="98"/>
                        <a:pt x="112" y="98"/>
                      </a:cubicBezTo>
                      <a:cubicBezTo>
                        <a:pt x="111" y="100"/>
                        <a:pt x="111" y="100"/>
                        <a:pt x="111" y="100"/>
                      </a:cubicBezTo>
                      <a:cubicBezTo>
                        <a:pt x="108" y="100"/>
                        <a:pt x="108" y="100"/>
                        <a:pt x="108" y="100"/>
                      </a:cubicBezTo>
                      <a:cubicBezTo>
                        <a:pt x="105" y="101"/>
                        <a:pt x="105" y="101"/>
                        <a:pt x="105" y="101"/>
                      </a:cubicBezTo>
                      <a:cubicBezTo>
                        <a:pt x="104" y="101"/>
                        <a:pt x="104" y="101"/>
                        <a:pt x="104" y="101"/>
                      </a:cubicBezTo>
                      <a:cubicBezTo>
                        <a:pt x="101" y="101"/>
                        <a:pt x="101" y="101"/>
                        <a:pt x="101" y="101"/>
                      </a:cubicBezTo>
                      <a:cubicBezTo>
                        <a:pt x="100" y="103"/>
                        <a:pt x="100" y="103"/>
                        <a:pt x="100" y="103"/>
                      </a:cubicBezTo>
                      <a:cubicBezTo>
                        <a:pt x="99" y="101"/>
                        <a:pt x="99" y="101"/>
                        <a:pt x="99" y="101"/>
                      </a:cubicBezTo>
                      <a:cubicBezTo>
                        <a:pt x="96" y="100"/>
                        <a:pt x="96" y="100"/>
                        <a:pt x="96" y="100"/>
                      </a:cubicBezTo>
                      <a:cubicBezTo>
                        <a:pt x="94" y="98"/>
                        <a:pt x="94" y="98"/>
                        <a:pt x="94" y="98"/>
                      </a:cubicBezTo>
                      <a:cubicBezTo>
                        <a:pt x="91" y="99"/>
                        <a:pt x="91" y="99"/>
                        <a:pt x="91" y="99"/>
                      </a:cubicBezTo>
                      <a:cubicBezTo>
                        <a:pt x="94" y="101"/>
                        <a:pt x="94" y="101"/>
                        <a:pt x="94" y="101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87" y="100"/>
                        <a:pt x="87" y="100"/>
                        <a:pt x="87" y="100"/>
                      </a:cubicBezTo>
                      <a:cubicBezTo>
                        <a:pt x="87" y="103"/>
                        <a:pt x="87" y="103"/>
                        <a:pt x="87" y="103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87" y="105"/>
                        <a:pt x="86" y="106"/>
                        <a:pt x="87" y="106"/>
                      </a:cubicBezTo>
                      <a:cubicBezTo>
                        <a:pt x="88" y="106"/>
                        <a:pt x="90" y="108"/>
                        <a:pt x="90" y="108"/>
                      </a:cubicBezTo>
                      <a:cubicBezTo>
                        <a:pt x="90" y="110"/>
                        <a:pt x="90" y="110"/>
                        <a:pt x="90" y="110"/>
                      </a:cubicBezTo>
                      <a:cubicBezTo>
                        <a:pt x="91" y="112"/>
                        <a:pt x="91" y="112"/>
                        <a:pt x="91" y="112"/>
                      </a:cubicBezTo>
                      <a:cubicBezTo>
                        <a:pt x="91" y="113"/>
                        <a:pt x="91" y="113"/>
                        <a:pt x="91" y="113"/>
                      </a:cubicBezTo>
                      <a:cubicBezTo>
                        <a:pt x="93" y="116"/>
                        <a:pt x="93" y="116"/>
                        <a:pt x="93" y="116"/>
                      </a:cubicBezTo>
                      <a:cubicBezTo>
                        <a:pt x="93" y="119"/>
                        <a:pt x="93" y="119"/>
                        <a:pt x="93" y="119"/>
                      </a:cubicBezTo>
                      <a:cubicBezTo>
                        <a:pt x="95" y="122"/>
                        <a:pt x="95" y="122"/>
                        <a:pt x="95" y="122"/>
                      </a:cubicBezTo>
                      <a:cubicBezTo>
                        <a:pt x="94" y="125"/>
                        <a:pt x="94" y="125"/>
                        <a:pt x="94" y="125"/>
                      </a:cubicBezTo>
                      <a:cubicBezTo>
                        <a:pt x="94" y="125"/>
                        <a:pt x="95" y="127"/>
                        <a:pt x="94" y="128"/>
                      </a:cubicBezTo>
                      <a:cubicBezTo>
                        <a:pt x="94" y="128"/>
                        <a:pt x="92" y="130"/>
                        <a:pt x="92" y="130"/>
                      </a:cubicBezTo>
                      <a:cubicBezTo>
                        <a:pt x="91" y="132"/>
                        <a:pt x="91" y="132"/>
                        <a:pt x="91" y="132"/>
                      </a:cubicBezTo>
                      <a:cubicBezTo>
                        <a:pt x="89" y="133"/>
                        <a:pt x="89" y="133"/>
                        <a:pt x="89" y="133"/>
                      </a:cubicBezTo>
                      <a:cubicBezTo>
                        <a:pt x="89" y="135"/>
                        <a:pt x="89" y="135"/>
                        <a:pt x="89" y="135"/>
                      </a:cubicBezTo>
                      <a:cubicBezTo>
                        <a:pt x="89" y="135"/>
                        <a:pt x="89" y="138"/>
                        <a:pt x="90" y="138"/>
                      </a:cubicBezTo>
                      <a:cubicBezTo>
                        <a:pt x="90" y="138"/>
                        <a:pt x="92" y="136"/>
                        <a:pt x="92" y="136"/>
                      </a:cubicBezTo>
                      <a:cubicBezTo>
                        <a:pt x="92" y="136"/>
                        <a:pt x="94" y="138"/>
                        <a:pt x="93" y="139"/>
                      </a:cubicBezTo>
                      <a:cubicBezTo>
                        <a:pt x="93" y="139"/>
                        <a:pt x="89" y="139"/>
                        <a:pt x="89" y="13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cubicBezTo>
                        <a:pt x="87" y="139"/>
                        <a:pt x="86" y="141"/>
                        <a:pt x="85" y="141"/>
                      </a:cubicBezTo>
                      <a:cubicBezTo>
                        <a:pt x="85" y="142"/>
                        <a:pt x="85" y="143"/>
                        <a:pt x="85" y="143"/>
                      </a:cubicBezTo>
                      <a:cubicBezTo>
                        <a:pt x="83" y="141"/>
                        <a:pt x="83" y="141"/>
                        <a:pt x="83" y="141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83" y="144"/>
                        <a:pt x="83" y="144"/>
                        <a:pt x="83" y="144"/>
                      </a:cubicBezTo>
                      <a:cubicBezTo>
                        <a:pt x="83" y="146"/>
                        <a:pt x="83" y="146"/>
                        <a:pt x="83" y="146"/>
                      </a:cubicBezTo>
                      <a:cubicBezTo>
                        <a:pt x="83" y="146"/>
                        <a:pt x="85" y="146"/>
                        <a:pt x="85" y="146"/>
                      </a:cubicBezTo>
                      <a:cubicBezTo>
                        <a:pt x="85" y="146"/>
                        <a:pt x="87" y="147"/>
                        <a:pt x="87" y="147"/>
                      </a:cubicBezTo>
                      <a:cubicBezTo>
                        <a:pt x="87" y="147"/>
                        <a:pt x="86" y="148"/>
                        <a:pt x="87" y="148"/>
                      </a:cubicBezTo>
                      <a:cubicBezTo>
                        <a:pt x="87" y="149"/>
                        <a:pt x="87" y="149"/>
                        <a:pt x="88" y="149"/>
                      </a:cubicBezTo>
                      <a:cubicBezTo>
                        <a:pt x="89" y="150"/>
                        <a:pt x="89" y="150"/>
                        <a:pt x="89" y="150"/>
                      </a:cubicBezTo>
                      <a:cubicBezTo>
                        <a:pt x="89" y="150"/>
                        <a:pt x="89" y="152"/>
                        <a:pt x="89" y="153"/>
                      </a:cubicBezTo>
                      <a:cubicBezTo>
                        <a:pt x="88" y="153"/>
                        <a:pt x="88" y="154"/>
                        <a:pt x="88" y="154"/>
                      </a:cubicBezTo>
                      <a:cubicBezTo>
                        <a:pt x="87" y="154"/>
                        <a:pt x="87" y="154"/>
                        <a:pt x="87" y="154"/>
                      </a:cubicBezTo>
                      <a:cubicBezTo>
                        <a:pt x="86" y="155"/>
                        <a:pt x="86" y="156"/>
                        <a:pt x="86" y="156"/>
                      </a:cubicBezTo>
                      <a:cubicBezTo>
                        <a:pt x="86" y="156"/>
                        <a:pt x="85" y="156"/>
                        <a:pt x="85" y="156"/>
                      </a:cubicBezTo>
                      <a:cubicBezTo>
                        <a:pt x="85" y="157"/>
                        <a:pt x="86" y="158"/>
                        <a:pt x="86" y="159"/>
                      </a:cubicBezTo>
                      <a:cubicBezTo>
                        <a:pt x="86" y="159"/>
                        <a:pt x="86" y="159"/>
                        <a:pt x="85" y="159"/>
                      </a:cubicBezTo>
                      <a:cubicBezTo>
                        <a:pt x="85" y="159"/>
                        <a:pt x="85" y="159"/>
                        <a:pt x="85" y="159"/>
                      </a:cubicBezTo>
                      <a:cubicBezTo>
                        <a:pt x="85" y="159"/>
                        <a:pt x="83" y="157"/>
                        <a:pt x="83" y="157"/>
                      </a:cubicBezTo>
                      <a:cubicBezTo>
                        <a:pt x="82" y="157"/>
                        <a:pt x="81" y="158"/>
                        <a:pt x="79" y="158"/>
                      </a:cubicBezTo>
                      <a:cubicBezTo>
                        <a:pt x="78" y="157"/>
                        <a:pt x="78" y="157"/>
                        <a:pt x="78" y="157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4" y="156"/>
                        <a:pt x="74" y="156"/>
                        <a:pt x="74" y="156"/>
                      </a:cubicBezTo>
                      <a:cubicBezTo>
                        <a:pt x="73" y="154"/>
                        <a:pt x="73" y="154"/>
                        <a:pt x="73" y="154"/>
                      </a:cubicBezTo>
                      <a:cubicBezTo>
                        <a:pt x="73" y="154"/>
                        <a:pt x="73" y="152"/>
                        <a:pt x="73" y="151"/>
                      </a:cubicBezTo>
                      <a:cubicBezTo>
                        <a:pt x="73" y="151"/>
                        <a:pt x="74" y="150"/>
                        <a:pt x="74" y="150"/>
                      </a:cubicBezTo>
                      <a:cubicBezTo>
                        <a:pt x="75" y="150"/>
                        <a:pt x="76" y="148"/>
                        <a:pt x="76" y="148"/>
                      </a:cubicBezTo>
                      <a:cubicBezTo>
                        <a:pt x="76" y="148"/>
                        <a:pt x="77" y="146"/>
                        <a:pt x="78" y="145"/>
                      </a:cubicBezTo>
                      <a:cubicBezTo>
                        <a:pt x="78" y="145"/>
                        <a:pt x="79" y="142"/>
                        <a:pt x="79" y="142"/>
                      </a:cubicBezTo>
                      <a:cubicBezTo>
                        <a:pt x="79" y="141"/>
                        <a:pt x="80" y="140"/>
                        <a:pt x="80" y="140"/>
                      </a:cubicBezTo>
                      <a:cubicBezTo>
                        <a:pt x="80" y="140"/>
                        <a:pt x="82" y="138"/>
                        <a:pt x="82" y="137"/>
                      </a:cubicBezTo>
                      <a:cubicBezTo>
                        <a:pt x="82" y="136"/>
                        <a:pt x="81" y="136"/>
                        <a:pt x="80" y="136"/>
                      </a:cubicBezTo>
                      <a:cubicBezTo>
                        <a:pt x="80" y="136"/>
                        <a:pt x="77" y="135"/>
                        <a:pt x="76" y="134"/>
                      </a:cubicBezTo>
                      <a:cubicBezTo>
                        <a:pt x="75" y="134"/>
                        <a:pt x="73" y="133"/>
                        <a:pt x="71" y="133"/>
                      </a:cubicBezTo>
                      <a:cubicBezTo>
                        <a:pt x="69" y="132"/>
                        <a:pt x="70" y="132"/>
                        <a:pt x="71" y="130"/>
                      </a:cubicBezTo>
                      <a:cubicBezTo>
                        <a:pt x="71" y="129"/>
                        <a:pt x="69" y="129"/>
                        <a:pt x="69" y="128"/>
                      </a:cubicBezTo>
                      <a:cubicBezTo>
                        <a:pt x="69" y="128"/>
                        <a:pt x="68" y="129"/>
                        <a:pt x="67" y="130"/>
                      </a:cubicBezTo>
                      <a:cubicBezTo>
                        <a:pt x="66" y="130"/>
                        <a:pt x="65" y="129"/>
                        <a:pt x="64" y="129"/>
                      </a:cubicBezTo>
                      <a:cubicBezTo>
                        <a:pt x="64" y="129"/>
                        <a:pt x="61" y="129"/>
                        <a:pt x="61" y="129"/>
                      </a:cubicBezTo>
                      <a:cubicBezTo>
                        <a:pt x="61" y="129"/>
                        <a:pt x="61" y="128"/>
                        <a:pt x="61" y="127"/>
                      </a:cubicBezTo>
                      <a:cubicBezTo>
                        <a:pt x="61" y="126"/>
                        <a:pt x="60" y="126"/>
                        <a:pt x="60" y="126"/>
                      </a:cubicBezTo>
                      <a:cubicBezTo>
                        <a:pt x="60" y="126"/>
                        <a:pt x="58" y="126"/>
                        <a:pt x="58" y="125"/>
                      </a:cubicBezTo>
                      <a:cubicBezTo>
                        <a:pt x="57" y="125"/>
                        <a:pt x="58" y="125"/>
                        <a:pt x="58" y="124"/>
                      </a:cubicBezTo>
                      <a:cubicBezTo>
                        <a:pt x="58" y="123"/>
                        <a:pt x="58" y="124"/>
                        <a:pt x="57" y="124"/>
                      </a:cubicBezTo>
                      <a:cubicBezTo>
                        <a:pt x="56" y="124"/>
                        <a:pt x="56" y="121"/>
                        <a:pt x="56" y="121"/>
                      </a:cubicBezTo>
                      <a:cubicBezTo>
                        <a:pt x="56" y="121"/>
                        <a:pt x="55" y="119"/>
                        <a:pt x="55" y="118"/>
                      </a:cubicBezTo>
                      <a:cubicBezTo>
                        <a:pt x="54" y="116"/>
                        <a:pt x="54" y="118"/>
                        <a:pt x="54" y="118"/>
                      </a:cubicBezTo>
                      <a:cubicBezTo>
                        <a:pt x="52" y="121"/>
                        <a:pt x="52" y="121"/>
                        <a:pt x="52" y="121"/>
                      </a:cubicBezTo>
                      <a:cubicBezTo>
                        <a:pt x="52" y="121"/>
                        <a:pt x="51" y="121"/>
                        <a:pt x="48" y="120"/>
                      </a:cubicBezTo>
                      <a:cubicBezTo>
                        <a:pt x="46" y="119"/>
                        <a:pt x="47" y="119"/>
                        <a:pt x="47" y="119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49" y="117"/>
                        <a:pt x="47" y="116"/>
                        <a:pt x="46" y="116"/>
                      </a:cubicBezTo>
                      <a:cubicBezTo>
                        <a:pt x="45" y="115"/>
                        <a:pt x="45" y="115"/>
                        <a:pt x="44" y="117"/>
                      </a:cubicBezTo>
                      <a:cubicBezTo>
                        <a:pt x="43" y="118"/>
                        <a:pt x="43" y="118"/>
                        <a:pt x="42" y="119"/>
                      </a:cubicBezTo>
                      <a:cubicBezTo>
                        <a:pt x="41" y="120"/>
                        <a:pt x="41" y="120"/>
                        <a:pt x="39" y="120"/>
                      </a:cubicBezTo>
                      <a:cubicBezTo>
                        <a:pt x="38" y="120"/>
                        <a:pt x="38" y="119"/>
                        <a:pt x="37" y="119"/>
                      </a:cubicBezTo>
                      <a:cubicBezTo>
                        <a:pt x="37" y="118"/>
                        <a:pt x="37" y="118"/>
                        <a:pt x="36" y="117"/>
                      </a:cubicBezTo>
                      <a:cubicBezTo>
                        <a:pt x="36" y="116"/>
                        <a:pt x="35" y="116"/>
                        <a:pt x="35" y="116"/>
                      </a:cubicBezTo>
                      <a:cubicBezTo>
                        <a:pt x="35" y="116"/>
                        <a:pt x="33" y="117"/>
                        <a:pt x="33" y="118"/>
                      </a:cubicBezTo>
                      <a:cubicBezTo>
                        <a:pt x="32" y="118"/>
                        <a:pt x="33" y="119"/>
                        <a:pt x="33" y="120"/>
                      </a:cubicBezTo>
                      <a:cubicBezTo>
                        <a:pt x="34" y="121"/>
                        <a:pt x="33" y="122"/>
                        <a:pt x="33" y="122"/>
                      </a:cubicBezTo>
                      <a:cubicBezTo>
                        <a:pt x="33" y="122"/>
                        <a:pt x="31" y="122"/>
                        <a:pt x="30" y="122"/>
                      </a:cubicBezTo>
                      <a:cubicBezTo>
                        <a:pt x="29" y="122"/>
                        <a:pt x="28" y="122"/>
                        <a:pt x="27" y="121"/>
                      </a:cubicBezTo>
                      <a:cubicBezTo>
                        <a:pt x="25" y="120"/>
                        <a:pt x="26" y="122"/>
                        <a:pt x="26" y="123"/>
                      </a:cubicBezTo>
                      <a:cubicBezTo>
                        <a:pt x="26" y="123"/>
                        <a:pt x="24" y="125"/>
                        <a:pt x="24" y="125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2" y="125"/>
                        <a:pt x="20" y="124"/>
                        <a:pt x="20" y="124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16" y="124"/>
                        <a:pt x="16" y="124"/>
                        <a:pt x="16" y="124"/>
                      </a:cubicBezTo>
                      <a:cubicBezTo>
                        <a:pt x="15" y="124"/>
                        <a:pt x="15" y="124"/>
                        <a:pt x="15" y="124"/>
                      </a:cubicBezTo>
                      <a:cubicBezTo>
                        <a:pt x="14" y="121"/>
                        <a:pt x="14" y="121"/>
                        <a:pt x="14" y="121"/>
                      </a:cubicBezTo>
                      <a:cubicBezTo>
                        <a:pt x="13" y="121"/>
                        <a:pt x="13" y="121"/>
                        <a:pt x="13" y="121"/>
                      </a:cubicBezTo>
                      <a:cubicBezTo>
                        <a:pt x="9" y="119"/>
                        <a:pt x="9" y="119"/>
                        <a:pt x="9" y="119"/>
                      </a:cubicBezTo>
                      <a:cubicBezTo>
                        <a:pt x="8" y="118"/>
                        <a:pt x="8" y="118"/>
                        <a:pt x="8" y="118"/>
                      </a:cubicBezTo>
                      <a:cubicBezTo>
                        <a:pt x="6" y="119"/>
                        <a:pt x="6" y="119"/>
                        <a:pt x="6" y="119"/>
                      </a:cubicBezTo>
                      <a:cubicBezTo>
                        <a:pt x="5" y="120"/>
                        <a:pt x="5" y="120"/>
                        <a:pt x="5" y="120"/>
                      </a:cubicBezTo>
                      <a:cubicBezTo>
                        <a:pt x="5" y="120"/>
                        <a:pt x="3" y="121"/>
                        <a:pt x="2" y="121"/>
                      </a:cubicBezTo>
                      <a:cubicBezTo>
                        <a:pt x="2" y="120"/>
                        <a:pt x="0" y="116"/>
                        <a:pt x="0" y="116"/>
                      </a:cubicBezTo>
                      <a:cubicBezTo>
                        <a:pt x="1" y="113"/>
                        <a:pt x="1" y="113"/>
                        <a:pt x="1" y="113"/>
                      </a:cubicBezTo>
                      <a:cubicBezTo>
                        <a:pt x="1" y="113"/>
                        <a:pt x="4" y="112"/>
                        <a:pt x="4" y="112"/>
                      </a:cubicBezTo>
                      <a:cubicBezTo>
                        <a:pt x="4" y="112"/>
                        <a:pt x="6" y="112"/>
                        <a:pt x="6" y="112"/>
                      </a:cubicBezTo>
                      <a:cubicBezTo>
                        <a:pt x="6" y="112"/>
                        <a:pt x="7" y="112"/>
                        <a:pt x="7" y="113"/>
                      </a:cubicBezTo>
                      <a:cubicBezTo>
                        <a:pt x="8" y="113"/>
                        <a:pt x="10" y="115"/>
                        <a:pt x="11" y="115"/>
                      </a:cubicBezTo>
                      <a:cubicBezTo>
                        <a:pt x="11" y="115"/>
                        <a:pt x="13" y="116"/>
                        <a:pt x="13" y="116"/>
                      </a:cubicBezTo>
                      <a:cubicBezTo>
                        <a:pt x="14" y="116"/>
                        <a:pt x="16" y="117"/>
                        <a:pt x="16" y="117"/>
                      </a:cubicBezTo>
                      <a:cubicBezTo>
                        <a:pt x="16" y="117"/>
                        <a:pt x="18" y="117"/>
                        <a:pt x="18" y="117"/>
                      </a:cubicBezTo>
                      <a:cubicBezTo>
                        <a:pt x="18" y="117"/>
                        <a:pt x="20" y="116"/>
                        <a:pt x="20" y="116"/>
                      </a:cubicBezTo>
                      <a:cubicBezTo>
                        <a:pt x="20" y="116"/>
                        <a:pt x="20" y="116"/>
                        <a:pt x="20" y="116"/>
                      </a:cubicBezTo>
                      <a:cubicBezTo>
                        <a:pt x="21" y="115"/>
                        <a:pt x="21" y="114"/>
                        <a:pt x="21" y="114"/>
                      </a:cubicBezTo>
                      <a:cubicBezTo>
                        <a:pt x="21" y="114"/>
                        <a:pt x="22" y="114"/>
                        <a:pt x="22" y="114"/>
                      </a:cubicBezTo>
                      <a:cubicBezTo>
                        <a:pt x="22" y="115"/>
                        <a:pt x="23" y="116"/>
                        <a:pt x="23" y="116"/>
                      </a:cubicBezTo>
                      <a:cubicBezTo>
                        <a:pt x="23" y="116"/>
                        <a:pt x="24" y="117"/>
                        <a:pt x="24" y="117"/>
                      </a:cubicBezTo>
                      <a:cubicBezTo>
                        <a:pt x="25" y="118"/>
                        <a:pt x="26" y="118"/>
                        <a:pt x="26" y="118"/>
                      </a:cubicBezTo>
                      <a:cubicBezTo>
                        <a:pt x="26" y="118"/>
                        <a:pt x="27" y="117"/>
                        <a:pt x="27" y="117"/>
                      </a:cubicBezTo>
                      <a:cubicBezTo>
                        <a:pt x="27" y="117"/>
                        <a:pt x="28" y="118"/>
                        <a:pt x="28" y="117"/>
                      </a:cubicBezTo>
                      <a:cubicBezTo>
                        <a:pt x="28" y="117"/>
                        <a:pt x="29" y="117"/>
                        <a:pt x="29" y="117"/>
                      </a:cubicBezTo>
                      <a:cubicBezTo>
                        <a:pt x="29" y="117"/>
                        <a:pt x="30" y="116"/>
                        <a:pt x="29" y="116"/>
                      </a:cubicBezTo>
                      <a:cubicBezTo>
                        <a:pt x="29" y="116"/>
                        <a:pt x="29" y="115"/>
                        <a:pt x="29" y="116"/>
                      </a:cubicBezTo>
                      <a:cubicBezTo>
                        <a:pt x="28" y="116"/>
                        <a:pt x="28" y="116"/>
                        <a:pt x="27" y="116"/>
                      </a:cubicBezTo>
                      <a:cubicBezTo>
                        <a:pt x="26" y="116"/>
                        <a:pt x="24" y="115"/>
                        <a:pt x="24" y="115"/>
                      </a:cubicBezTo>
                      <a:cubicBezTo>
                        <a:pt x="24" y="114"/>
                        <a:pt x="23" y="114"/>
                        <a:pt x="23" y="113"/>
                      </a:cubicBezTo>
                      <a:cubicBezTo>
                        <a:pt x="22" y="113"/>
                        <a:pt x="22" y="112"/>
                        <a:pt x="21" y="112"/>
                      </a:cubicBezTo>
                      <a:cubicBezTo>
                        <a:pt x="20" y="112"/>
                        <a:pt x="20" y="112"/>
                        <a:pt x="20" y="112"/>
                      </a:cubicBezTo>
                      <a:cubicBezTo>
                        <a:pt x="20" y="112"/>
                        <a:pt x="19" y="113"/>
                        <a:pt x="19" y="114"/>
                      </a:cubicBezTo>
                      <a:cubicBezTo>
                        <a:pt x="19" y="114"/>
                        <a:pt x="20" y="115"/>
                        <a:pt x="18" y="114"/>
                      </a:cubicBezTo>
                      <a:cubicBezTo>
                        <a:pt x="16" y="114"/>
                        <a:pt x="14" y="114"/>
                        <a:pt x="14" y="114"/>
                      </a:cubicBezTo>
                      <a:cubicBezTo>
                        <a:pt x="11" y="111"/>
                        <a:pt x="11" y="111"/>
                        <a:pt x="11" y="111"/>
                      </a:cubicBezTo>
                      <a:cubicBezTo>
                        <a:pt x="11" y="111"/>
                        <a:pt x="10" y="111"/>
                        <a:pt x="9" y="111"/>
                      </a:cubicBezTo>
                      <a:cubicBezTo>
                        <a:pt x="9" y="111"/>
                        <a:pt x="7" y="110"/>
                        <a:pt x="7" y="109"/>
                      </a:cubicBezTo>
                      <a:cubicBezTo>
                        <a:pt x="7" y="109"/>
                        <a:pt x="6" y="108"/>
                        <a:pt x="6" y="107"/>
                      </a:cubicBezTo>
                      <a:cubicBezTo>
                        <a:pt x="6" y="107"/>
                        <a:pt x="5" y="107"/>
                        <a:pt x="5" y="106"/>
                      </a:cubicBezTo>
                      <a:cubicBezTo>
                        <a:pt x="5" y="106"/>
                        <a:pt x="4" y="105"/>
                        <a:pt x="4" y="105"/>
                      </a:cubicBezTo>
                      <a:cubicBezTo>
                        <a:pt x="4" y="105"/>
                        <a:pt x="4" y="104"/>
                        <a:pt x="5" y="103"/>
                      </a:cubicBezTo>
                      <a:cubicBezTo>
                        <a:pt x="7" y="103"/>
                        <a:pt x="7" y="103"/>
                        <a:pt x="8" y="103"/>
                      </a:cubicBezTo>
                      <a:cubicBezTo>
                        <a:pt x="9" y="103"/>
                        <a:pt x="8" y="103"/>
                        <a:pt x="10" y="103"/>
                      </a:cubicBezTo>
                      <a:cubicBezTo>
                        <a:pt x="12" y="103"/>
                        <a:pt x="11" y="103"/>
                        <a:pt x="12" y="103"/>
                      </a:cubicBezTo>
                      <a:cubicBezTo>
                        <a:pt x="13" y="103"/>
                        <a:pt x="15" y="103"/>
                        <a:pt x="15" y="103"/>
                      </a:cubicBezTo>
                      <a:cubicBezTo>
                        <a:pt x="15" y="103"/>
                        <a:pt x="13" y="102"/>
                        <a:pt x="16" y="103"/>
                      </a:cubicBezTo>
                      <a:cubicBezTo>
                        <a:pt x="16" y="103"/>
                        <a:pt x="20" y="104"/>
                        <a:pt x="19" y="106"/>
                      </a:cubicBezTo>
                      <a:cubicBezTo>
                        <a:pt x="19" y="106"/>
                        <a:pt x="18" y="107"/>
                        <a:pt x="18" y="107"/>
                      </a:cubicBezTo>
                      <a:cubicBezTo>
                        <a:pt x="18" y="107"/>
                        <a:pt x="20" y="108"/>
                        <a:pt x="20" y="108"/>
                      </a:cubicBezTo>
                      <a:cubicBezTo>
                        <a:pt x="20" y="108"/>
                        <a:pt x="21" y="107"/>
                        <a:pt x="21" y="107"/>
                      </a:cubicBezTo>
                      <a:cubicBezTo>
                        <a:pt x="22" y="108"/>
                        <a:pt x="22" y="108"/>
                        <a:pt x="22" y="108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4" y="110"/>
                        <a:pt x="26" y="110"/>
                        <a:pt x="26" y="110"/>
                      </a:cubicBezTo>
                      <a:cubicBezTo>
                        <a:pt x="25" y="111"/>
                        <a:pt x="24" y="109"/>
                        <a:pt x="25" y="111"/>
                      </a:cubicBezTo>
                      <a:cubicBezTo>
                        <a:pt x="26" y="113"/>
                        <a:pt x="27" y="114"/>
                        <a:pt x="27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28" y="114"/>
                        <a:pt x="28" y="113"/>
                        <a:pt x="29" y="113"/>
                      </a:cubicBezTo>
                      <a:cubicBezTo>
                        <a:pt x="29" y="114"/>
                        <a:pt x="31" y="114"/>
                        <a:pt x="32" y="114"/>
                      </a:cubicBezTo>
                      <a:cubicBezTo>
                        <a:pt x="32" y="114"/>
                        <a:pt x="32" y="113"/>
                        <a:pt x="31" y="111"/>
                      </a:cubicBezTo>
                      <a:cubicBezTo>
                        <a:pt x="30" y="110"/>
                        <a:pt x="29" y="109"/>
                        <a:pt x="29" y="109"/>
                      </a:cubicBezTo>
                      <a:cubicBezTo>
                        <a:pt x="28" y="109"/>
                        <a:pt x="29" y="110"/>
                        <a:pt x="27" y="109"/>
                      </a:cubicBezTo>
                      <a:cubicBezTo>
                        <a:pt x="25" y="108"/>
                        <a:pt x="25" y="109"/>
                        <a:pt x="24" y="108"/>
                      </a:cubicBezTo>
                      <a:cubicBezTo>
                        <a:pt x="23" y="106"/>
                        <a:pt x="22" y="106"/>
                        <a:pt x="22" y="105"/>
                      </a:cubicBezTo>
                      <a:cubicBezTo>
                        <a:pt x="22" y="105"/>
                        <a:pt x="23" y="105"/>
                        <a:pt x="24" y="104"/>
                      </a:cubicBezTo>
                      <a:cubicBezTo>
                        <a:pt x="25" y="104"/>
                        <a:pt x="23" y="103"/>
                        <a:pt x="25" y="104"/>
                      </a:cubicBezTo>
                      <a:cubicBezTo>
                        <a:pt x="28" y="105"/>
                        <a:pt x="28" y="105"/>
                        <a:pt x="29" y="105"/>
                      </a:cubicBezTo>
                      <a:cubicBezTo>
                        <a:pt x="29" y="105"/>
                        <a:pt x="31" y="105"/>
                        <a:pt x="29" y="104"/>
                      </a:cubicBezTo>
                      <a:cubicBezTo>
                        <a:pt x="27" y="104"/>
                        <a:pt x="26" y="103"/>
                        <a:pt x="26" y="103"/>
                      </a:cubicBezTo>
                      <a:cubicBezTo>
                        <a:pt x="24" y="103"/>
                        <a:pt x="24" y="103"/>
                        <a:pt x="24" y="103"/>
                      </a:cubicBezTo>
                      <a:cubicBezTo>
                        <a:pt x="24" y="103"/>
                        <a:pt x="24" y="103"/>
                        <a:pt x="23" y="103"/>
                      </a:cubicBezTo>
                      <a:cubicBezTo>
                        <a:pt x="22" y="103"/>
                        <a:pt x="22" y="104"/>
                        <a:pt x="22" y="103"/>
                      </a:cubicBezTo>
                      <a:cubicBezTo>
                        <a:pt x="21" y="103"/>
                        <a:pt x="20" y="103"/>
                        <a:pt x="20" y="102"/>
                      </a:cubicBezTo>
                      <a:cubicBezTo>
                        <a:pt x="19" y="102"/>
                        <a:pt x="18" y="101"/>
                        <a:pt x="18" y="101"/>
                      </a:cubicBezTo>
                      <a:cubicBezTo>
                        <a:pt x="18" y="100"/>
                        <a:pt x="17" y="99"/>
                        <a:pt x="17" y="99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6" y="99"/>
                        <a:pt x="15" y="99"/>
                        <a:pt x="14" y="99"/>
                      </a:cubicBezTo>
                      <a:cubicBezTo>
                        <a:pt x="14" y="99"/>
                        <a:pt x="13" y="99"/>
                        <a:pt x="13" y="99"/>
                      </a:cubicBezTo>
                      <a:cubicBezTo>
                        <a:pt x="13" y="98"/>
                        <a:pt x="13" y="98"/>
                        <a:pt x="13" y="97"/>
                      </a:cubicBezTo>
                      <a:cubicBezTo>
                        <a:pt x="13" y="97"/>
                        <a:pt x="13" y="96"/>
                        <a:pt x="14" y="96"/>
                      </a:cubicBezTo>
                      <a:cubicBezTo>
                        <a:pt x="15" y="96"/>
                        <a:pt x="16" y="96"/>
                        <a:pt x="17" y="96"/>
                      </a:cubicBezTo>
                      <a:cubicBezTo>
                        <a:pt x="18" y="96"/>
                        <a:pt x="19" y="96"/>
                        <a:pt x="20" y="96"/>
                      </a:cubicBezTo>
                      <a:cubicBezTo>
                        <a:pt x="20" y="96"/>
                        <a:pt x="21" y="97"/>
                        <a:pt x="21" y="97"/>
                      </a:cubicBezTo>
                      <a:cubicBezTo>
                        <a:pt x="22" y="98"/>
                        <a:pt x="23" y="98"/>
                        <a:pt x="23" y="98"/>
                      </a:cubicBezTo>
                      <a:cubicBezTo>
                        <a:pt x="23" y="99"/>
                        <a:pt x="23" y="99"/>
                        <a:pt x="24" y="99"/>
                      </a:cubicBezTo>
                      <a:cubicBezTo>
                        <a:pt x="24" y="100"/>
                        <a:pt x="25" y="100"/>
                        <a:pt x="25" y="100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28" y="103"/>
                        <a:pt x="31" y="104"/>
                        <a:pt x="31" y="104"/>
                      </a:cubicBezTo>
                      <a:cubicBezTo>
                        <a:pt x="31" y="104"/>
                        <a:pt x="31" y="104"/>
                        <a:pt x="32" y="104"/>
                      </a:cubicBezTo>
                      <a:cubicBezTo>
                        <a:pt x="33" y="104"/>
                        <a:pt x="33" y="103"/>
                        <a:pt x="33" y="103"/>
                      </a:cubicBezTo>
                      <a:cubicBezTo>
                        <a:pt x="33" y="103"/>
                        <a:pt x="34" y="103"/>
                        <a:pt x="34" y="103"/>
                      </a:cubicBezTo>
                      <a:cubicBezTo>
                        <a:pt x="34" y="103"/>
                        <a:pt x="37" y="101"/>
                        <a:pt x="37" y="101"/>
                      </a:cubicBezTo>
                      <a:cubicBezTo>
                        <a:pt x="37" y="102"/>
                        <a:pt x="38" y="102"/>
                        <a:pt x="39" y="102"/>
                      </a:cubicBezTo>
                      <a:cubicBezTo>
                        <a:pt x="39" y="102"/>
                        <a:pt x="42" y="104"/>
                        <a:pt x="42" y="104"/>
                      </a:cubicBezTo>
                      <a:cubicBezTo>
                        <a:pt x="42" y="103"/>
                        <a:pt x="42" y="102"/>
                        <a:pt x="42" y="102"/>
                      </a:cubicBezTo>
                      <a:cubicBezTo>
                        <a:pt x="42" y="102"/>
                        <a:pt x="43" y="101"/>
                        <a:pt x="43" y="101"/>
                      </a:cubicBezTo>
                      <a:cubicBezTo>
                        <a:pt x="47" y="101"/>
                        <a:pt x="47" y="101"/>
                        <a:pt x="47" y="101"/>
                      </a:cubicBezTo>
                      <a:cubicBezTo>
                        <a:pt x="47" y="101"/>
                        <a:pt x="48" y="100"/>
                        <a:pt x="48" y="100"/>
                      </a:cubicBezTo>
                      <a:cubicBezTo>
                        <a:pt x="47" y="100"/>
                        <a:pt x="46" y="100"/>
                        <a:pt x="46" y="100"/>
                      </a:cubicBezTo>
                      <a:cubicBezTo>
                        <a:pt x="44" y="101"/>
                        <a:pt x="44" y="101"/>
                        <a:pt x="44" y="101"/>
                      </a:cubicBezTo>
                      <a:cubicBezTo>
                        <a:pt x="42" y="101"/>
                        <a:pt x="42" y="101"/>
                        <a:pt x="42" y="101"/>
                      </a:cubicBezTo>
                      <a:cubicBezTo>
                        <a:pt x="42" y="101"/>
                        <a:pt x="41" y="102"/>
                        <a:pt x="41" y="102"/>
                      </a:cubicBezTo>
                      <a:cubicBezTo>
                        <a:pt x="40" y="102"/>
                        <a:pt x="39" y="101"/>
                        <a:pt x="39" y="101"/>
                      </a:cubicBezTo>
                      <a:cubicBezTo>
                        <a:pt x="38" y="100"/>
                        <a:pt x="36" y="99"/>
                        <a:pt x="36" y="99"/>
                      </a:cubicBezTo>
                      <a:cubicBezTo>
                        <a:pt x="35" y="99"/>
                        <a:pt x="36" y="99"/>
                        <a:pt x="34" y="98"/>
                      </a:cubicBezTo>
                      <a:cubicBezTo>
                        <a:pt x="32" y="97"/>
                        <a:pt x="31" y="96"/>
                        <a:pt x="31" y="96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30" y="95"/>
                        <a:pt x="30" y="94"/>
                        <a:pt x="29" y="94"/>
                      </a:cubicBezTo>
                      <a:cubicBezTo>
                        <a:pt x="28" y="93"/>
                        <a:pt x="25" y="92"/>
                        <a:pt x="25" y="92"/>
                      </a:cubicBezTo>
                      <a:cubicBezTo>
                        <a:pt x="25" y="92"/>
                        <a:pt x="25" y="91"/>
                        <a:pt x="25" y="91"/>
                      </a:cubicBezTo>
                      <a:cubicBezTo>
                        <a:pt x="25" y="91"/>
                        <a:pt x="25" y="88"/>
                        <a:pt x="25" y="88"/>
                      </a:cubicBezTo>
                      <a:cubicBezTo>
                        <a:pt x="25" y="87"/>
                        <a:pt x="24" y="85"/>
                        <a:pt x="24" y="85"/>
                      </a:cubicBezTo>
                      <a:cubicBezTo>
                        <a:pt x="24" y="85"/>
                        <a:pt x="26" y="84"/>
                        <a:pt x="26" y="84"/>
                      </a:cubicBezTo>
                      <a:cubicBezTo>
                        <a:pt x="27" y="84"/>
                        <a:pt x="28" y="85"/>
                        <a:pt x="28" y="85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7" y="48"/>
                        <a:pt x="47" y="48"/>
                        <a:pt x="47" y="48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1" y="35"/>
                        <a:pt x="51" y="34"/>
                        <a:pt x="52" y="35"/>
                      </a:cubicBezTo>
                      <a:cubicBezTo>
                        <a:pt x="52" y="35"/>
                        <a:pt x="53" y="37"/>
                        <a:pt x="53" y="37"/>
                      </a:cubicBezTo>
                      <a:cubicBezTo>
                        <a:pt x="54" y="38"/>
                        <a:pt x="54" y="38"/>
                        <a:pt x="54" y="38"/>
                      </a:cubicBezTo>
                      <a:cubicBezTo>
                        <a:pt x="55" y="38"/>
                        <a:pt x="55" y="38"/>
                        <a:pt x="55" y="38"/>
                      </a:cubicBezTo>
                      <a:cubicBezTo>
                        <a:pt x="55" y="38"/>
                        <a:pt x="57" y="37"/>
                        <a:pt x="58" y="37"/>
                      </a:cubicBezTo>
                      <a:cubicBezTo>
                        <a:pt x="58" y="37"/>
                        <a:pt x="62" y="39"/>
                        <a:pt x="62" y="39"/>
                      </a:cubicBezTo>
                      <a:cubicBezTo>
                        <a:pt x="62" y="39"/>
                        <a:pt x="62" y="41"/>
                        <a:pt x="62" y="42"/>
                      </a:cubicBezTo>
                      <a:cubicBezTo>
                        <a:pt x="62" y="42"/>
                        <a:pt x="64" y="44"/>
                        <a:pt x="63" y="45"/>
                      </a:cubicBezTo>
                      <a:cubicBezTo>
                        <a:pt x="63" y="45"/>
                        <a:pt x="62" y="47"/>
                        <a:pt x="62" y="47"/>
                      </a:cubicBezTo>
                      <a:cubicBezTo>
                        <a:pt x="62" y="47"/>
                        <a:pt x="63" y="48"/>
                        <a:pt x="63" y="48"/>
                      </a:cubicBezTo>
                      <a:cubicBezTo>
                        <a:pt x="64" y="48"/>
                        <a:pt x="64" y="48"/>
                        <a:pt x="65" y="48"/>
                      </a:cubicBezTo>
                      <a:cubicBezTo>
                        <a:pt x="66" y="48"/>
                        <a:pt x="67" y="49"/>
                        <a:pt x="67" y="49"/>
                      </a:cubicBezTo>
                      <a:cubicBezTo>
                        <a:pt x="67" y="49"/>
                        <a:pt x="67" y="50"/>
                        <a:pt x="67" y="50"/>
                      </a:cubicBezTo>
                      <a:cubicBezTo>
                        <a:pt x="67" y="50"/>
                        <a:pt x="67" y="52"/>
                        <a:pt x="67" y="52"/>
                      </a:cubicBezTo>
                      <a:cubicBezTo>
                        <a:pt x="67" y="53"/>
                        <a:pt x="65" y="53"/>
                        <a:pt x="65" y="53"/>
                      </a:cubicBezTo>
                      <a:cubicBezTo>
                        <a:pt x="65" y="53"/>
                        <a:pt x="65" y="54"/>
                        <a:pt x="65" y="54"/>
                      </a:cubicBezTo>
                      <a:cubicBezTo>
                        <a:pt x="64" y="55"/>
                        <a:pt x="63" y="56"/>
                        <a:pt x="62" y="56"/>
                      </a:cubicBezTo>
                      <a:cubicBezTo>
                        <a:pt x="62" y="56"/>
                        <a:pt x="60" y="54"/>
                        <a:pt x="60" y="54"/>
                      </a:cubicBezTo>
                      <a:cubicBezTo>
                        <a:pt x="60" y="54"/>
                        <a:pt x="59" y="55"/>
                        <a:pt x="59" y="55"/>
                      </a:cubicBezTo>
                      <a:cubicBezTo>
                        <a:pt x="60" y="57"/>
                        <a:pt x="60" y="57"/>
                        <a:pt x="60" y="57"/>
                      </a:cubicBezTo>
                      <a:cubicBezTo>
                        <a:pt x="61" y="60"/>
                        <a:pt x="61" y="60"/>
                        <a:pt x="61" y="60"/>
                      </a:cubicBezTo>
                      <a:cubicBezTo>
                        <a:pt x="60" y="61"/>
                        <a:pt x="60" y="61"/>
                        <a:pt x="60" y="61"/>
                      </a:cubicBezTo>
                      <a:cubicBezTo>
                        <a:pt x="61" y="64"/>
                        <a:pt x="61" y="64"/>
                        <a:pt x="61" y="64"/>
                      </a:cubicBezTo>
                      <a:cubicBezTo>
                        <a:pt x="61" y="66"/>
                        <a:pt x="61" y="66"/>
                        <a:pt x="61" y="66"/>
                      </a:cubicBezTo>
                      <a:cubicBezTo>
                        <a:pt x="59" y="67"/>
                        <a:pt x="59" y="67"/>
                        <a:pt x="59" y="67"/>
                      </a:cubicBezTo>
                      <a:cubicBezTo>
                        <a:pt x="59" y="67"/>
                        <a:pt x="58" y="68"/>
                        <a:pt x="57" y="68"/>
                      </a:cubicBezTo>
                      <a:cubicBezTo>
                        <a:pt x="57" y="68"/>
                        <a:pt x="56" y="67"/>
                        <a:pt x="56" y="68"/>
                      </a:cubicBezTo>
                      <a:cubicBezTo>
                        <a:pt x="57" y="69"/>
                        <a:pt x="57" y="70"/>
                        <a:pt x="58" y="70"/>
                      </a:cubicBezTo>
                      <a:cubicBezTo>
                        <a:pt x="59" y="70"/>
                        <a:pt x="61" y="70"/>
                        <a:pt x="61" y="70"/>
                      </a:cubicBezTo>
                      <a:cubicBezTo>
                        <a:pt x="63" y="73"/>
                        <a:pt x="63" y="73"/>
                        <a:pt x="63" y="73"/>
                      </a:cubicBezTo>
                      <a:cubicBezTo>
                        <a:pt x="63" y="73"/>
                        <a:pt x="64" y="73"/>
                        <a:pt x="65" y="73"/>
                      </a:cubicBezTo>
                      <a:cubicBezTo>
                        <a:pt x="65" y="73"/>
                        <a:pt x="67" y="74"/>
                        <a:pt x="67" y="74"/>
                      </a:cubicBezTo>
                      <a:cubicBezTo>
                        <a:pt x="67" y="74"/>
                        <a:pt x="67" y="74"/>
                        <a:pt x="68" y="75"/>
                      </a:cubicBezTo>
                      <a:cubicBezTo>
                        <a:pt x="69" y="75"/>
                        <a:pt x="71" y="76"/>
                        <a:pt x="71" y="76"/>
                      </a:cubicBezTo>
                      <a:cubicBezTo>
                        <a:pt x="71" y="76"/>
                        <a:pt x="71" y="75"/>
                        <a:pt x="70" y="75"/>
                      </a:cubicBezTo>
                      <a:cubicBezTo>
                        <a:pt x="70" y="75"/>
                        <a:pt x="69" y="72"/>
                        <a:pt x="67" y="72"/>
                      </a:cubicBezTo>
                      <a:cubicBezTo>
                        <a:pt x="66" y="71"/>
                        <a:pt x="65" y="71"/>
                        <a:pt x="64" y="71"/>
                      </a:cubicBezTo>
                      <a:cubicBezTo>
                        <a:pt x="63" y="71"/>
                        <a:pt x="61" y="70"/>
                        <a:pt x="61" y="70"/>
                      </a:cubicBezTo>
                      <a:cubicBezTo>
                        <a:pt x="61" y="69"/>
                        <a:pt x="60" y="68"/>
                        <a:pt x="61" y="68"/>
                      </a:cubicBezTo>
                      <a:cubicBezTo>
                        <a:pt x="61" y="67"/>
                        <a:pt x="61" y="66"/>
                        <a:pt x="63" y="66"/>
                      </a:cubicBezTo>
                      <a:cubicBezTo>
                        <a:pt x="64" y="66"/>
                        <a:pt x="65" y="67"/>
                        <a:pt x="66" y="66"/>
                      </a:cubicBezTo>
                      <a:cubicBezTo>
                        <a:pt x="67" y="66"/>
                        <a:pt x="69" y="63"/>
                        <a:pt x="69" y="63"/>
                      </a:cubicBezTo>
                      <a:cubicBezTo>
                        <a:pt x="71" y="61"/>
                        <a:pt x="71" y="61"/>
                        <a:pt x="71" y="61"/>
                      </a:cubicBezTo>
                      <a:cubicBezTo>
                        <a:pt x="74" y="60"/>
                        <a:pt x="74" y="60"/>
                        <a:pt x="74" y="60"/>
                      </a:cubicBezTo>
                      <a:cubicBezTo>
                        <a:pt x="74" y="60"/>
                        <a:pt x="78" y="58"/>
                        <a:pt x="78" y="58"/>
                      </a:cubicBezTo>
                      <a:cubicBezTo>
                        <a:pt x="78" y="58"/>
                        <a:pt x="79" y="58"/>
                        <a:pt x="80" y="59"/>
                      </a:cubicBezTo>
                      <a:cubicBezTo>
                        <a:pt x="81" y="60"/>
                        <a:pt x="81" y="60"/>
                        <a:pt x="81" y="60"/>
                      </a:cubicBezTo>
                      <a:cubicBezTo>
                        <a:pt x="82" y="60"/>
                        <a:pt x="84" y="61"/>
                        <a:pt x="84" y="61"/>
                      </a:cubicBezTo>
                      <a:cubicBezTo>
                        <a:pt x="84" y="61"/>
                        <a:pt x="84" y="61"/>
                        <a:pt x="85" y="62"/>
                      </a:cubicBezTo>
                      <a:cubicBezTo>
                        <a:pt x="85" y="62"/>
                        <a:pt x="86" y="63"/>
                        <a:pt x="85" y="65"/>
                      </a:cubicBezTo>
                      <a:cubicBezTo>
                        <a:pt x="85" y="66"/>
                        <a:pt x="85" y="67"/>
                        <a:pt x="85" y="67"/>
                      </a:cubicBezTo>
                      <a:cubicBezTo>
                        <a:pt x="85" y="67"/>
                        <a:pt x="86" y="66"/>
                        <a:pt x="86" y="65"/>
                      </a:cubicBezTo>
                      <a:cubicBezTo>
                        <a:pt x="86" y="63"/>
                        <a:pt x="86" y="62"/>
                        <a:pt x="86" y="61"/>
                      </a:cubicBezTo>
                      <a:cubicBezTo>
                        <a:pt x="86" y="60"/>
                        <a:pt x="85" y="59"/>
                        <a:pt x="85" y="59"/>
                      </a:cubicBezTo>
                      <a:cubicBezTo>
                        <a:pt x="85" y="59"/>
                        <a:pt x="83" y="60"/>
                        <a:pt x="81" y="59"/>
                      </a:cubicBezTo>
                      <a:cubicBezTo>
                        <a:pt x="80" y="58"/>
                        <a:pt x="80" y="57"/>
                        <a:pt x="79" y="57"/>
                      </a:cubicBezTo>
                      <a:cubicBezTo>
                        <a:pt x="79" y="57"/>
                        <a:pt x="78" y="56"/>
                        <a:pt x="77" y="56"/>
                      </a:cubicBezTo>
                      <a:cubicBezTo>
                        <a:pt x="77" y="56"/>
                        <a:pt x="77" y="55"/>
                        <a:pt x="77" y="54"/>
                      </a:cubicBezTo>
                      <a:cubicBezTo>
                        <a:pt x="77" y="53"/>
                        <a:pt x="77" y="52"/>
                        <a:pt x="77" y="51"/>
                      </a:cubicBezTo>
                      <a:cubicBezTo>
                        <a:pt x="77" y="51"/>
                        <a:pt x="76" y="50"/>
                        <a:pt x="77" y="49"/>
                      </a:cubicBezTo>
                      <a:cubicBezTo>
                        <a:pt x="78" y="48"/>
                        <a:pt x="78" y="48"/>
                        <a:pt x="79" y="48"/>
                      </a:cubicBezTo>
                      <a:cubicBezTo>
                        <a:pt x="79" y="47"/>
                        <a:pt x="81" y="46"/>
                        <a:pt x="80" y="46"/>
                      </a:cubicBezTo>
                      <a:cubicBezTo>
                        <a:pt x="80" y="45"/>
                        <a:pt x="79" y="45"/>
                        <a:pt x="78" y="45"/>
                      </a:cubicBezTo>
                      <a:cubicBezTo>
                        <a:pt x="77" y="45"/>
                        <a:pt x="78" y="46"/>
                        <a:pt x="77" y="46"/>
                      </a:cubicBezTo>
                      <a:cubicBezTo>
                        <a:pt x="75" y="46"/>
                        <a:pt x="75" y="45"/>
                        <a:pt x="74" y="44"/>
                      </a:cubicBezTo>
                      <a:cubicBezTo>
                        <a:pt x="74" y="43"/>
                        <a:pt x="74" y="43"/>
                        <a:pt x="73" y="44"/>
                      </a:cubicBezTo>
                      <a:cubicBezTo>
                        <a:pt x="72" y="44"/>
                        <a:pt x="71" y="43"/>
                        <a:pt x="71" y="43"/>
                      </a:cubicBezTo>
                      <a:cubicBezTo>
                        <a:pt x="71" y="43"/>
                        <a:pt x="70" y="42"/>
                        <a:pt x="71" y="41"/>
                      </a:cubicBezTo>
                      <a:cubicBezTo>
                        <a:pt x="71" y="41"/>
                        <a:pt x="72" y="39"/>
                        <a:pt x="72" y="39"/>
                      </a:cubicBezTo>
                      <a:cubicBezTo>
                        <a:pt x="72" y="39"/>
                        <a:pt x="72" y="36"/>
                        <a:pt x="72" y="36"/>
                      </a:cubicBezTo>
                      <a:cubicBezTo>
                        <a:pt x="72" y="35"/>
                        <a:pt x="72" y="35"/>
                        <a:pt x="72" y="35"/>
                      </a:cubicBezTo>
                      <a:close/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0"/>
                        <a:pt x="128" y="0"/>
                      </a:cubicBezTo>
                      <a:cubicBezTo>
                        <a:pt x="129" y="0"/>
                        <a:pt x="129" y="0"/>
                        <a:pt x="130" y="0"/>
                      </a:cubicBezTo>
                      <a:cubicBezTo>
                        <a:pt x="130" y="0"/>
                        <a:pt x="132" y="0"/>
                        <a:pt x="132" y="0"/>
                      </a:cubicBezTo>
                      <a:cubicBezTo>
                        <a:pt x="132" y="0"/>
                        <a:pt x="133" y="0"/>
                        <a:pt x="134" y="0"/>
                      </a:cubicBezTo>
                      <a:cubicBezTo>
                        <a:pt x="134" y="0"/>
                        <a:pt x="135" y="0"/>
                        <a:pt x="135" y="0"/>
                      </a:cubicBezTo>
                      <a:cubicBezTo>
                        <a:pt x="136" y="0"/>
                        <a:pt x="135" y="1"/>
                        <a:pt x="135" y="1"/>
                      </a:cubicBezTo>
                      <a:cubicBezTo>
                        <a:pt x="133" y="1"/>
                        <a:pt x="133" y="1"/>
                        <a:pt x="133" y="1"/>
                      </a:cubicBezTo>
                      <a:cubicBezTo>
                        <a:pt x="133" y="1"/>
                        <a:pt x="132" y="1"/>
                        <a:pt x="131" y="1"/>
                      </a:cubicBezTo>
                      <a:cubicBezTo>
                        <a:pt x="131" y="2"/>
                        <a:pt x="130" y="2"/>
                        <a:pt x="130" y="2"/>
                      </a:cubicBezTo>
                      <a:cubicBezTo>
                        <a:pt x="130" y="2"/>
                        <a:pt x="129" y="2"/>
                        <a:pt x="129" y="2"/>
                      </a:cubicBezTo>
                      <a:cubicBezTo>
                        <a:pt x="128" y="2"/>
                        <a:pt x="128" y="1"/>
                        <a:pt x="128" y="2"/>
                      </a:cubicBezTo>
                      <a:cubicBezTo>
                        <a:pt x="127" y="2"/>
                        <a:pt x="127" y="1"/>
                        <a:pt x="127" y="1"/>
                      </a:cubicBezTo>
                      <a:close/>
                      <a:moveTo>
                        <a:pt x="118" y="6"/>
                      </a:moveTo>
                      <a:cubicBezTo>
                        <a:pt x="118" y="6"/>
                        <a:pt x="118" y="6"/>
                        <a:pt x="118" y="6"/>
                      </a:cubicBezTo>
                      <a:cubicBezTo>
                        <a:pt x="118" y="6"/>
                        <a:pt x="118" y="5"/>
                        <a:pt x="119" y="5"/>
                      </a:cubicBezTo>
                      <a:cubicBezTo>
                        <a:pt x="119" y="5"/>
                        <a:pt x="119" y="4"/>
                        <a:pt x="120" y="5"/>
                      </a:cubicBezTo>
                      <a:cubicBezTo>
                        <a:pt x="120" y="5"/>
                        <a:pt x="120" y="7"/>
                        <a:pt x="120" y="7"/>
                      </a:cubicBezTo>
                      <a:cubicBezTo>
                        <a:pt x="119" y="7"/>
                        <a:pt x="119" y="7"/>
                        <a:pt x="118" y="7"/>
                      </a:cubicBezTo>
                      <a:cubicBezTo>
                        <a:pt x="118" y="7"/>
                        <a:pt x="118" y="6"/>
                        <a:pt x="118" y="6"/>
                      </a:cubicBezTo>
                      <a:close/>
                      <a:moveTo>
                        <a:pt x="112" y="9"/>
                      </a:moveTo>
                      <a:cubicBezTo>
                        <a:pt x="112" y="9"/>
                        <a:pt x="112" y="9"/>
                        <a:pt x="112" y="9"/>
                      </a:cubicBezTo>
                      <a:cubicBezTo>
                        <a:pt x="112" y="9"/>
                        <a:pt x="111" y="8"/>
                        <a:pt x="111" y="8"/>
                      </a:cubicBezTo>
                      <a:cubicBezTo>
                        <a:pt x="111" y="8"/>
                        <a:pt x="111" y="7"/>
                        <a:pt x="112" y="7"/>
                      </a:cubicBezTo>
                      <a:cubicBezTo>
                        <a:pt x="112" y="7"/>
                        <a:pt x="113" y="7"/>
                        <a:pt x="113" y="7"/>
                      </a:cubicBezTo>
                      <a:cubicBezTo>
                        <a:pt x="114" y="7"/>
                        <a:pt x="114" y="7"/>
                        <a:pt x="114" y="7"/>
                      </a:cubicBezTo>
                      <a:cubicBezTo>
                        <a:pt x="114" y="7"/>
                        <a:pt x="115" y="6"/>
                        <a:pt x="115" y="6"/>
                      </a:cubicBezTo>
                      <a:cubicBezTo>
                        <a:pt x="115" y="6"/>
                        <a:pt x="116" y="8"/>
                        <a:pt x="116" y="8"/>
                      </a:cubicBezTo>
                      <a:cubicBezTo>
                        <a:pt x="116" y="8"/>
                        <a:pt x="116" y="8"/>
                        <a:pt x="115" y="8"/>
                      </a:cubicBezTo>
                      <a:cubicBezTo>
                        <a:pt x="115" y="8"/>
                        <a:pt x="114" y="9"/>
                        <a:pt x="114" y="9"/>
                      </a:cubicBezTo>
                      <a:cubicBezTo>
                        <a:pt x="113" y="10"/>
                        <a:pt x="113" y="10"/>
                        <a:pt x="113" y="10"/>
                      </a:cubicBezTo>
                      <a:cubicBezTo>
                        <a:pt x="112" y="9"/>
                        <a:pt x="112" y="9"/>
                        <a:pt x="112" y="9"/>
                      </a:cubicBezTo>
                      <a:close/>
                      <a:moveTo>
                        <a:pt x="108" y="12"/>
                      </a:move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8" y="11"/>
                        <a:pt x="107" y="11"/>
                        <a:pt x="107" y="11"/>
                      </a:cubicBezTo>
                      <a:cubicBezTo>
                        <a:pt x="107" y="11"/>
                        <a:pt x="106" y="10"/>
                        <a:pt x="106" y="10"/>
                      </a:cubicBezTo>
                      <a:cubicBezTo>
                        <a:pt x="106" y="10"/>
                        <a:pt x="106" y="9"/>
                        <a:pt x="107" y="9"/>
                      </a:cubicBezTo>
                      <a:cubicBezTo>
                        <a:pt x="107" y="9"/>
                        <a:pt x="107" y="9"/>
                        <a:pt x="107" y="10"/>
                      </a:cubicBezTo>
                      <a:cubicBezTo>
                        <a:pt x="108" y="10"/>
                        <a:pt x="108" y="11"/>
                        <a:pt x="108" y="11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lose/>
                      <a:moveTo>
                        <a:pt x="96" y="12"/>
                      </a:moveTo>
                      <a:cubicBezTo>
                        <a:pt x="96" y="12"/>
                        <a:pt x="96" y="12"/>
                        <a:pt x="96" y="12"/>
                      </a:cubicBezTo>
                      <a:cubicBezTo>
                        <a:pt x="96" y="12"/>
                        <a:pt x="96" y="12"/>
                        <a:pt x="97" y="12"/>
                      </a:cubicBezTo>
                      <a:cubicBezTo>
                        <a:pt x="98" y="11"/>
                        <a:pt x="98" y="10"/>
                        <a:pt x="99" y="11"/>
                      </a:cubicBezTo>
                      <a:cubicBezTo>
                        <a:pt x="100" y="11"/>
                        <a:pt x="102" y="12"/>
                        <a:pt x="102" y="12"/>
                      </a:cubicBezTo>
                      <a:cubicBezTo>
                        <a:pt x="102" y="12"/>
                        <a:pt x="102" y="11"/>
                        <a:pt x="102" y="11"/>
                      </a:cubicBezTo>
                      <a:cubicBezTo>
                        <a:pt x="103" y="11"/>
                        <a:pt x="103" y="12"/>
                        <a:pt x="103" y="12"/>
                      </a:cubicBezTo>
                      <a:cubicBezTo>
                        <a:pt x="103" y="12"/>
                        <a:pt x="102" y="12"/>
                        <a:pt x="102" y="12"/>
                      </a:cubicBezTo>
                      <a:cubicBezTo>
                        <a:pt x="101" y="13"/>
                        <a:pt x="101" y="13"/>
                        <a:pt x="100" y="13"/>
                      </a:cubicBezTo>
                      <a:cubicBezTo>
                        <a:pt x="99" y="13"/>
                        <a:pt x="99" y="12"/>
                        <a:pt x="98" y="13"/>
                      </a:cubicBezTo>
                      <a:cubicBezTo>
                        <a:pt x="98" y="13"/>
                        <a:pt x="98" y="14"/>
                        <a:pt x="97" y="14"/>
                      </a:cubicBezTo>
                      <a:cubicBezTo>
                        <a:pt x="97" y="14"/>
                        <a:pt x="96" y="14"/>
                        <a:pt x="96" y="14"/>
                      </a:cubicBezTo>
                      <a:cubicBezTo>
                        <a:pt x="96" y="13"/>
                        <a:pt x="96" y="12"/>
                        <a:pt x="96" y="12"/>
                      </a:cubicBezTo>
                      <a:close/>
                      <a:moveTo>
                        <a:pt x="93" y="13"/>
                      </a:move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2"/>
                        <a:pt x="94" y="13"/>
                      </a:cubicBezTo>
                      <a:cubicBezTo>
                        <a:pt x="94" y="13"/>
                        <a:pt x="94" y="12"/>
                        <a:pt x="94" y="13"/>
                      </a:cubicBezTo>
                      <a:cubicBezTo>
                        <a:pt x="95" y="14"/>
                        <a:pt x="95" y="15"/>
                        <a:pt x="94" y="15"/>
                      </a:cubicBezTo>
                      <a:cubicBezTo>
                        <a:pt x="93" y="14"/>
                        <a:pt x="93" y="13"/>
                        <a:pt x="93" y="13"/>
                      </a:cubicBezTo>
                      <a:close/>
                      <a:moveTo>
                        <a:pt x="81" y="13"/>
                      </a:moveTo>
                      <a:cubicBezTo>
                        <a:pt x="81" y="13"/>
                        <a:pt x="81" y="13"/>
                        <a:pt x="81" y="13"/>
                      </a:cubicBezTo>
                      <a:cubicBezTo>
                        <a:pt x="81" y="13"/>
                        <a:pt x="81" y="12"/>
                        <a:pt x="82" y="12"/>
                      </a:cubicBezTo>
                      <a:cubicBezTo>
                        <a:pt x="82" y="12"/>
                        <a:pt x="82" y="12"/>
                        <a:pt x="83" y="12"/>
                      </a:cubicBezTo>
                      <a:cubicBezTo>
                        <a:pt x="83" y="13"/>
                        <a:pt x="84" y="13"/>
                        <a:pt x="84" y="13"/>
                      </a:cubicBezTo>
                      <a:cubicBezTo>
                        <a:pt x="85" y="13"/>
                        <a:pt x="85" y="13"/>
                        <a:pt x="85" y="13"/>
                      </a:cubicBezTo>
                      <a:cubicBezTo>
                        <a:pt x="86" y="13"/>
                        <a:pt x="86" y="12"/>
                        <a:pt x="87" y="13"/>
                      </a:cubicBezTo>
                      <a:cubicBezTo>
                        <a:pt x="88" y="13"/>
                        <a:pt x="88" y="13"/>
                        <a:pt x="89" y="13"/>
                      </a:cubicBezTo>
                      <a:cubicBezTo>
                        <a:pt x="89" y="13"/>
                        <a:pt x="91" y="13"/>
                        <a:pt x="91" y="13"/>
                      </a:cubicBezTo>
                      <a:cubicBezTo>
                        <a:pt x="91" y="13"/>
                        <a:pt x="91" y="14"/>
                        <a:pt x="91" y="14"/>
                      </a:cubicBezTo>
                      <a:cubicBezTo>
                        <a:pt x="90" y="14"/>
                        <a:pt x="90" y="14"/>
                        <a:pt x="89" y="14"/>
                      </a:cubicBezTo>
                      <a:cubicBezTo>
                        <a:pt x="89" y="14"/>
                        <a:pt x="90" y="14"/>
                        <a:pt x="88" y="14"/>
                      </a:cubicBezTo>
                      <a:cubicBezTo>
                        <a:pt x="87" y="14"/>
                        <a:pt x="87" y="14"/>
                        <a:pt x="86" y="14"/>
                      </a:cubicBezTo>
                      <a:cubicBezTo>
                        <a:pt x="86" y="14"/>
                        <a:pt x="86" y="14"/>
                        <a:pt x="85" y="14"/>
                      </a:cubicBezTo>
                      <a:cubicBezTo>
                        <a:pt x="85" y="14"/>
                        <a:pt x="85" y="14"/>
                        <a:pt x="85" y="14"/>
                      </a:cubicBezTo>
                      <a:cubicBezTo>
                        <a:pt x="84" y="14"/>
                        <a:pt x="87" y="13"/>
                        <a:pt x="84" y="14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5"/>
                        <a:pt x="81" y="14"/>
                        <a:pt x="81" y="14"/>
                      </a:cubicBezTo>
                      <a:cubicBezTo>
                        <a:pt x="81" y="14"/>
                        <a:pt x="81" y="13"/>
                        <a:pt x="81" y="13"/>
                      </a:cubicBezTo>
                      <a:close/>
                      <a:moveTo>
                        <a:pt x="68" y="16"/>
                      </a:moveTo>
                      <a:cubicBezTo>
                        <a:pt x="68" y="16"/>
                        <a:pt x="68" y="16"/>
                        <a:pt x="68" y="16"/>
                      </a:cubicBezTo>
                      <a:cubicBezTo>
                        <a:pt x="69" y="16"/>
                        <a:pt x="69" y="16"/>
                        <a:pt x="69" y="16"/>
                      </a:cubicBezTo>
                      <a:cubicBezTo>
                        <a:pt x="69" y="16"/>
                        <a:pt x="71" y="16"/>
                        <a:pt x="71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5"/>
                        <a:pt x="74" y="14"/>
                        <a:pt x="74" y="14"/>
                      </a:cubicBezTo>
                      <a:cubicBezTo>
                        <a:pt x="75" y="14"/>
                        <a:pt x="76" y="13"/>
                        <a:pt x="76" y="13"/>
                      </a:cubicBezTo>
                      <a:cubicBezTo>
                        <a:pt x="76" y="13"/>
                        <a:pt x="78" y="14"/>
                        <a:pt x="78" y="14"/>
                      </a:cubicBezTo>
                      <a:cubicBezTo>
                        <a:pt x="79" y="14"/>
                        <a:pt x="79" y="13"/>
                        <a:pt x="79" y="13"/>
                      </a:cubicBezTo>
                      <a:cubicBezTo>
                        <a:pt x="77" y="12"/>
                        <a:pt x="77" y="12"/>
                        <a:pt x="77" y="12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3"/>
                        <a:pt x="70" y="14"/>
                        <a:pt x="69" y="14"/>
                      </a:cubicBezTo>
                      <a:cubicBezTo>
                        <a:pt x="68" y="13"/>
                        <a:pt x="67" y="14"/>
                        <a:pt x="67" y="14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cubicBezTo>
                        <a:pt x="66" y="15"/>
                        <a:pt x="67" y="16"/>
                        <a:pt x="67" y="16"/>
                      </a:cubicBezTo>
                      <a:cubicBezTo>
                        <a:pt x="67" y="17"/>
                        <a:pt x="68" y="16"/>
                        <a:pt x="68" y="16"/>
                      </a:cubicBezTo>
                      <a:close/>
                      <a:moveTo>
                        <a:pt x="56" y="22"/>
                      </a:move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8" y="22"/>
                        <a:pt x="58" y="22"/>
                      </a:cubicBezTo>
                      <a:cubicBezTo>
                        <a:pt x="58" y="21"/>
                        <a:pt x="59" y="21"/>
                        <a:pt x="59" y="21"/>
                      </a:cubicBezTo>
                      <a:cubicBezTo>
                        <a:pt x="59" y="21"/>
                        <a:pt x="60" y="20"/>
                        <a:pt x="61" y="20"/>
                      </a:cubicBezTo>
                      <a:cubicBezTo>
                        <a:pt x="61" y="20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8"/>
                      </a:cubicBezTo>
                      <a:cubicBezTo>
                        <a:pt x="63" y="18"/>
                        <a:pt x="60" y="18"/>
                        <a:pt x="60" y="18"/>
                      </a:cubicBezTo>
                      <a:cubicBezTo>
                        <a:pt x="60" y="18"/>
                        <a:pt x="58" y="20"/>
                        <a:pt x="58" y="20"/>
                      </a:cubicBezTo>
                      <a:cubicBezTo>
                        <a:pt x="58" y="20"/>
                        <a:pt x="56" y="22"/>
                        <a:pt x="56" y="22"/>
                      </a:cubicBezTo>
                      <a:close/>
                      <a:moveTo>
                        <a:pt x="55" y="32"/>
                      </a:move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5" y="32"/>
                        <a:pt x="57" y="30"/>
                        <a:pt x="57" y="29"/>
                      </a:cubicBezTo>
                      <a:cubicBezTo>
                        <a:pt x="57" y="29"/>
                        <a:pt x="57" y="27"/>
                        <a:pt x="57" y="27"/>
                      </a:cubicBezTo>
                      <a:cubicBezTo>
                        <a:pt x="57" y="25"/>
                        <a:pt x="57" y="25"/>
                        <a:pt x="57" y="25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4" y="25"/>
                        <a:pt x="54" y="25"/>
                      </a:cubicBezTo>
                      <a:cubicBezTo>
                        <a:pt x="54" y="26"/>
                        <a:pt x="53" y="26"/>
                        <a:pt x="52" y="27"/>
                      </a:cubicBezTo>
                      <a:cubicBezTo>
                        <a:pt x="51" y="28"/>
                        <a:pt x="51" y="29"/>
                        <a:pt x="51" y="30"/>
                      </a:cubicBezTo>
                      <a:cubicBezTo>
                        <a:pt x="51" y="30"/>
                        <a:pt x="50" y="31"/>
                        <a:pt x="50" y="32"/>
                      </a:cubicBezTo>
                      <a:cubicBezTo>
                        <a:pt x="50" y="33"/>
                        <a:pt x="51" y="33"/>
                        <a:pt x="52" y="33"/>
                      </a:cubicBezTo>
                      <a:cubicBezTo>
                        <a:pt x="53" y="33"/>
                        <a:pt x="52" y="33"/>
                        <a:pt x="52" y="3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lose/>
                      <a:moveTo>
                        <a:pt x="21" y="94"/>
                      </a:moveTo>
                      <a:cubicBezTo>
                        <a:pt x="21" y="94"/>
                        <a:pt x="21" y="94"/>
                        <a:pt x="21" y="94"/>
                      </a:cubicBezTo>
                      <a:cubicBezTo>
                        <a:pt x="21" y="94"/>
                        <a:pt x="21" y="94"/>
                        <a:pt x="22" y="94"/>
                      </a:cubicBezTo>
                      <a:cubicBezTo>
                        <a:pt x="22" y="94"/>
                        <a:pt x="22" y="93"/>
                        <a:pt x="22" y="93"/>
                      </a:cubicBezTo>
                      <a:cubicBezTo>
                        <a:pt x="23" y="93"/>
                        <a:pt x="23" y="94"/>
                        <a:pt x="23" y="94"/>
                      </a:cubicBezTo>
                      <a:cubicBezTo>
                        <a:pt x="24" y="94"/>
                        <a:pt x="24" y="95"/>
                        <a:pt x="24" y="95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25" y="97"/>
                        <a:pt x="25" y="98"/>
                        <a:pt x="25" y="98"/>
                      </a:cubicBezTo>
                      <a:cubicBezTo>
                        <a:pt x="25" y="99"/>
                        <a:pt x="25" y="99"/>
                        <a:pt x="25" y="99"/>
                      </a:cubicBezTo>
                      <a:cubicBezTo>
                        <a:pt x="25" y="99"/>
                        <a:pt x="26" y="99"/>
                        <a:pt x="27" y="99"/>
                      </a:cubicBezTo>
                      <a:cubicBezTo>
                        <a:pt x="27" y="99"/>
                        <a:pt x="27" y="100"/>
                        <a:pt x="28" y="100"/>
                      </a:cubicBezTo>
                      <a:cubicBezTo>
                        <a:pt x="29" y="101"/>
                        <a:pt x="29" y="101"/>
                        <a:pt x="29" y="101"/>
                      </a:cubicBezTo>
                      <a:cubicBezTo>
                        <a:pt x="30" y="102"/>
                        <a:pt x="30" y="102"/>
                        <a:pt x="31" y="103"/>
                      </a:cubicBezTo>
                      <a:cubicBezTo>
                        <a:pt x="32" y="103"/>
                        <a:pt x="32" y="103"/>
                        <a:pt x="33" y="103"/>
                      </a:cubicBezTo>
                      <a:cubicBezTo>
                        <a:pt x="33" y="102"/>
                        <a:pt x="33" y="102"/>
                        <a:pt x="34" y="102"/>
                      </a:cubicBezTo>
                      <a:cubicBezTo>
                        <a:pt x="34" y="102"/>
                        <a:pt x="34" y="102"/>
                        <a:pt x="35" y="102"/>
                      </a:cubicBezTo>
                      <a:cubicBezTo>
                        <a:pt x="35" y="101"/>
                        <a:pt x="34" y="101"/>
                        <a:pt x="34" y="101"/>
                      </a:cubicBezTo>
                      <a:cubicBezTo>
                        <a:pt x="34" y="101"/>
                        <a:pt x="33" y="100"/>
                        <a:pt x="32" y="99"/>
                      </a:cubicBezTo>
                      <a:cubicBezTo>
                        <a:pt x="32" y="99"/>
                        <a:pt x="32" y="99"/>
                        <a:pt x="32" y="98"/>
                      </a:cubicBezTo>
                      <a:cubicBezTo>
                        <a:pt x="32" y="98"/>
                        <a:pt x="32" y="98"/>
                        <a:pt x="31" y="97"/>
                      </a:cubicBezTo>
                      <a:cubicBezTo>
                        <a:pt x="30" y="97"/>
                        <a:pt x="30" y="97"/>
                        <a:pt x="30" y="97"/>
                      </a:cubicBezTo>
                      <a:cubicBezTo>
                        <a:pt x="29" y="96"/>
                        <a:pt x="29" y="95"/>
                        <a:pt x="29" y="95"/>
                      </a:cubicBezTo>
                      <a:cubicBezTo>
                        <a:pt x="29" y="95"/>
                        <a:pt x="27" y="95"/>
                        <a:pt x="27" y="94"/>
                      </a:cubicBezTo>
                      <a:cubicBezTo>
                        <a:pt x="27" y="94"/>
                        <a:pt x="26" y="94"/>
                        <a:pt x="26" y="94"/>
                      </a:cubicBezTo>
                      <a:cubicBezTo>
                        <a:pt x="26" y="94"/>
                        <a:pt x="24" y="93"/>
                        <a:pt x="24" y="92"/>
                      </a:cubicBezTo>
                      <a:cubicBezTo>
                        <a:pt x="24" y="92"/>
                        <a:pt x="24" y="91"/>
                        <a:pt x="24" y="91"/>
                      </a:cubicBezTo>
                      <a:cubicBezTo>
                        <a:pt x="24" y="91"/>
                        <a:pt x="23" y="91"/>
                        <a:pt x="22" y="91"/>
                      </a:cubicBezTo>
                      <a:cubicBezTo>
                        <a:pt x="21" y="92"/>
                        <a:pt x="20" y="92"/>
                        <a:pt x="20" y="92"/>
                      </a:cubicBezTo>
                      <a:cubicBezTo>
                        <a:pt x="19" y="92"/>
                        <a:pt x="19" y="93"/>
                        <a:pt x="19" y="93"/>
                      </a:cubicBezTo>
                      <a:cubicBezTo>
                        <a:pt x="19" y="93"/>
                        <a:pt x="19" y="94"/>
                        <a:pt x="20" y="94"/>
                      </a:cubicBezTo>
                      <a:cubicBezTo>
                        <a:pt x="20" y="95"/>
                        <a:pt x="21" y="94"/>
                        <a:pt x="21" y="94"/>
                      </a:cubicBezTo>
                      <a:close/>
                      <a:moveTo>
                        <a:pt x="71" y="75"/>
                      </a:moveTo>
                      <a:cubicBezTo>
                        <a:pt x="71" y="75"/>
                        <a:pt x="71" y="75"/>
                        <a:pt x="71" y="75"/>
                      </a:cubicBezTo>
                      <a:cubicBezTo>
                        <a:pt x="71" y="76"/>
                        <a:pt x="71" y="76"/>
                        <a:pt x="71" y="76"/>
                      </a:cubicBezTo>
                      <a:cubicBezTo>
                        <a:pt x="71" y="76"/>
                        <a:pt x="71" y="76"/>
                        <a:pt x="72" y="76"/>
                      </a:cubicBezTo>
                      <a:cubicBezTo>
                        <a:pt x="72" y="75"/>
                        <a:pt x="72" y="76"/>
                        <a:pt x="73" y="76"/>
                      </a:cubicBezTo>
                      <a:cubicBezTo>
                        <a:pt x="73" y="76"/>
                        <a:pt x="73" y="76"/>
                        <a:pt x="73" y="76"/>
                      </a:cubicBezTo>
                      <a:cubicBezTo>
                        <a:pt x="74" y="76"/>
                        <a:pt x="75" y="74"/>
                        <a:pt x="75" y="74"/>
                      </a:cubicBezTo>
                      <a:cubicBezTo>
                        <a:pt x="75" y="74"/>
                        <a:pt x="75" y="74"/>
                        <a:pt x="76" y="74"/>
                      </a:cubicBezTo>
                      <a:cubicBezTo>
                        <a:pt x="76" y="74"/>
                        <a:pt x="77" y="74"/>
                        <a:pt x="77" y="73"/>
                      </a:cubicBezTo>
                      <a:cubicBezTo>
                        <a:pt x="77" y="73"/>
                        <a:pt x="77" y="73"/>
                        <a:pt x="78" y="73"/>
                      </a:cubicBezTo>
                      <a:cubicBezTo>
                        <a:pt x="78" y="72"/>
                        <a:pt x="78" y="72"/>
                        <a:pt x="78" y="72"/>
                      </a:cubicBezTo>
                      <a:cubicBezTo>
                        <a:pt x="79" y="71"/>
                        <a:pt x="80" y="71"/>
                        <a:pt x="80" y="71"/>
                      </a:cubicBezTo>
                      <a:cubicBezTo>
                        <a:pt x="81" y="70"/>
                        <a:pt x="81" y="70"/>
                        <a:pt x="81" y="69"/>
                      </a:cubicBezTo>
                      <a:cubicBezTo>
                        <a:pt x="81" y="69"/>
                        <a:pt x="80" y="69"/>
                        <a:pt x="80" y="70"/>
                      </a:cubicBezTo>
                      <a:cubicBezTo>
                        <a:pt x="79" y="70"/>
                        <a:pt x="78" y="70"/>
                        <a:pt x="78" y="70"/>
                      </a:cubicBezTo>
                      <a:cubicBezTo>
                        <a:pt x="78" y="71"/>
                        <a:pt x="77" y="71"/>
                        <a:pt x="77" y="71"/>
                      </a:cubicBezTo>
                      <a:cubicBezTo>
                        <a:pt x="76" y="71"/>
                        <a:pt x="75" y="72"/>
                        <a:pt x="74" y="72"/>
                      </a:cubicBezTo>
                      <a:cubicBezTo>
                        <a:pt x="74" y="72"/>
                        <a:pt x="74" y="73"/>
                        <a:pt x="73" y="74"/>
                      </a:cubicBezTo>
                      <a:cubicBezTo>
                        <a:pt x="73" y="74"/>
                        <a:pt x="73" y="74"/>
                        <a:pt x="73" y="75"/>
                      </a:cubicBezTo>
                      <a:cubicBezTo>
                        <a:pt x="72" y="75"/>
                        <a:pt x="71" y="75"/>
                        <a:pt x="71" y="75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219">
                  <a:extLst>
                    <a:ext uri="{FF2B5EF4-FFF2-40B4-BE49-F238E27FC236}">
                      <a16:creationId xmlns:a16="http://schemas.microsoft.com/office/drawing/2014/main" id="{AC10BC0E-F456-F02F-46F8-DD6EB57AC3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1612" y="4429609"/>
                  <a:ext cx="717876" cy="493114"/>
                </a:xfrm>
                <a:custGeom>
                  <a:avLst/>
                  <a:gdLst>
                    <a:gd name="T0" fmla="*/ 28 w 240"/>
                    <a:gd name="T1" fmla="*/ 61 h 170"/>
                    <a:gd name="T2" fmla="*/ 31 w 240"/>
                    <a:gd name="T3" fmla="*/ 54 h 170"/>
                    <a:gd name="T4" fmla="*/ 44 w 240"/>
                    <a:gd name="T5" fmla="*/ 55 h 170"/>
                    <a:gd name="T6" fmla="*/ 64 w 240"/>
                    <a:gd name="T7" fmla="*/ 59 h 170"/>
                    <a:gd name="T8" fmla="*/ 96 w 240"/>
                    <a:gd name="T9" fmla="*/ 52 h 170"/>
                    <a:gd name="T10" fmla="*/ 95 w 240"/>
                    <a:gd name="T11" fmla="*/ 41 h 170"/>
                    <a:gd name="T12" fmla="*/ 115 w 240"/>
                    <a:gd name="T13" fmla="*/ 36 h 170"/>
                    <a:gd name="T14" fmla="*/ 127 w 240"/>
                    <a:gd name="T15" fmla="*/ 30 h 170"/>
                    <a:gd name="T16" fmla="*/ 139 w 240"/>
                    <a:gd name="T17" fmla="*/ 24 h 170"/>
                    <a:gd name="T18" fmla="*/ 148 w 240"/>
                    <a:gd name="T19" fmla="*/ 9 h 170"/>
                    <a:gd name="T20" fmla="*/ 168 w 240"/>
                    <a:gd name="T21" fmla="*/ 5 h 170"/>
                    <a:gd name="T22" fmla="*/ 186 w 240"/>
                    <a:gd name="T23" fmla="*/ 1 h 170"/>
                    <a:gd name="T24" fmla="*/ 207 w 240"/>
                    <a:gd name="T25" fmla="*/ 6 h 170"/>
                    <a:gd name="T26" fmla="*/ 218 w 240"/>
                    <a:gd name="T27" fmla="*/ 11 h 170"/>
                    <a:gd name="T28" fmla="*/ 229 w 240"/>
                    <a:gd name="T29" fmla="*/ 17 h 170"/>
                    <a:gd name="T30" fmla="*/ 238 w 240"/>
                    <a:gd name="T31" fmla="*/ 23 h 170"/>
                    <a:gd name="T32" fmla="*/ 234 w 240"/>
                    <a:gd name="T33" fmla="*/ 33 h 170"/>
                    <a:gd name="T34" fmla="*/ 224 w 240"/>
                    <a:gd name="T35" fmla="*/ 39 h 170"/>
                    <a:gd name="T36" fmla="*/ 217 w 240"/>
                    <a:gd name="T37" fmla="*/ 48 h 170"/>
                    <a:gd name="T38" fmla="*/ 213 w 240"/>
                    <a:gd name="T39" fmla="*/ 62 h 170"/>
                    <a:gd name="T40" fmla="*/ 206 w 240"/>
                    <a:gd name="T41" fmla="*/ 75 h 170"/>
                    <a:gd name="T42" fmla="*/ 201 w 240"/>
                    <a:gd name="T43" fmla="*/ 90 h 170"/>
                    <a:gd name="T44" fmla="*/ 199 w 240"/>
                    <a:gd name="T45" fmla="*/ 106 h 170"/>
                    <a:gd name="T46" fmla="*/ 196 w 240"/>
                    <a:gd name="T47" fmla="*/ 117 h 170"/>
                    <a:gd name="T48" fmla="*/ 192 w 240"/>
                    <a:gd name="T49" fmla="*/ 126 h 170"/>
                    <a:gd name="T50" fmla="*/ 177 w 240"/>
                    <a:gd name="T51" fmla="*/ 135 h 170"/>
                    <a:gd name="T52" fmla="*/ 168 w 240"/>
                    <a:gd name="T53" fmla="*/ 139 h 170"/>
                    <a:gd name="T54" fmla="*/ 153 w 240"/>
                    <a:gd name="T55" fmla="*/ 139 h 170"/>
                    <a:gd name="T56" fmla="*/ 139 w 240"/>
                    <a:gd name="T57" fmla="*/ 141 h 170"/>
                    <a:gd name="T58" fmla="*/ 130 w 240"/>
                    <a:gd name="T59" fmla="*/ 144 h 170"/>
                    <a:gd name="T60" fmla="*/ 123 w 240"/>
                    <a:gd name="T61" fmla="*/ 152 h 170"/>
                    <a:gd name="T62" fmla="*/ 115 w 240"/>
                    <a:gd name="T63" fmla="*/ 152 h 170"/>
                    <a:gd name="T64" fmla="*/ 105 w 240"/>
                    <a:gd name="T65" fmla="*/ 159 h 170"/>
                    <a:gd name="T66" fmla="*/ 94 w 240"/>
                    <a:gd name="T67" fmla="*/ 167 h 170"/>
                    <a:gd name="T68" fmla="*/ 80 w 240"/>
                    <a:gd name="T69" fmla="*/ 170 h 170"/>
                    <a:gd name="T70" fmla="*/ 64 w 240"/>
                    <a:gd name="T71" fmla="*/ 168 h 170"/>
                    <a:gd name="T72" fmla="*/ 55 w 240"/>
                    <a:gd name="T73" fmla="*/ 162 h 170"/>
                    <a:gd name="T74" fmla="*/ 42 w 240"/>
                    <a:gd name="T75" fmla="*/ 152 h 170"/>
                    <a:gd name="T76" fmla="*/ 26 w 240"/>
                    <a:gd name="T77" fmla="*/ 143 h 170"/>
                    <a:gd name="T78" fmla="*/ 16 w 240"/>
                    <a:gd name="T79" fmla="*/ 135 h 170"/>
                    <a:gd name="T80" fmla="*/ 7 w 240"/>
                    <a:gd name="T81" fmla="*/ 121 h 170"/>
                    <a:gd name="T82" fmla="*/ 0 w 240"/>
                    <a:gd name="T83" fmla="*/ 117 h 170"/>
                    <a:gd name="T84" fmla="*/ 3 w 240"/>
                    <a:gd name="T85" fmla="*/ 109 h 170"/>
                    <a:gd name="T86" fmla="*/ 8 w 240"/>
                    <a:gd name="T87" fmla="*/ 97 h 170"/>
                    <a:gd name="T88" fmla="*/ 7 w 240"/>
                    <a:gd name="T89" fmla="*/ 88 h 170"/>
                    <a:gd name="T90" fmla="*/ 12 w 240"/>
                    <a:gd name="T91" fmla="*/ 74 h 170"/>
                    <a:gd name="T92" fmla="*/ 8 w 240"/>
                    <a:gd name="T93" fmla="*/ 69 h 170"/>
                    <a:gd name="T94" fmla="*/ 20 w 240"/>
                    <a:gd name="T95" fmla="*/ 70 h 170"/>
                    <a:gd name="T96" fmla="*/ 27 w 240"/>
                    <a:gd name="T97" fmla="*/ 64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0" h="170">
                      <a:moveTo>
                        <a:pt x="28" y="61"/>
                      </a:move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8" y="61"/>
                        <a:pt x="28" y="61"/>
                        <a:pt x="28" y="6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9" y="50"/>
                        <a:pt x="39" y="50"/>
                        <a:pt x="39" y="50"/>
                      </a:cubicBezTo>
                      <a:cubicBezTo>
                        <a:pt x="44" y="55"/>
                        <a:pt x="44" y="55"/>
                        <a:pt x="44" y="55"/>
                      </a:cubicBezTo>
                      <a:cubicBezTo>
                        <a:pt x="51" y="59"/>
                        <a:pt x="51" y="59"/>
                        <a:pt x="51" y="59"/>
                      </a:cubicBezTo>
                      <a:cubicBezTo>
                        <a:pt x="55" y="61"/>
                        <a:pt x="55" y="61"/>
                        <a:pt x="55" y="61"/>
                      </a:cubicBezTo>
                      <a:cubicBezTo>
                        <a:pt x="64" y="59"/>
                        <a:pt x="64" y="59"/>
                        <a:pt x="64" y="59"/>
                      </a:cubicBezTo>
                      <a:cubicBezTo>
                        <a:pt x="81" y="58"/>
                        <a:pt x="81" y="58"/>
                        <a:pt x="81" y="58"/>
                      </a:cubicBezTo>
                      <a:cubicBezTo>
                        <a:pt x="81" y="58"/>
                        <a:pt x="90" y="57"/>
                        <a:pt x="91" y="56"/>
                      </a:cubicBezTo>
                      <a:cubicBezTo>
                        <a:pt x="92" y="55"/>
                        <a:pt x="98" y="54"/>
                        <a:pt x="96" y="52"/>
                      </a:cubicBezTo>
                      <a:cubicBezTo>
                        <a:pt x="94" y="51"/>
                        <a:pt x="90" y="48"/>
                        <a:pt x="90" y="48"/>
                      </a:cubicBezTo>
                      <a:cubicBezTo>
                        <a:pt x="90" y="46"/>
                        <a:pt x="90" y="46"/>
                        <a:pt x="90" y="46"/>
                      </a:cubicBezTo>
                      <a:cubicBezTo>
                        <a:pt x="95" y="41"/>
                        <a:pt x="95" y="41"/>
                        <a:pt x="95" y="41"/>
                      </a:cubicBez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11" y="37"/>
                        <a:pt x="111" y="37"/>
                        <a:pt x="111" y="37"/>
                      </a:cubicBezTo>
                      <a:cubicBezTo>
                        <a:pt x="115" y="36"/>
                        <a:pt x="115" y="36"/>
                        <a:pt x="115" y="36"/>
                      </a:cubicBezTo>
                      <a:cubicBezTo>
                        <a:pt x="117" y="30"/>
                        <a:pt x="117" y="30"/>
                        <a:pt x="117" y="30"/>
                      </a:cubicBezTo>
                      <a:cubicBezTo>
                        <a:pt x="123" y="29"/>
                        <a:pt x="123" y="29"/>
                        <a:pt x="123" y="29"/>
                      </a:cubicBezTo>
                      <a:cubicBezTo>
                        <a:pt x="127" y="30"/>
                        <a:pt x="127" y="30"/>
                        <a:pt x="127" y="30"/>
                      </a:cubicBezTo>
                      <a:cubicBezTo>
                        <a:pt x="133" y="30"/>
                        <a:pt x="133" y="30"/>
                        <a:pt x="133" y="30"/>
                      </a:cubicBezTo>
                      <a:cubicBezTo>
                        <a:pt x="136" y="26"/>
                        <a:pt x="136" y="26"/>
                        <a:pt x="136" y="26"/>
                      </a:cubicBezTo>
                      <a:cubicBezTo>
                        <a:pt x="139" y="24"/>
                        <a:pt x="139" y="24"/>
                        <a:pt x="139" y="24"/>
                      </a:cubicBezTo>
                      <a:cubicBezTo>
                        <a:pt x="143" y="22"/>
                        <a:pt x="143" y="22"/>
                        <a:pt x="143" y="22"/>
                      </a:cubicBezTo>
                      <a:cubicBezTo>
                        <a:pt x="146" y="16"/>
                        <a:pt x="146" y="16"/>
                        <a:pt x="146" y="16"/>
                      </a:cubicBezTo>
                      <a:cubicBezTo>
                        <a:pt x="148" y="9"/>
                        <a:pt x="148" y="9"/>
                        <a:pt x="148" y="9"/>
                      </a:cubicBezTo>
                      <a:cubicBezTo>
                        <a:pt x="149" y="6"/>
                        <a:pt x="149" y="6"/>
                        <a:pt x="149" y="6"/>
                      </a:cubicBezTo>
                      <a:cubicBezTo>
                        <a:pt x="163" y="2"/>
                        <a:pt x="163" y="2"/>
                        <a:pt x="163" y="2"/>
                      </a:cubicBezTo>
                      <a:cubicBezTo>
                        <a:pt x="168" y="5"/>
                        <a:pt x="168" y="5"/>
                        <a:pt x="168" y="5"/>
                      </a:cubicBezTo>
                      <a:cubicBezTo>
                        <a:pt x="175" y="4"/>
                        <a:pt x="175" y="4"/>
                        <a:pt x="175" y="4"/>
                      </a:cubicBezTo>
                      <a:cubicBezTo>
                        <a:pt x="180" y="0"/>
                        <a:pt x="180" y="0"/>
                        <a:pt x="180" y="0"/>
                      </a:cubicBezTo>
                      <a:cubicBezTo>
                        <a:pt x="186" y="1"/>
                        <a:pt x="186" y="1"/>
                        <a:pt x="186" y="1"/>
                      </a:cubicBezTo>
                      <a:cubicBezTo>
                        <a:pt x="194" y="9"/>
                        <a:pt x="194" y="9"/>
                        <a:pt x="194" y="9"/>
                      </a:cubicBezTo>
                      <a:cubicBezTo>
                        <a:pt x="202" y="9"/>
                        <a:pt x="202" y="9"/>
                        <a:pt x="202" y="9"/>
                      </a:cubicBezTo>
                      <a:cubicBezTo>
                        <a:pt x="207" y="6"/>
                        <a:pt x="207" y="6"/>
                        <a:pt x="207" y="6"/>
                      </a:cubicBezTo>
                      <a:cubicBezTo>
                        <a:pt x="212" y="4"/>
                        <a:pt x="212" y="4"/>
                        <a:pt x="212" y="4"/>
                      </a:cubicBezTo>
                      <a:cubicBezTo>
                        <a:pt x="215" y="7"/>
                        <a:pt x="215" y="7"/>
                        <a:pt x="215" y="7"/>
                      </a:cubicBezTo>
                      <a:cubicBezTo>
                        <a:pt x="218" y="11"/>
                        <a:pt x="218" y="11"/>
                        <a:pt x="218" y="11"/>
                      </a:cubicBezTo>
                      <a:cubicBezTo>
                        <a:pt x="223" y="10"/>
                        <a:pt x="223" y="10"/>
                        <a:pt x="223" y="10"/>
                      </a:cubicBezTo>
                      <a:cubicBezTo>
                        <a:pt x="226" y="14"/>
                        <a:pt x="226" y="14"/>
                        <a:pt x="226" y="14"/>
                      </a:cubicBezTo>
                      <a:cubicBezTo>
                        <a:pt x="229" y="17"/>
                        <a:pt x="229" y="17"/>
                        <a:pt x="229" y="17"/>
                      </a:cubicBezTo>
                      <a:cubicBezTo>
                        <a:pt x="234" y="16"/>
                        <a:pt x="234" y="16"/>
                        <a:pt x="234" y="16"/>
                      </a:cubicBezTo>
                      <a:cubicBezTo>
                        <a:pt x="239" y="19"/>
                        <a:pt x="239" y="19"/>
                        <a:pt x="239" y="19"/>
                      </a:cubicBezTo>
                      <a:cubicBezTo>
                        <a:pt x="238" y="23"/>
                        <a:pt x="238" y="23"/>
                        <a:pt x="238" y="23"/>
                      </a:cubicBezTo>
                      <a:cubicBezTo>
                        <a:pt x="240" y="28"/>
                        <a:pt x="240" y="28"/>
                        <a:pt x="240" y="28"/>
                      </a:cubicBezTo>
                      <a:cubicBezTo>
                        <a:pt x="237" y="31"/>
                        <a:pt x="237" y="31"/>
                        <a:pt x="237" y="31"/>
                      </a:cubicBezTo>
                      <a:cubicBezTo>
                        <a:pt x="237" y="31"/>
                        <a:pt x="236" y="33"/>
                        <a:pt x="234" y="33"/>
                      </a:cubicBezTo>
                      <a:cubicBezTo>
                        <a:pt x="233" y="34"/>
                        <a:pt x="231" y="35"/>
                        <a:pt x="231" y="35"/>
                      </a:cubicBezTo>
                      <a:cubicBezTo>
                        <a:pt x="228" y="38"/>
                        <a:pt x="228" y="38"/>
                        <a:pt x="228" y="38"/>
                      </a:cubicBezTo>
                      <a:cubicBezTo>
                        <a:pt x="224" y="39"/>
                        <a:pt x="224" y="39"/>
                        <a:pt x="224" y="39"/>
                      </a:cubicBezTo>
                      <a:cubicBezTo>
                        <a:pt x="221" y="40"/>
                        <a:pt x="221" y="40"/>
                        <a:pt x="221" y="40"/>
                      </a:cubicBezTo>
                      <a:cubicBezTo>
                        <a:pt x="219" y="42"/>
                        <a:pt x="219" y="42"/>
                        <a:pt x="219" y="42"/>
                      </a:cubicBezTo>
                      <a:cubicBezTo>
                        <a:pt x="217" y="48"/>
                        <a:pt x="217" y="48"/>
                        <a:pt x="217" y="48"/>
                      </a:cubicBezTo>
                      <a:cubicBezTo>
                        <a:pt x="214" y="51"/>
                        <a:pt x="214" y="51"/>
                        <a:pt x="214" y="51"/>
                      </a:cubicBezTo>
                      <a:cubicBezTo>
                        <a:pt x="213" y="56"/>
                        <a:pt x="213" y="56"/>
                        <a:pt x="213" y="56"/>
                      </a:cubicBezTo>
                      <a:cubicBezTo>
                        <a:pt x="213" y="56"/>
                        <a:pt x="215" y="61"/>
                        <a:pt x="213" y="62"/>
                      </a:cubicBezTo>
                      <a:cubicBezTo>
                        <a:pt x="212" y="62"/>
                        <a:pt x="211" y="63"/>
                        <a:pt x="211" y="63"/>
                      </a:cubicBezTo>
                      <a:cubicBezTo>
                        <a:pt x="210" y="71"/>
                        <a:pt x="210" y="71"/>
                        <a:pt x="210" y="71"/>
                      </a:cubicBezTo>
                      <a:cubicBezTo>
                        <a:pt x="206" y="75"/>
                        <a:pt x="206" y="75"/>
                        <a:pt x="206" y="75"/>
                      </a:cubicBezTo>
                      <a:cubicBezTo>
                        <a:pt x="205" y="83"/>
                        <a:pt x="205" y="83"/>
                        <a:pt x="205" y="83"/>
                      </a:cubicBezTo>
                      <a:cubicBezTo>
                        <a:pt x="205" y="83"/>
                        <a:pt x="207" y="87"/>
                        <a:pt x="204" y="87"/>
                      </a:cubicBezTo>
                      <a:cubicBezTo>
                        <a:pt x="202" y="88"/>
                        <a:pt x="201" y="90"/>
                        <a:pt x="201" y="90"/>
                      </a:cubicBezTo>
                      <a:cubicBezTo>
                        <a:pt x="201" y="97"/>
                        <a:pt x="201" y="97"/>
                        <a:pt x="201" y="97"/>
                      </a:cubicBezTo>
                      <a:cubicBezTo>
                        <a:pt x="198" y="102"/>
                        <a:pt x="198" y="102"/>
                        <a:pt x="198" y="102"/>
                      </a:cubicBezTo>
                      <a:cubicBezTo>
                        <a:pt x="199" y="106"/>
                        <a:pt x="199" y="106"/>
                        <a:pt x="199" y="106"/>
                      </a:cubicBezTo>
                      <a:cubicBezTo>
                        <a:pt x="197" y="109"/>
                        <a:pt x="197" y="109"/>
                        <a:pt x="197" y="109"/>
                      </a:cubicBezTo>
                      <a:cubicBezTo>
                        <a:pt x="198" y="114"/>
                        <a:pt x="198" y="114"/>
                        <a:pt x="198" y="114"/>
                      </a:cubicBezTo>
                      <a:cubicBezTo>
                        <a:pt x="196" y="117"/>
                        <a:pt x="196" y="117"/>
                        <a:pt x="196" y="117"/>
                      </a:cubicBezTo>
                      <a:cubicBezTo>
                        <a:pt x="195" y="118"/>
                        <a:pt x="195" y="118"/>
                        <a:pt x="195" y="118"/>
                      </a:cubicBezTo>
                      <a:cubicBezTo>
                        <a:pt x="194" y="121"/>
                        <a:pt x="194" y="121"/>
                        <a:pt x="194" y="121"/>
                      </a:cubicBezTo>
                      <a:cubicBezTo>
                        <a:pt x="192" y="126"/>
                        <a:pt x="192" y="126"/>
                        <a:pt x="192" y="126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180" y="132"/>
                        <a:pt x="180" y="132"/>
                        <a:pt x="180" y="132"/>
                      </a:cubicBezTo>
                      <a:cubicBezTo>
                        <a:pt x="177" y="135"/>
                        <a:pt x="177" y="135"/>
                        <a:pt x="177" y="135"/>
                      </a:cubicBezTo>
                      <a:cubicBezTo>
                        <a:pt x="177" y="135"/>
                        <a:pt x="178" y="135"/>
                        <a:pt x="176" y="137"/>
                      </a:cubicBezTo>
                      <a:cubicBezTo>
                        <a:pt x="174" y="138"/>
                        <a:pt x="170" y="139"/>
                        <a:pt x="170" y="139"/>
                      </a:cubicBezTo>
                      <a:cubicBezTo>
                        <a:pt x="168" y="139"/>
                        <a:pt x="168" y="139"/>
                        <a:pt x="168" y="139"/>
                      </a:cubicBezTo>
                      <a:cubicBezTo>
                        <a:pt x="161" y="139"/>
                        <a:pt x="161" y="139"/>
                        <a:pt x="161" y="139"/>
                      </a:cubicBezTo>
                      <a:cubicBezTo>
                        <a:pt x="161" y="139"/>
                        <a:pt x="160" y="138"/>
                        <a:pt x="159" y="139"/>
                      </a:cubicBezTo>
                      <a:cubicBezTo>
                        <a:pt x="158" y="139"/>
                        <a:pt x="153" y="139"/>
                        <a:pt x="153" y="139"/>
                      </a:cubicBezTo>
                      <a:cubicBezTo>
                        <a:pt x="153" y="139"/>
                        <a:pt x="151" y="138"/>
                        <a:pt x="150" y="138"/>
                      </a:cubicBezTo>
                      <a:cubicBezTo>
                        <a:pt x="149" y="138"/>
                        <a:pt x="143" y="139"/>
                        <a:pt x="143" y="139"/>
                      </a:cubicBezTo>
                      <a:cubicBezTo>
                        <a:pt x="139" y="141"/>
                        <a:pt x="139" y="141"/>
                        <a:pt x="139" y="141"/>
                      </a:cubicBezTo>
                      <a:cubicBezTo>
                        <a:pt x="139" y="141"/>
                        <a:pt x="138" y="139"/>
                        <a:pt x="137" y="140"/>
                      </a:cubicBezTo>
                      <a:cubicBezTo>
                        <a:pt x="135" y="140"/>
                        <a:pt x="130" y="142"/>
                        <a:pt x="130" y="142"/>
                      </a:cubicBezTo>
                      <a:cubicBezTo>
                        <a:pt x="130" y="142"/>
                        <a:pt x="132" y="144"/>
                        <a:pt x="130" y="144"/>
                      </a:cubicBezTo>
                      <a:cubicBezTo>
                        <a:pt x="129" y="144"/>
                        <a:pt x="126" y="148"/>
                        <a:pt x="126" y="148"/>
                      </a:cubicBezTo>
                      <a:cubicBezTo>
                        <a:pt x="124" y="149"/>
                        <a:pt x="124" y="149"/>
                        <a:pt x="124" y="149"/>
                      </a:cubicBezTo>
                      <a:cubicBezTo>
                        <a:pt x="123" y="152"/>
                        <a:pt x="123" y="152"/>
                        <a:pt x="123" y="152"/>
                      </a:cubicBezTo>
                      <a:cubicBezTo>
                        <a:pt x="123" y="152"/>
                        <a:pt x="122" y="152"/>
                        <a:pt x="120" y="152"/>
                      </a:cubicBezTo>
                      <a:cubicBezTo>
                        <a:pt x="119" y="152"/>
                        <a:pt x="116" y="153"/>
                        <a:pt x="116" y="153"/>
                      </a:cubicBezTo>
                      <a:cubicBezTo>
                        <a:pt x="115" y="152"/>
                        <a:pt x="115" y="152"/>
                        <a:pt x="115" y="152"/>
                      </a:cubicBezTo>
                      <a:cubicBezTo>
                        <a:pt x="111" y="158"/>
                        <a:pt x="111" y="158"/>
                        <a:pt x="111" y="158"/>
                      </a:cubicBezTo>
                      <a:cubicBezTo>
                        <a:pt x="107" y="160"/>
                        <a:pt x="107" y="160"/>
                        <a:pt x="107" y="160"/>
                      </a:cubicBezTo>
                      <a:cubicBezTo>
                        <a:pt x="105" y="159"/>
                        <a:pt x="105" y="159"/>
                        <a:pt x="105" y="159"/>
                      </a:cubicBezTo>
                      <a:cubicBezTo>
                        <a:pt x="103" y="164"/>
                        <a:pt x="103" y="164"/>
                        <a:pt x="103" y="164"/>
                      </a:cubicBezTo>
                      <a:cubicBezTo>
                        <a:pt x="103" y="164"/>
                        <a:pt x="100" y="165"/>
                        <a:pt x="100" y="166"/>
                      </a:cubicBezTo>
                      <a:cubicBezTo>
                        <a:pt x="99" y="167"/>
                        <a:pt x="94" y="167"/>
                        <a:pt x="94" y="167"/>
                      </a:cubicBezTo>
                      <a:cubicBezTo>
                        <a:pt x="90" y="167"/>
                        <a:pt x="90" y="167"/>
                        <a:pt x="90" y="167"/>
                      </a:cubicBezTo>
                      <a:cubicBezTo>
                        <a:pt x="83" y="169"/>
                        <a:pt x="83" y="169"/>
                        <a:pt x="83" y="169"/>
                      </a:cubicBezTo>
                      <a:cubicBezTo>
                        <a:pt x="83" y="169"/>
                        <a:pt x="81" y="170"/>
                        <a:pt x="80" y="170"/>
                      </a:cubicBezTo>
                      <a:cubicBezTo>
                        <a:pt x="79" y="170"/>
                        <a:pt x="74" y="169"/>
                        <a:pt x="74" y="169"/>
                      </a:cubicBezTo>
                      <a:cubicBezTo>
                        <a:pt x="71" y="170"/>
                        <a:pt x="71" y="170"/>
                        <a:pt x="71" y="170"/>
                      </a:cubicBezTo>
                      <a:cubicBezTo>
                        <a:pt x="64" y="168"/>
                        <a:pt x="64" y="168"/>
                        <a:pt x="64" y="168"/>
                      </a:cubicBezTo>
                      <a:cubicBezTo>
                        <a:pt x="62" y="165"/>
                        <a:pt x="62" y="165"/>
                        <a:pt x="62" y="165"/>
                      </a:cubicBezTo>
                      <a:cubicBezTo>
                        <a:pt x="56" y="164"/>
                        <a:pt x="56" y="164"/>
                        <a:pt x="56" y="164"/>
                      </a:cubicBezTo>
                      <a:cubicBezTo>
                        <a:pt x="55" y="162"/>
                        <a:pt x="55" y="162"/>
                        <a:pt x="55" y="162"/>
                      </a:cubicBezTo>
                      <a:cubicBezTo>
                        <a:pt x="51" y="162"/>
                        <a:pt x="51" y="162"/>
                        <a:pt x="51" y="162"/>
                      </a:cubicBezTo>
                      <a:cubicBezTo>
                        <a:pt x="47" y="158"/>
                        <a:pt x="47" y="158"/>
                        <a:pt x="47" y="158"/>
                      </a:cubicBezTo>
                      <a:cubicBezTo>
                        <a:pt x="42" y="152"/>
                        <a:pt x="42" y="152"/>
                        <a:pt x="42" y="152"/>
                      </a:cubicBezTo>
                      <a:cubicBezTo>
                        <a:pt x="32" y="149"/>
                        <a:pt x="32" y="149"/>
                        <a:pt x="32" y="149"/>
                      </a:cubicBezTo>
                      <a:cubicBezTo>
                        <a:pt x="29" y="145"/>
                        <a:pt x="29" y="145"/>
                        <a:pt x="29" y="145"/>
                      </a:cubicBezTo>
                      <a:cubicBezTo>
                        <a:pt x="26" y="143"/>
                        <a:pt x="26" y="143"/>
                        <a:pt x="26" y="143"/>
                      </a:cubicBezTo>
                      <a:cubicBezTo>
                        <a:pt x="22" y="140"/>
                        <a:pt x="22" y="140"/>
                        <a:pt x="22" y="140"/>
                      </a:cubicBezTo>
                      <a:cubicBezTo>
                        <a:pt x="18" y="137"/>
                        <a:pt x="18" y="137"/>
                        <a:pt x="18" y="137"/>
                      </a:cubicBezTo>
                      <a:cubicBezTo>
                        <a:pt x="16" y="135"/>
                        <a:pt x="16" y="135"/>
                        <a:pt x="16" y="135"/>
                      </a:cubicBezTo>
                      <a:cubicBezTo>
                        <a:pt x="10" y="127"/>
                        <a:pt x="10" y="127"/>
                        <a:pt x="10" y="127"/>
                      </a:cubicBezTo>
                      <a:cubicBezTo>
                        <a:pt x="10" y="125"/>
                        <a:pt x="10" y="125"/>
                        <a:pt x="10" y="125"/>
                      </a:cubicBezTo>
                      <a:cubicBezTo>
                        <a:pt x="7" y="121"/>
                        <a:pt x="7" y="121"/>
                        <a:pt x="7" y="121"/>
                      </a:cubicBezTo>
                      <a:cubicBezTo>
                        <a:pt x="6" y="117"/>
                        <a:pt x="6" y="117"/>
                        <a:pt x="6" y="117"/>
                      </a:cubicBezTo>
                      <a:cubicBezTo>
                        <a:pt x="4" y="115"/>
                        <a:pt x="4" y="115"/>
                        <a:pt x="4" y="115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6" y="108"/>
                        <a:pt x="6" y="108"/>
                        <a:pt x="6" y="108"/>
                      </a:cubicBezTo>
                      <a:cubicBezTo>
                        <a:pt x="9" y="103"/>
                        <a:pt x="9" y="103"/>
                        <a:pt x="9" y="103"/>
                      </a:cubicBezTo>
                      <a:cubicBezTo>
                        <a:pt x="8" y="97"/>
                        <a:pt x="8" y="97"/>
                        <a:pt x="8" y="97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5" y="89"/>
                        <a:pt x="5" y="89"/>
                        <a:pt x="5" y="89"/>
                      </a:cubicBezTo>
                      <a:cubicBezTo>
                        <a:pt x="5" y="89"/>
                        <a:pt x="6" y="88"/>
                        <a:pt x="7" y="88"/>
                      </a:cubicBezTo>
                      <a:cubicBezTo>
                        <a:pt x="8" y="88"/>
                        <a:pt x="11" y="86"/>
                        <a:pt x="11" y="86"/>
                      </a:cubicBezTo>
                      <a:cubicBezTo>
                        <a:pt x="17" y="82"/>
                        <a:pt x="17" y="82"/>
                        <a:pt x="17" y="8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4" y="72"/>
                        <a:pt x="4" y="72"/>
                        <a:pt x="4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10" y="67"/>
                        <a:pt x="10" y="67"/>
                        <a:pt x="10" y="67"/>
                      </a:cubicBezTo>
                      <a:cubicBezTo>
                        <a:pt x="18" y="70"/>
                        <a:pt x="18" y="70"/>
                        <a:pt x="18" y="70"/>
                      </a:cubicBezTo>
                      <a:cubicBezTo>
                        <a:pt x="18" y="70"/>
                        <a:pt x="21" y="71"/>
                        <a:pt x="20" y="70"/>
                      </a:cubicBezTo>
                      <a:cubicBezTo>
                        <a:pt x="20" y="67"/>
                        <a:pt x="21" y="69"/>
                        <a:pt x="21" y="69"/>
                      </a:cubicBezTo>
                      <a:cubicBezTo>
                        <a:pt x="22" y="71"/>
                        <a:pt x="25" y="69"/>
                        <a:pt x="27" y="69"/>
                      </a:cubicBezTo>
                      <a:cubicBezTo>
                        <a:pt x="30" y="68"/>
                        <a:pt x="28" y="66"/>
                        <a:pt x="27" y="64"/>
                      </a:cubicBezTo>
                      <a:cubicBezTo>
                        <a:pt x="27" y="63"/>
                        <a:pt x="27" y="62"/>
                        <a:pt x="28" y="61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29">
                  <a:extLst>
                    <a:ext uri="{FF2B5EF4-FFF2-40B4-BE49-F238E27FC236}">
                      <a16:creationId xmlns:a16="http://schemas.microsoft.com/office/drawing/2014/main" id="{CEA49164-2959-4EA3-FB6D-0CA585CA7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4327" y="4062217"/>
                  <a:ext cx="386327" cy="315706"/>
                </a:xfrm>
                <a:custGeom>
                  <a:avLst/>
                  <a:gdLst>
                    <a:gd name="T0" fmla="*/ 27 w 129"/>
                    <a:gd name="T1" fmla="*/ 5 h 109"/>
                    <a:gd name="T2" fmla="*/ 33 w 129"/>
                    <a:gd name="T3" fmla="*/ 7 h 109"/>
                    <a:gd name="T4" fmla="*/ 40 w 129"/>
                    <a:gd name="T5" fmla="*/ 5 h 109"/>
                    <a:gd name="T6" fmla="*/ 57 w 129"/>
                    <a:gd name="T7" fmla="*/ 8 h 109"/>
                    <a:gd name="T8" fmla="*/ 64 w 129"/>
                    <a:gd name="T9" fmla="*/ 7 h 109"/>
                    <a:gd name="T10" fmla="*/ 66 w 129"/>
                    <a:gd name="T11" fmla="*/ 1 h 109"/>
                    <a:gd name="T12" fmla="*/ 70 w 129"/>
                    <a:gd name="T13" fmla="*/ 5 h 109"/>
                    <a:gd name="T14" fmla="*/ 77 w 129"/>
                    <a:gd name="T15" fmla="*/ 1 h 109"/>
                    <a:gd name="T16" fmla="*/ 79 w 129"/>
                    <a:gd name="T17" fmla="*/ 5 h 109"/>
                    <a:gd name="T18" fmla="*/ 86 w 129"/>
                    <a:gd name="T19" fmla="*/ 3 h 109"/>
                    <a:gd name="T20" fmla="*/ 89 w 129"/>
                    <a:gd name="T21" fmla="*/ 9 h 109"/>
                    <a:gd name="T22" fmla="*/ 92 w 129"/>
                    <a:gd name="T23" fmla="*/ 12 h 109"/>
                    <a:gd name="T24" fmla="*/ 98 w 129"/>
                    <a:gd name="T25" fmla="*/ 15 h 109"/>
                    <a:gd name="T26" fmla="*/ 102 w 129"/>
                    <a:gd name="T27" fmla="*/ 18 h 109"/>
                    <a:gd name="T28" fmla="*/ 113 w 129"/>
                    <a:gd name="T29" fmla="*/ 22 h 109"/>
                    <a:gd name="T30" fmla="*/ 109 w 129"/>
                    <a:gd name="T31" fmla="*/ 30 h 109"/>
                    <a:gd name="T32" fmla="*/ 104 w 129"/>
                    <a:gd name="T33" fmla="*/ 36 h 109"/>
                    <a:gd name="T34" fmla="*/ 105 w 129"/>
                    <a:gd name="T35" fmla="*/ 43 h 109"/>
                    <a:gd name="T36" fmla="*/ 114 w 129"/>
                    <a:gd name="T37" fmla="*/ 42 h 109"/>
                    <a:gd name="T38" fmla="*/ 120 w 129"/>
                    <a:gd name="T39" fmla="*/ 46 h 109"/>
                    <a:gd name="T40" fmla="*/ 124 w 129"/>
                    <a:gd name="T41" fmla="*/ 50 h 109"/>
                    <a:gd name="T42" fmla="*/ 124 w 129"/>
                    <a:gd name="T43" fmla="*/ 57 h 109"/>
                    <a:gd name="T44" fmla="*/ 129 w 129"/>
                    <a:gd name="T45" fmla="*/ 61 h 109"/>
                    <a:gd name="T46" fmla="*/ 127 w 129"/>
                    <a:gd name="T47" fmla="*/ 67 h 109"/>
                    <a:gd name="T48" fmla="*/ 123 w 129"/>
                    <a:gd name="T49" fmla="*/ 70 h 109"/>
                    <a:gd name="T50" fmla="*/ 120 w 129"/>
                    <a:gd name="T51" fmla="*/ 74 h 109"/>
                    <a:gd name="T52" fmla="*/ 117 w 129"/>
                    <a:gd name="T53" fmla="*/ 75 h 109"/>
                    <a:gd name="T54" fmla="*/ 112 w 129"/>
                    <a:gd name="T55" fmla="*/ 77 h 109"/>
                    <a:gd name="T56" fmla="*/ 109 w 129"/>
                    <a:gd name="T57" fmla="*/ 82 h 109"/>
                    <a:gd name="T58" fmla="*/ 105 w 129"/>
                    <a:gd name="T59" fmla="*/ 88 h 109"/>
                    <a:gd name="T60" fmla="*/ 106 w 129"/>
                    <a:gd name="T61" fmla="*/ 92 h 109"/>
                    <a:gd name="T62" fmla="*/ 107 w 129"/>
                    <a:gd name="T63" fmla="*/ 96 h 109"/>
                    <a:gd name="T64" fmla="*/ 110 w 129"/>
                    <a:gd name="T65" fmla="*/ 101 h 109"/>
                    <a:gd name="T66" fmla="*/ 107 w 129"/>
                    <a:gd name="T67" fmla="*/ 107 h 109"/>
                    <a:gd name="T68" fmla="*/ 103 w 129"/>
                    <a:gd name="T69" fmla="*/ 108 h 109"/>
                    <a:gd name="T70" fmla="*/ 96 w 129"/>
                    <a:gd name="T71" fmla="*/ 109 h 109"/>
                    <a:gd name="T72" fmla="*/ 93 w 129"/>
                    <a:gd name="T73" fmla="*/ 104 h 109"/>
                    <a:gd name="T74" fmla="*/ 90 w 129"/>
                    <a:gd name="T75" fmla="*/ 101 h 109"/>
                    <a:gd name="T76" fmla="*/ 85 w 129"/>
                    <a:gd name="T77" fmla="*/ 97 h 109"/>
                    <a:gd name="T78" fmla="*/ 79 w 129"/>
                    <a:gd name="T79" fmla="*/ 94 h 109"/>
                    <a:gd name="T80" fmla="*/ 74 w 129"/>
                    <a:gd name="T81" fmla="*/ 89 h 109"/>
                    <a:gd name="T82" fmla="*/ 74 w 129"/>
                    <a:gd name="T83" fmla="*/ 81 h 109"/>
                    <a:gd name="T84" fmla="*/ 74 w 129"/>
                    <a:gd name="T85" fmla="*/ 73 h 109"/>
                    <a:gd name="T86" fmla="*/ 69 w 129"/>
                    <a:gd name="T87" fmla="*/ 78 h 109"/>
                    <a:gd name="T88" fmla="*/ 63 w 129"/>
                    <a:gd name="T89" fmla="*/ 82 h 109"/>
                    <a:gd name="T90" fmla="*/ 55 w 129"/>
                    <a:gd name="T91" fmla="*/ 82 h 109"/>
                    <a:gd name="T92" fmla="*/ 51 w 129"/>
                    <a:gd name="T93" fmla="*/ 77 h 109"/>
                    <a:gd name="T94" fmla="*/ 52 w 129"/>
                    <a:gd name="T95" fmla="*/ 73 h 109"/>
                    <a:gd name="T96" fmla="*/ 53 w 129"/>
                    <a:gd name="T97" fmla="*/ 66 h 109"/>
                    <a:gd name="T98" fmla="*/ 49 w 129"/>
                    <a:gd name="T99" fmla="*/ 62 h 109"/>
                    <a:gd name="T100" fmla="*/ 42 w 129"/>
                    <a:gd name="T101" fmla="*/ 61 h 109"/>
                    <a:gd name="T102" fmla="*/ 35 w 129"/>
                    <a:gd name="T103" fmla="*/ 60 h 109"/>
                    <a:gd name="T104" fmla="*/ 33 w 129"/>
                    <a:gd name="T105" fmla="*/ 52 h 109"/>
                    <a:gd name="T106" fmla="*/ 27 w 129"/>
                    <a:gd name="T107" fmla="*/ 51 h 109"/>
                    <a:gd name="T108" fmla="*/ 23 w 129"/>
                    <a:gd name="T109" fmla="*/ 46 h 109"/>
                    <a:gd name="T110" fmla="*/ 19 w 129"/>
                    <a:gd name="T111" fmla="*/ 37 h 109"/>
                    <a:gd name="T112" fmla="*/ 11 w 129"/>
                    <a:gd name="T113" fmla="*/ 37 h 109"/>
                    <a:gd name="T114" fmla="*/ 6 w 129"/>
                    <a:gd name="T115" fmla="*/ 35 h 109"/>
                    <a:gd name="T116" fmla="*/ 2 w 129"/>
                    <a:gd name="T117" fmla="*/ 29 h 109"/>
                    <a:gd name="T118" fmla="*/ 0 w 129"/>
                    <a:gd name="T119" fmla="*/ 2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9" h="109">
                      <a:moveTo>
                        <a:pt x="1" y="18"/>
                      </a:moveTo>
                      <a:cubicBezTo>
                        <a:pt x="1" y="18"/>
                        <a:pt x="21" y="6"/>
                        <a:pt x="21" y="6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1" y="4"/>
                        <a:pt x="32" y="7"/>
                        <a:pt x="33" y="7"/>
                      </a:cubicBezTo>
                      <a:cubicBezTo>
                        <a:pt x="33" y="7"/>
                        <a:pt x="35" y="9"/>
                        <a:pt x="35" y="8"/>
                      </a:cubicBezTo>
                      <a:cubicBezTo>
                        <a:pt x="36" y="7"/>
                        <a:pt x="36" y="6"/>
                        <a:pt x="37" y="6"/>
                      </a:cubicBezTo>
                      <a:cubicBezTo>
                        <a:pt x="37" y="5"/>
                        <a:pt x="38" y="4"/>
                        <a:pt x="40" y="5"/>
                      </a:cubicBezTo>
                      <a:cubicBezTo>
                        <a:pt x="41" y="6"/>
                        <a:pt x="41" y="10"/>
                        <a:pt x="41" y="10"/>
                      </a:cubicBezTo>
                      <a:cubicBezTo>
                        <a:pt x="49" y="12"/>
                        <a:pt x="44" y="13"/>
                        <a:pt x="55" y="10"/>
                      </a:cubicBezTo>
                      <a:cubicBezTo>
                        <a:pt x="55" y="10"/>
                        <a:pt x="57" y="8"/>
                        <a:pt x="57" y="8"/>
                      </a:cubicBezTo>
                      <a:cubicBezTo>
                        <a:pt x="57" y="7"/>
                        <a:pt x="56" y="5"/>
                        <a:pt x="58" y="6"/>
                      </a:cubicBezTo>
                      <a:cubicBezTo>
                        <a:pt x="59" y="7"/>
                        <a:pt x="60" y="7"/>
                        <a:pt x="61" y="7"/>
                      </a:cubicBezTo>
                      <a:cubicBezTo>
                        <a:pt x="62" y="7"/>
                        <a:pt x="64" y="7"/>
                        <a:pt x="64" y="7"/>
                      </a:cubicBezTo>
                      <a:cubicBezTo>
                        <a:pt x="64" y="7"/>
                        <a:pt x="65" y="6"/>
                        <a:pt x="64" y="5"/>
                      </a:cubicBezTo>
                      <a:cubicBezTo>
                        <a:pt x="64" y="4"/>
                        <a:pt x="63" y="3"/>
                        <a:pt x="64" y="3"/>
                      </a:cubicBezTo>
                      <a:cubicBezTo>
                        <a:pt x="64" y="2"/>
                        <a:pt x="66" y="1"/>
                        <a:pt x="66" y="1"/>
                      </a:cubicBezTo>
                      <a:cubicBezTo>
                        <a:pt x="66" y="1"/>
                        <a:pt x="67" y="1"/>
                        <a:pt x="67" y="2"/>
                      </a:cubicBezTo>
                      <a:cubicBezTo>
                        <a:pt x="68" y="3"/>
                        <a:pt x="68" y="3"/>
                        <a:pt x="68" y="4"/>
                      </a:cubicBezTo>
                      <a:cubicBezTo>
                        <a:pt x="69" y="4"/>
                        <a:pt x="69" y="5"/>
                        <a:pt x="70" y="5"/>
                      </a:cubicBezTo>
                      <a:cubicBezTo>
                        <a:pt x="72" y="5"/>
                        <a:pt x="72" y="5"/>
                        <a:pt x="73" y="4"/>
                      </a:cubicBezTo>
                      <a:cubicBezTo>
                        <a:pt x="74" y="3"/>
                        <a:pt x="74" y="3"/>
                        <a:pt x="75" y="2"/>
                      </a:cubicBezTo>
                      <a:cubicBezTo>
                        <a:pt x="76" y="0"/>
                        <a:pt x="76" y="0"/>
                        <a:pt x="77" y="1"/>
                      </a:cubicBezTo>
                      <a:cubicBezTo>
                        <a:pt x="78" y="1"/>
                        <a:pt x="80" y="2"/>
                        <a:pt x="80" y="2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8" y="4"/>
                        <a:pt x="77" y="4"/>
                        <a:pt x="79" y="5"/>
                      </a:cubicBezTo>
                      <a:cubicBezTo>
                        <a:pt x="82" y="6"/>
                        <a:pt x="83" y="6"/>
                        <a:pt x="83" y="6"/>
                      </a:cubicBezTo>
                      <a:cubicBezTo>
                        <a:pt x="85" y="3"/>
                        <a:pt x="85" y="3"/>
                        <a:pt x="85" y="3"/>
                      </a:cubicBezTo>
                      <a:cubicBezTo>
                        <a:pt x="85" y="3"/>
                        <a:pt x="85" y="1"/>
                        <a:pt x="86" y="3"/>
                      </a:cubicBezTo>
                      <a:cubicBezTo>
                        <a:pt x="86" y="4"/>
                        <a:pt x="87" y="6"/>
                        <a:pt x="87" y="6"/>
                      </a:cubicBezTo>
                      <a:cubicBezTo>
                        <a:pt x="87" y="6"/>
                        <a:pt x="87" y="9"/>
                        <a:pt x="88" y="9"/>
                      </a:cubicBezTo>
                      <a:cubicBezTo>
                        <a:pt x="89" y="9"/>
                        <a:pt x="89" y="8"/>
                        <a:pt x="89" y="9"/>
                      </a:cubicBezTo>
                      <a:cubicBezTo>
                        <a:pt x="89" y="10"/>
                        <a:pt x="88" y="10"/>
                        <a:pt x="89" y="10"/>
                      </a:cubicBezTo>
                      <a:cubicBezTo>
                        <a:pt x="89" y="11"/>
                        <a:pt x="91" y="11"/>
                        <a:pt x="91" y="11"/>
                      </a:cubicBezTo>
                      <a:cubicBezTo>
                        <a:pt x="91" y="11"/>
                        <a:pt x="92" y="11"/>
                        <a:pt x="92" y="12"/>
                      </a:cubicBezTo>
                      <a:cubicBezTo>
                        <a:pt x="92" y="13"/>
                        <a:pt x="92" y="14"/>
                        <a:pt x="92" y="14"/>
                      </a:cubicBezTo>
                      <a:cubicBezTo>
                        <a:pt x="92" y="14"/>
                        <a:pt x="95" y="14"/>
                        <a:pt x="95" y="14"/>
                      </a:cubicBezTo>
                      <a:cubicBezTo>
                        <a:pt x="96" y="14"/>
                        <a:pt x="97" y="15"/>
                        <a:pt x="98" y="15"/>
                      </a:cubicBezTo>
                      <a:cubicBezTo>
                        <a:pt x="99" y="14"/>
                        <a:pt x="100" y="13"/>
                        <a:pt x="100" y="13"/>
                      </a:cubicBezTo>
                      <a:cubicBezTo>
                        <a:pt x="100" y="14"/>
                        <a:pt x="102" y="14"/>
                        <a:pt x="102" y="15"/>
                      </a:cubicBezTo>
                      <a:cubicBezTo>
                        <a:pt x="101" y="17"/>
                        <a:pt x="100" y="17"/>
                        <a:pt x="102" y="18"/>
                      </a:cubicBezTo>
                      <a:cubicBezTo>
                        <a:pt x="104" y="18"/>
                        <a:pt x="106" y="19"/>
                        <a:pt x="107" y="19"/>
                      </a:cubicBezTo>
                      <a:cubicBezTo>
                        <a:pt x="108" y="20"/>
                        <a:pt x="111" y="21"/>
                        <a:pt x="111" y="21"/>
                      </a:cubicBezTo>
                      <a:cubicBezTo>
                        <a:pt x="112" y="21"/>
                        <a:pt x="113" y="21"/>
                        <a:pt x="113" y="22"/>
                      </a:cubicBezTo>
                      <a:cubicBezTo>
                        <a:pt x="113" y="23"/>
                        <a:pt x="111" y="25"/>
                        <a:pt x="111" y="25"/>
                      </a:cubicBezTo>
                      <a:cubicBezTo>
                        <a:pt x="111" y="25"/>
                        <a:pt x="110" y="26"/>
                        <a:pt x="110" y="27"/>
                      </a:cubicBezTo>
                      <a:cubicBezTo>
                        <a:pt x="110" y="27"/>
                        <a:pt x="109" y="30"/>
                        <a:pt x="109" y="30"/>
                      </a:cubicBezTo>
                      <a:cubicBezTo>
                        <a:pt x="108" y="31"/>
                        <a:pt x="107" y="33"/>
                        <a:pt x="107" y="33"/>
                      </a:cubicBezTo>
                      <a:cubicBezTo>
                        <a:pt x="107" y="33"/>
                        <a:pt x="106" y="35"/>
                        <a:pt x="105" y="35"/>
                      </a:cubicBezTo>
                      <a:cubicBezTo>
                        <a:pt x="105" y="35"/>
                        <a:pt x="104" y="36"/>
                        <a:pt x="104" y="36"/>
                      </a:cubicBezTo>
                      <a:cubicBezTo>
                        <a:pt x="104" y="37"/>
                        <a:pt x="104" y="39"/>
                        <a:pt x="104" y="39"/>
                      </a:cubicBezTo>
                      <a:cubicBezTo>
                        <a:pt x="105" y="41"/>
                        <a:pt x="105" y="41"/>
                        <a:pt x="105" y="41"/>
                      </a:cubicBezTo>
                      <a:cubicBezTo>
                        <a:pt x="105" y="43"/>
                        <a:pt x="105" y="43"/>
                        <a:pt x="105" y="43"/>
                      </a:cubicBezTo>
                      <a:cubicBezTo>
                        <a:pt x="109" y="42"/>
                        <a:pt x="109" y="42"/>
                        <a:pt x="109" y="42"/>
                      </a:cubicBezTo>
                      <a:cubicBezTo>
                        <a:pt x="109" y="42"/>
                        <a:pt x="109" y="42"/>
                        <a:pt x="110" y="43"/>
                      </a:cubicBezTo>
                      <a:cubicBezTo>
                        <a:pt x="112" y="43"/>
                        <a:pt x="113" y="42"/>
                        <a:pt x="114" y="42"/>
                      </a:cubicBezTo>
                      <a:cubicBezTo>
                        <a:pt x="114" y="42"/>
                        <a:pt x="116" y="44"/>
                        <a:pt x="116" y="44"/>
                      </a:cubicBezTo>
                      <a:cubicBezTo>
                        <a:pt x="116" y="44"/>
                        <a:pt x="117" y="45"/>
                        <a:pt x="117" y="45"/>
                      </a:cubicBezTo>
                      <a:cubicBezTo>
                        <a:pt x="118" y="45"/>
                        <a:pt x="120" y="46"/>
                        <a:pt x="120" y="46"/>
                      </a:cubicBezTo>
                      <a:cubicBezTo>
                        <a:pt x="120" y="49"/>
                        <a:pt x="120" y="49"/>
                        <a:pt x="120" y="49"/>
                      </a:cubicBezTo>
                      <a:cubicBezTo>
                        <a:pt x="120" y="49"/>
                        <a:pt x="122" y="49"/>
                        <a:pt x="122" y="49"/>
                      </a:cubicBezTo>
                      <a:cubicBezTo>
                        <a:pt x="123" y="49"/>
                        <a:pt x="124" y="50"/>
                        <a:pt x="124" y="50"/>
                      </a:cubicBezTo>
                      <a:cubicBezTo>
                        <a:pt x="124" y="50"/>
                        <a:pt x="124" y="53"/>
                        <a:pt x="123" y="53"/>
                      </a:cubicBezTo>
                      <a:cubicBezTo>
                        <a:pt x="123" y="54"/>
                        <a:pt x="122" y="55"/>
                        <a:pt x="122" y="55"/>
                      </a:cubicBezTo>
                      <a:cubicBezTo>
                        <a:pt x="122" y="55"/>
                        <a:pt x="123" y="57"/>
                        <a:pt x="124" y="57"/>
                      </a:cubicBezTo>
                      <a:cubicBezTo>
                        <a:pt x="124" y="57"/>
                        <a:pt x="126" y="57"/>
                        <a:pt x="126" y="57"/>
                      </a:cubicBezTo>
                      <a:cubicBezTo>
                        <a:pt x="127" y="57"/>
                        <a:pt x="128" y="59"/>
                        <a:pt x="128" y="59"/>
                      </a:cubicBezTo>
                      <a:cubicBezTo>
                        <a:pt x="128" y="59"/>
                        <a:pt x="129" y="60"/>
                        <a:pt x="129" y="61"/>
                      </a:cubicBezTo>
                      <a:cubicBezTo>
                        <a:pt x="129" y="62"/>
                        <a:pt x="128" y="64"/>
                        <a:pt x="128" y="64"/>
                      </a:cubicBezTo>
                      <a:cubicBezTo>
                        <a:pt x="128" y="64"/>
                        <a:pt x="128" y="65"/>
                        <a:pt x="128" y="66"/>
                      </a:cubicBezTo>
                      <a:cubicBezTo>
                        <a:pt x="128" y="66"/>
                        <a:pt x="127" y="67"/>
                        <a:pt x="127" y="67"/>
                      </a:cubicBezTo>
                      <a:cubicBezTo>
                        <a:pt x="125" y="67"/>
                        <a:pt x="125" y="67"/>
                        <a:pt x="125" y="67"/>
                      </a:cubicBezTo>
                      <a:cubicBezTo>
                        <a:pt x="125" y="67"/>
                        <a:pt x="125" y="70"/>
                        <a:pt x="124" y="70"/>
                      </a:cubicBezTo>
                      <a:cubicBezTo>
                        <a:pt x="124" y="70"/>
                        <a:pt x="123" y="70"/>
                        <a:pt x="123" y="70"/>
                      </a:cubicBezTo>
                      <a:cubicBezTo>
                        <a:pt x="122" y="70"/>
                        <a:pt x="121" y="71"/>
                        <a:pt x="121" y="71"/>
                      </a:cubicBezTo>
                      <a:cubicBezTo>
                        <a:pt x="121" y="72"/>
                        <a:pt x="121" y="72"/>
                        <a:pt x="121" y="72"/>
                      </a:cubicBezTo>
                      <a:cubicBezTo>
                        <a:pt x="120" y="74"/>
                        <a:pt x="120" y="74"/>
                        <a:pt x="120" y="74"/>
                      </a:cubicBezTo>
                      <a:cubicBezTo>
                        <a:pt x="120" y="74"/>
                        <a:pt x="120" y="74"/>
                        <a:pt x="119" y="74"/>
                      </a:cubicBezTo>
                      <a:cubicBezTo>
                        <a:pt x="119" y="74"/>
                        <a:pt x="119" y="74"/>
                        <a:pt x="118" y="74"/>
                      </a:cubicBezTo>
                      <a:cubicBezTo>
                        <a:pt x="118" y="75"/>
                        <a:pt x="117" y="75"/>
                        <a:pt x="117" y="75"/>
                      </a:cubicBezTo>
                      <a:cubicBezTo>
                        <a:pt x="117" y="75"/>
                        <a:pt x="116" y="74"/>
                        <a:pt x="115" y="74"/>
                      </a:cubicBezTo>
                      <a:cubicBezTo>
                        <a:pt x="115" y="74"/>
                        <a:pt x="114" y="74"/>
                        <a:pt x="114" y="75"/>
                      </a:cubicBezTo>
                      <a:cubicBezTo>
                        <a:pt x="113" y="76"/>
                        <a:pt x="113" y="77"/>
                        <a:pt x="112" y="77"/>
                      </a:cubicBezTo>
                      <a:cubicBezTo>
                        <a:pt x="112" y="77"/>
                        <a:pt x="111" y="78"/>
                        <a:pt x="111" y="78"/>
                      </a:cubicBezTo>
                      <a:cubicBezTo>
                        <a:pt x="111" y="78"/>
                        <a:pt x="111" y="80"/>
                        <a:pt x="110" y="80"/>
                      </a:cubicBezTo>
                      <a:cubicBezTo>
                        <a:pt x="110" y="81"/>
                        <a:pt x="109" y="82"/>
                        <a:pt x="109" y="82"/>
                      </a:cubicBezTo>
                      <a:cubicBezTo>
                        <a:pt x="109" y="82"/>
                        <a:pt x="109" y="83"/>
                        <a:pt x="109" y="83"/>
                      </a:cubicBezTo>
                      <a:cubicBezTo>
                        <a:pt x="109" y="84"/>
                        <a:pt x="109" y="85"/>
                        <a:pt x="108" y="86"/>
                      </a:cubicBezTo>
                      <a:cubicBezTo>
                        <a:pt x="107" y="86"/>
                        <a:pt x="105" y="88"/>
                        <a:pt x="105" y="88"/>
                      </a:cubicBezTo>
                      <a:cubicBezTo>
                        <a:pt x="105" y="88"/>
                        <a:pt x="105" y="88"/>
                        <a:pt x="105" y="89"/>
                      </a:cubicBezTo>
                      <a:cubicBezTo>
                        <a:pt x="106" y="89"/>
                        <a:pt x="106" y="90"/>
                        <a:pt x="106" y="90"/>
                      </a:cubicBezTo>
                      <a:cubicBezTo>
                        <a:pt x="106" y="92"/>
                        <a:pt x="106" y="92"/>
                        <a:pt x="106" y="92"/>
                      </a:cubicBezTo>
                      <a:cubicBezTo>
                        <a:pt x="106" y="92"/>
                        <a:pt x="105" y="93"/>
                        <a:pt x="105" y="94"/>
                      </a:cubicBez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7" y="96"/>
                        <a:pt x="107" y="96"/>
                        <a:pt x="107" y="96"/>
                      </a:cubicBezTo>
                      <a:cubicBezTo>
                        <a:pt x="108" y="98"/>
                        <a:pt x="108" y="98"/>
                        <a:pt x="108" y="98"/>
                      </a:cubicBezTo>
                      <a:cubicBezTo>
                        <a:pt x="109" y="98"/>
                        <a:pt x="109" y="98"/>
                        <a:pt x="109" y="98"/>
                      </a:cubicBezTo>
                      <a:cubicBezTo>
                        <a:pt x="109" y="98"/>
                        <a:pt x="110" y="100"/>
                        <a:pt x="110" y="101"/>
                      </a:cubicBezTo>
                      <a:cubicBezTo>
                        <a:pt x="110" y="101"/>
                        <a:pt x="110" y="103"/>
                        <a:pt x="110" y="103"/>
                      </a:cubicBezTo>
                      <a:cubicBezTo>
                        <a:pt x="108" y="105"/>
                        <a:pt x="108" y="105"/>
                        <a:pt x="108" y="105"/>
                      </a:cubicBezTo>
                      <a:cubicBezTo>
                        <a:pt x="107" y="107"/>
                        <a:pt x="107" y="107"/>
                        <a:pt x="107" y="107"/>
                      </a:cubicBezTo>
                      <a:cubicBezTo>
                        <a:pt x="107" y="107"/>
                        <a:pt x="106" y="107"/>
                        <a:pt x="106" y="107"/>
                      </a:cubicBezTo>
                      <a:cubicBezTo>
                        <a:pt x="105" y="107"/>
                        <a:pt x="104" y="107"/>
                        <a:pt x="104" y="107"/>
                      </a:cubicBezTo>
                      <a:cubicBezTo>
                        <a:pt x="103" y="108"/>
                        <a:pt x="103" y="108"/>
                        <a:pt x="103" y="108"/>
                      </a:cubicBezTo>
                      <a:cubicBezTo>
                        <a:pt x="101" y="108"/>
                        <a:pt x="101" y="108"/>
                        <a:pt x="101" y="108"/>
                      </a:cubicBezTo>
                      <a:cubicBezTo>
                        <a:pt x="99" y="109"/>
                        <a:pt x="99" y="109"/>
                        <a:pt x="99" y="109"/>
                      </a:cubicBezTo>
                      <a:cubicBezTo>
                        <a:pt x="96" y="109"/>
                        <a:pt x="96" y="109"/>
                        <a:pt x="96" y="109"/>
                      </a:cubicBezTo>
                      <a:cubicBezTo>
                        <a:pt x="95" y="107"/>
                        <a:pt x="95" y="107"/>
                        <a:pt x="95" y="107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3" y="104"/>
                        <a:pt x="93" y="104"/>
                        <a:pt x="93" y="104"/>
                      </a:cubicBezTo>
                      <a:cubicBezTo>
                        <a:pt x="92" y="104"/>
                        <a:pt x="92" y="104"/>
                        <a:pt x="92" y="104"/>
                      </a:cubicBezTo>
                      <a:cubicBezTo>
                        <a:pt x="89" y="103"/>
                        <a:pt x="89" y="103"/>
                        <a:pt x="89" y="103"/>
                      </a:cubicBezTo>
                      <a:cubicBezTo>
                        <a:pt x="90" y="101"/>
                        <a:pt x="90" y="101"/>
                        <a:pt x="90" y="101"/>
                      </a:cubicBezTo>
                      <a:cubicBezTo>
                        <a:pt x="90" y="101"/>
                        <a:pt x="89" y="99"/>
                        <a:pt x="89" y="99"/>
                      </a:cubicBezTo>
                      <a:cubicBezTo>
                        <a:pt x="88" y="99"/>
                        <a:pt x="87" y="99"/>
                        <a:pt x="87" y="99"/>
                      </a:cubicBezTo>
                      <a:cubicBezTo>
                        <a:pt x="85" y="97"/>
                        <a:pt x="85" y="97"/>
                        <a:pt x="85" y="97"/>
                      </a:cubicBezTo>
                      <a:cubicBezTo>
                        <a:pt x="85" y="97"/>
                        <a:pt x="85" y="96"/>
                        <a:pt x="84" y="95"/>
                      </a:cubicBezTo>
                      <a:cubicBezTo>
                        <a:pt x="83" y="95"/>
                        <a:pt x="83" y="94"/>
                        <a:pt x="82" y="94"/>
                      </a:cubicBezTo>
                      <a:cubicBezTo>
                        <a:pt x="81" y="94"/>
                        <a:pt x="79" y="94"/>
                        <a:pt x="79" y="94"/>
                      </a:cubicBezTo>
                      <a:cubicBezTo>
                        <a:pt x="79" y="94"/>
                        <a:pt x="78" y="92"/>
                        <a:pt x="77" y="92"/>
                      </a:cubicBezTo>
                      <a:cubicBezTo>
                        <a:pt x="77" y="92"/>
                        <a:pt x="73" y="92"/>
                        <a:pt x="73" y="92"/>
                      </a:cubicBezTo>
                      <a:cubicBezTo>
                        <a:pt x="73" y="92"/>
                        <a:pt x="74" y="89"/>
                        <a:pt x="74" y="89"/>
                      </a:cubicBezTo>
                      <a:cubicBezTo>
                        <a:pt x="74" y="88"/>
                        <a:pt x="74" y="85"/>
                        <a:pt x="74" y="85"/>
                      </a:cubicBez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84"/>
                        <a:pt x="73" y="83"/>
                        <a:pt x="74" y="81"/>
                      </a:cubicBezTo>
                      <a:cubicBezTo>
                        <a:pt x="75" y="79"/>
                        <a:pt x="74" y="80"/>
                        <a:pt x="75" y="78"/>
                      </a:cubicBezTo>
                      <a:cubicBezTo>
                        <a:pt x="76" y="75"/>
                        <a:pt x="76" y="74"/>
                        <a:pt x="76" y="74"/>
                      </a:cubicBezTo>
                      <a:cubicBezTo>
                        <a:pt x="74" y="73"/>
                        <a:pt x="74" y="73"/>
                        <a:pt x="74" y="73"/>
                      </a:cubicBezTo>
                      <a:cubicBezTo>
                        <a:pt x="74" y="73"/>
                        <a:pt x="73" y="72"/>
                        <a:pt x="72" y="73"/>
                      </a:cubicBezTo>
                      <a:cubicBezTo>
                        <a:pt x="72" y="75"/>
                        <a:pt x="71" y="75"/>
                        <a:pt x="71" y="75"/>
                      </a:cubicBezTo>
                      <a:cubicBezTo>
                        <a:pt x="69" y="78"/>
                        <a:pt x="69" y="78"/>
                        <a:pt x="69" y="78"/>
                      </a:cubicBezTo>
                      <a:cubicBezTo>
                        <a:pt x="69" y="81"/>
                        <a:pt x="69" y="81"/>
                        <a:pt x="69" y="81"/>
                      </a:cubicBezTo>
                      <a:cubicBezTo>
                        <a:pt x="69" y="81"/>
                        <a:pt x="70" y="82"/>
                        <a:pt x="67" y="82"/>
                      </a:cubicBezTo>
                      <a:cubicBezTo>
                        <a:pt x="65" y="82"/>
                        <a:pt x="63" y="82"/>
                        <a:pt x="63" y="82"/>
                      </a:cubicBezTo>
                      <a:cubicBezTo>
                        <a:pt x="63" y="82"/>
                        <a:pt x="65" y="84"/>
                        <a:pt x="63" y="84"/>
                      </a:cubicBezTo>
                      <a:cubicBezTo>
                        <a:pt x="60" y="84"/>
                        <a:pt x="57" y="84"/>
                        <a:pt x="57" y="84"/>
                      </a:cubicBezTo>
                      <a:cubicBezTo>
                        <a:pt x="55" y="82"/>
                        <a:pt x="55" y="82"/>
                        <a:pt x="55" y="82"/>
                      </a:cubicBezTo>
                      <a:cubicBezTo>
                        <a:pt x="51" y="83"/>
                        <a:pt x="51" y="83"/>
                        <a:pt x="51" y="83"/>
                      </a:cubicBezTo>
                      <a:cubicBezTo>
                        <a:pt x="51" y="83"/>
                        <a:pt x="51" y="82"/>
                        <a:pt x="51" y="80"/>
                      </a:cubicBezTo>
                      <a:cubicBezTo>
                        <a:pt x="51" y="79"/>
                        <a:pt x="50" y="77"/>
                        <a:pt x="51" y="77"/>
                      </a:cubicBezTo>
                      <a:cubicBezTo>
                        <a:pt x="52" y="77"/>
                        <a:pt x="53" y="76"/>
                        <a:pt x="53" y="76"/>
                      </a:cubicBezTo>
                      <a:cubicBezTo>
                        <a:pt x="52" y="73"/>
                        <a:pt x="52" y="73"/>
                        <a:pt x="52" y="73"/>
                      </a:cubicBezTo>
                      <a:cubicBezTo>
                        <a:pt x="52" y="73"/>
                        <a:pt x="52" y="73"/>
                        <a:pt x="52" y="73"/>
                      </a:cubicBezTo>
                      <a:cubicBezTo>
                        <a:pt x="52" y="73"/>
                        <a:pt x="51" y="73"/>
                        <a:pt x="51" y="72"/>
                      </a:cubicBezTo>
                      <a:cubicBezTo>
                        <a:pt x="51" y="71"/>
                        <a:pt x="52" y="69"/>
                        <a:pt x="52" y="69"/>
                      </a:cubicBezTo>
                      <a:cubicBezTo>
                        <a:pt x="53" y="68"/>
                        <a:pt x="53" y="66"/>
                        <a:pt x="53" y="66"/>
                      </a:cubicBezTo>
                      <a:cubicBezTo>
                        <a:pt x="52" y="66"/>
                        <a:pt x="52" y="66"/>
                        <a:pt x="52" y="66"/>
                      </a:cubicBezTo>
                      <a:cubicBezTo>
                        <a:pt x="52" y="66"/>
                        <a:pt x="50" y="67"/>
                        <a:pt x="50" y="65"/>
                      </a:cubicBezTo>
                      <a:cubicBezTo>
                        <a:pt x="50" y="64"/>
                        <a:pt x="49" y="62"/>
                        <a:pt x="49" y="62"/>
                      </a:cubicBezTo>
                      <a:cubicBezTo>
                        <a:pt x="49" y="62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5" y="62"/>
                      </a:cubicBezTo>
                      <a:cubicBezTo>
                        <a:pt x="45" y="62"/>
                        <a:pt x="42" y="61"/>
                        <a:pt x="42" y="61"/>
                      </a:cubicBezTo>
                      <a:cubicBezTo>
                        <a:pt x="42" y="61"/>
                        <a:pt x="39" y="61"/>
                        <a:pt x="39" y="61"/>
                      </a:cubicBezTo>
                      <a:cubicBezTo>
                        <a:pt x="38" y="61"/>
                        <a:pt x="37" y="63"/>
                        <a:pt x="37" y="63"/>
                      </a:cubicBezTo>
                      <a:cubicBezTo>
                        <a:pt x="35" y="60"/>
                        <a:pt x="35" y="60"/>
                        <a:pt x="35" y="60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6" y="57"/>
                        <a:pt x="34" y="55"/>
                        <a:pt x="34" y="54"/>
                      </a:cubicBezTo>
                      <a:cubicBezTo>
                        <a:pt x="34" y="54"/>
                        <a:pt x="33" y="52"/>
                        <a:pt x="33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1"/>
                        <a:pt x="28" y="51"/>
                        <a:pt x="27" y="51"/>
                      </a:cubicBezTo>
                      <a:cubicBezTo>
                        <a:pt x="26" y="51"/>
                        <a:pt x="26" y="51"/>
                        <a:pt x="25" y="51"/>
                      </a:cubicBezTo>
                      <a:cubicBezTo>
                        <a:pt x="25" y="51"/>
                        <a:pt x="23" y="49"/>
                        <a:pt x="23" y="49"/>
                      </a:cubicBezTo>
                      <a:cubicBezTo>
                        <a:pt x="23" y="48"/>
                        <a:pt x="23" y="47"/>
                        <a:pt x="23" y="46"/>
                      </a:cubicBezTo>
                      <a:cubicBezTo>
                        <a:pt x="22" y="45"/>
                        <a:pt x="21" y="43"/>
                        <a:pt x="21" y="42"/>
                      </a:cubicBezTo>
                      <a:cubicBezTo>
                        <a:pt x="21" y="42"/>
                        <a:pt x="22" y="40"/>
                        <a:pt x="22" y="40"/>
                      </a:cubicBezTo>
                      <a:cubicBezTo>
                        <a:pt x="21" y="39"/>
                        <a:pt x="19" y="37"/>
                        <a:pt x="19" y="37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8" y="35"/>
                        <a:pt x="15" y="37"/>
                        <a:pt x="14" y="37"/>
                      </a:cubicBezTo>
                      <a:cubicBezTo>
                        <a:pt x="13" y="37"/>
                        <a:pt x="11" y="36"/>
                        <a:pt x="11" y="37"/>
                      </a:cubicBezTo>
                      <a:cubicBezTo>
                        <a:pt x="11" y="37"/>
                        <a:pt x="12" y="39"/>
                        <a:pt x="11" y="39"/>
                      </a:cubicBezTo>
                      <a:cubicBezTo>
                        <a:pt x="10" y="39"/>
                        <a:pt x="8" y="39"/>
                        <a:pt x="7" y="38"/>
                      </a:cubicBezTo>
                      <a:cubicBezTo>
                        <a:pt x="6" y="37"/>
                        <a:pt x="6" y="36"/>
                        <a:pt x="6" y="35"/>
                      </a:cubicBezTo>
                      <a:cubicBezTo>
                        <a:pt x="5" y="35"/>
                        <a:pt x="5" y="33"/>
                        <a:pt x="4" y="33"/>
                      </a:cubicBezTo>
                      <a:cubicBezTo>
                        <a:pt x="3" y="33"/>
                        <a:pt x="2" y="33"/>
                        <a:pt x="2" y="32"/>
                      </a:cubicBezTo>
                      <a:cubicBezTo>
                        <a:pt x="2" y="32"/>
                        <a:pt x="2" y="29"/>
                        <a:pt x="2" y="29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4"/>
                        <a:pt x="1" y="24"/>
                      </a:cubicBezTo>
                      <a:cubicBezTo>
                        <a:pt x="1" y="23"/>
                        <a:pt x="0" y="22"/>
                        <a:pt x="0" y="22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31">
                  <a:extLst>
                    <a:ext uri="{FF2B5EF4-FFF2-40B4-BE49-F238E27FC236}">
                      <a16:creationId xmlns:a16="http://schemas.microsoft.com/office/drawing/2014/main" id="{CD746A7C-457B-E1F9-E9F2-3DE105D0E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5911" y="4132064"/>
                  <a:ext cx="717876" cy="385550"/>
                </a:xfrm>
                <a:custGeom>
                  <a:avLst/>
                  <a:gdLst>
                    <a:gd name="T0" fmla="*/ 56 w 240"/>
                    <a:gd name="T1" fmla="*/ 20 h 133"/>
                    <a:gd name="T2" fmla="*/ 62 w 240"/>
                    <a:gd name="T3" fmla="*/ 12 h 133"/>
                    <a:gd name="T4" fmla="*/ 73 w 240"/>
                    <a:gd name="T5" fmla="*/ 5 h 133"/>
                    <a:gd name="T6" fmla="*/ 85 w 240"/>
                    <a:gd name="T7" fmla="*/ 3 h 133"/>
                    <a:gd name="T8" fmla="*/ 87 w 240"/>
                    <a:gd name="T9" fmla="*/ 11 h 133"/>
                    <a:gd name="T10" fmla="*/ 93 w 240"/>
                    <a:gd name="T11" fmla="*/ 10 h 133"/>
                    <a:gd name="T12" fmla="*/ 99 w 240"/>
                    <a:gd name="T13" fmla="*/ 6 h 133"/>
                    <a:gd name="T14" fmla="*/ 103 w 240"/>
                    <a:gd name="T15" fmla="*/ 3 h 133"/>
                    <a:gd name="T16" fmla="*/ 110 w 240"/>
                    <a:gd name="T17" fmla="*/ 10 h 133"/>
                    <a:gd name="T18" fmla="*/ 118 w 240"/>
                    <a:gd name="T19" fmla="*/ 12 h 133"/>
                    <a:gd name="T20" fmla="*/ 126 w 240"/>
                    <a:gd name="T21" fmla="*/ 15 h 133"/>
                    <a:gd name="T22" fmla="*/ 133 w 240"/>
                    <a:gd name="T23" fmla="*/ 17 h 133"/>
                    <a:gd name="T24" fmla="*/ 142 w 240"/>
                    <a:gd name="T25" fmla="*/ 18 h 133"/>
                    <a:gd name="T26" fmla="*/ 146 w 240"/>
                    <a:gd name="T27" fmla="*/ 25 h 133"/>
                    <a:gd name="T28" fmla="*/ 146 w 240"/>
                    <a:gd name="T29" fmla="*/ 31 h 133"/>
                    <a:gd name="T30" fmla="*/ 154 w 240"/>
                    <a:gd name="T31" fmla="*/ 38 h 133"/>
                    <a:gd name="T32" fmla="*/ 164 w 240"/>
                    <a:gd name="T33" fmla="*/ 44 h 133"/>
                    <a:gd name="T34" fmla="*/ 169 w 240"/>
                    <a:gd name="T35" fmla="*/ 31 h 133"/>
                    <a:gd name="T36" fmla="*/ 176 w 240"/>
                    <a:gd name="T37" fmla="*/ 28 h 133"/>
                    <a:gd name="T38" fmla="*/ 194 w 240"/>
                    <a:gd name="T39" fmla="*/ 29 h 133"/>
                    <a:gd name="T40" fmla="*/ 193 w 240"/>
                    <a:gd name="T41" fmla="*/ 39 h 133"/>
                    <a:gd name="T42" fmla="*/ 203 w 240"/>
                    <a:gd name="T43" fmla="*/ 46 h 133"/>
                    <a:gd name="T44" fmla="*/ 213 w 240"/>
                    <a:gd name="T45" fmla="*/ 45 h 133"/>
                    <a:gd name="T46" fmla="*/ 228 w 240"/>
                    <a:gd name="T47" fmla="*/ 54 h 133"/>
                    <a:gd name="T48" fmla="*/ 237 w 240"/>
                    <a:gd name="T49" fmla="*/ 60 h 133"/>
                    <a:gd name="T50" fmla="*/ 236 w 240"/>
                    <a:gd name="T51" fmla="*/ 68 h 133"/>
                    <a:gd name="T52" fmla="*/ 229 w 240"/>
                    <a:gd name="T53" fmla="*/ 70 h 133"/>
                    <a:gd name="T54" fmla="*/ 223 w 240"/>
                    <a:gd name="T55" fmla="*/ 78 h 133"/>
                    <a:gd name="T56" fmla="*/ 216 w 240"/>
                    <a:gd name="T57" fmla="*/ 85 h 133"/>
                    <a:gd name="T58" fmla="*/ 215 w 240"/>
                    <a:gd name="T59" fmla="*/ 97 h 133"/>
                    <a:gd name="T60" fmla="*/ 208 w 240"/>
                    <a:gd name="T61" fmla="*/ 104 h 133"/>
                    <a:gd name="T62" fmla="*/ 203 w 240"/>
                    <a:gd name="T63" fmla="*/ 109 h 133"/>
                    <a:gd name="T64" fmla="*/ 198 w 240"/>
                    <a:gd name="T65" fmla="*/ 111 h 133"/>
                    <a:gd name="T66" fmla="*/ 193 w 240"/>
                    <a:gd name="T67" fmla="*/ 111 h 133"/>
                    <a:gd name="T68" fmla="*/ 189 w 240"/>
                    <a:gd name="T69" fmla="*/ 110 h 133"/>
                    <a:gd name="T70" fmla="*/ 184 w 240"/>
                    <a:gd name="T71" fmla="*/ 111 h 133"/>
                    <a:gd name="T72" fmla="*/ 181 w 240"/>
                    <a:gd name="T73" fmla="*/ 115 h 133"/>
                    <a:gd name="T74" fmla="*/ 179 w 240"/>
                    <a:gd name="T75" fmla="*/ 121 h 133"/>
                    <a:gd name="T76" fmla="*/ 177 w 240"/>
                    <a:gd name="T77" fmla="*/ 123 h 133"/>
                    <a:gd name="T78" fmla="*/ 163 w 240"/>
                    <a:gd name="T79" fmla="*/ 115 h 133"/>
                    <a:gd name="T80" fmla="*/ 147 w 240"/>
                    <a:gd name="T81" fmla="*/ 118 h 133"/>
                    <a:gd name="T82" fmla="*/ 134 w 240"/>
                    <a:gd name="T83" fmla="*/ 112 h 133"/>
                    <a:gd name="T84" fmla="*/ 119 w 240"/>
                    <a:gd name="T85" fmla="*/ 110 h 133"/>
                    <a:gd name="T86" fmla="*/ 106 w 240"/>
                    <a:gd name="T87" fmla="*/ 108 h 133"/>
                    <a:gd name="T88" fmla="*/ 104 w 240"/>
                    <a:gd name="T89" fmla="*/ 121 h 133"/>
                    <a:gd name="T90" fmla="*/ 97 w 240"/>
                    <a:gd name="T91" fmla="*/ 131 h 133"/>
                    <a:gd name="T92" fmla="*/ 86 w 240"/>
                    <a:gd name="T93" fmla="*/ 131 h 133"/>
                    <a:gd name="T94" fmla="*/ 74 w 240"/>
                    <a:gd name="T95" fmla="*/ 131 h 133"/>
                    <a:gd name="T96" fmla="*/ 63 w 240"/>
                    <a:gd name="T97" fmla="*/ 122 h 133"/>
                    <a:gd name="T98" fmla="*/ 55 w 240"/>
                    <a:gd name="T99" fmla="*/ 114 h 133"/>
                    <a:gd name="T100" fmla="*/ 45 w 240"/>
                    <a:gd name="T101" fmla="*/ 107 h 133"/>
                    <a:gd name="T102" fmla="*/ 39 w 240"/>
                    <a:gd name="T103" fmla="*/ 100 h 133"/>
                    <a:gd name="T104" fmla="*/ 24 w 240"/>
                    <a:gd name="T105" fmla="*/ 93 h 133"/>
                    <a:gd name="T106" fmla="*/ 17 w 240"/>
                    <a:gd name="T107" fmla="*/ 79 h 133"/>
                    <a:gd name="T108" fmla="*/ 16 w 240"/>
                    <a:gd name="T109" fmla="*/ 66 h 133"/>
                    <a:gd name="T110" fmla="*/ 4 w 240"/>
                    <a:gd name="T111" fmla="*/ 55 h 133"/>
                    <a:gd name="T112" fmla="*/ 5 w 240"/>
                    <a:gd name="T113" fmla="*/ 44 h 133"/>
                    <a:gd name="T114" fmla="*/ 10 w 240"/>
                    <a:gd name="T115" fmla="*/ 45 h 133"/>
                    <a:gd name="T116" fmla="*/ 23 w 240"/>
                    <a:gd name="T117" fmla="*/ 38 h 133"/>
                    <a:gd name="T118" fmla="*/ 35 w 240"/>
                    <a:gd name="T119" fmla="*/ 32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40" h="133">
                      <a:moveTo>
                        <a:pt x="43" y="27"/>
                      </a:moveTo>
                      <a:cubicBezTo>
                        <a:pt x="44" y="27"/>
                        <a:pt x="50" y="22"/>
                        <a:pt x="50" y="22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60" y="14"/>
                        <a:pt x="60" y="14"/>
                        <a:pt x="60" y="14"/>
                      </a:cubicBezTo>
                      <a:cubicBezTo>
                        <a:pt x="60" y="14"/>
                        <a:pt x="59" y="12"/>
                        <a:pt x="62" y="12"/>
                      </a:cubicBezTo>
                      <a:cubicBezTo>
                        <a:pt x="65" y="12"/>
                        <a:pt x="74" y="10"/>
                        <a:pt x="74" y="10"/>
                      </a:cubicBezTo>
                      <a:cubicBezTo>
                        <a:pt x="75" y="8"/>
                        <a:pt x="75" y="8"/>
                        <a:pt x="75" y="8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5"/>
                        <a:pt x="73" y="1"/>
                        <a:pt x="73" y="1"/>
                      </a:cubicBezTo>
                      <a:cubicBezTo>
                        <a:pt x="74" y="0"/>
                        <a:pt x="78" y="0"/>
                        <a:pt x="80" y="0"/>
                      </a:cubicBezTo>
                      <a:cubicBezTo>
                        <a:pt x="82" y="1"/>
                        <a:pt x="84" y="2"/>
                        <a:pt x="85" y="3"/>
                      </a:cubicBezTo>
                      <a:cubicBezTo>
                        <a:pt x="85" y="4"/>
                        <a:pt x="85" y="3"/>
                        <a:pt x="85" y="5"/>
                      </a:cubicBezTo>
                      <a:cubicBezTo>
                        <a:pt x="85" y="7"/>
                        <a:pt x="85" y="9"/>
                        <a:pt x="85" y="9"/>
                      </a:cubicBezTo>
                      <a:cubicBezTo>
                        <a:pt x="85" y="9"/>
                        <a:pt x="86" y="10"/>
                        <a:pt x="87" y="11"/>
                      </a:cubicBezTo>
                      <a:cubicBezTo>
                        <a:pt x="89" y="11"/>
                        <a:pt x="91" y="13"/>
                        <a:pt x="91" y="12"/>
                      </a:cubicBezTo>
                      <a:cubicBezTo>
                        <a:pt x="91" y="12"/>
                        <a:pt x="92" y="11"/>
                        <a:pt x="93" y="10"/>
                      </a:cubicBezTo>
                      <a:cubicBezTo>
                        <a:pt x="93" y="10"/>
                        <a:pt x="93" y="10"/>
                        <a:pt x="93" y="10"/>
                      </a:cubicBezTo>
                      <a:cubicBezTo>
                        <a:pt x="93" y="12"/>
                        <a:pt x="94" y="11"/>
                        <a:pt x="95" y="11"/>
                      </a:cubicBezTo>
                      <a:cubicBezTo>
                        <a:pt x="96" y="11"/>
                        <a:pt x="100" y="9"/>
                        <a:pt x="100" y="9"/>
                      </a:cubicBezTo>
                      <a:cubicBezTo>
                        <a:pt x="100" y="9"/>
                        <a:pt x="99" y="6"/>
                        <a:pt x="99" y="6"/>
                      </a:cubicBezTo>
                      <a:cubicBezTo>
                        <a:pt x="99" y="5"/>
                        <a:pt x="99" y="4"/>
                        <a:pt x="99" y="3"/>
                      </a:cubicBezTo>
                      <a:cubicBezTo>
                        <a:pt x="100" y="2"/>
                        <a:pt x="100" y="2"/>
                        <a:pt x="100" y="2"/>
                      </a:cubicBezTo>
                      <a:cubicBezTo>
                        <a:pt x="101" y="2"/>
                        <a:pt x="103" y="3"/>
                        <a:pt x="103" y="3"/>
                      </a:cubicBezTo>
                      <a:cubicBezTo>
                        <a:pt x="103" y="3"/>
                        <a:pt x="105" y="4"/>
                        <a:pt x="106" y="4"/>
                      </a:cubicBezTo>
                      <a:cubicBezTo>
                        <a:pt x="108" y="4"/>
                        <a:pt x="107" y="6"/>
                        <a:pt x="107" y="6"/>
                      </a:cubicBezTo>
                      <a:cubicBezTo>
                        <a:pt x="107" y="6"/>
                        <a:pt x="108" y="9"/>
                        <a:pt x="110" y="10"/>
                      </a:cubicBezTo>
                      <a:cubicBezTo>
                        <a:pt x="112" y="11"/>
                        <a:pt x="112" y="12"/>
                        <a:pt x="112" y="13"/>
                      </a:cubicBezTo>
                      <a:cubicBezTo>
                        <a:pt x="113" y="13"/>
                        <a:pt x="115" y="13"/>
                        <a:pt x="115" y="13"/>
                      </a:cubicBezTo>
                      <a:cubicBezTo>
                        <a:pt x="118" y="12"/>
                        <a:pt x="118" y="12"/>
                        <a:pt x="118" y="12"/>
                      </a:cubicBezTo>
                      <a:cubicBezTo>
                        <a:pt x="118" y="12"/>
                        <a:pt x="120" y="13"/>
                        <a:pt x="121" y="15"/>
                      </a:cubicBezTo>
                      <a:cubicBezTo>
                        <a:pt x="121" y="16"/>
                        <a:pt x="124" y="16"/>
                        <a:pt x="125" y="15"/>
                      </a:cubicBezTo>
                      <a:cubicBezTo>
                        <a:pt x="126" y="15"/>
                        <a:pt x="126" y="15"/>
                        <a:pt x="126" y="15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7" y="16"/>
                        <a:pt x="129" y="20"/>
                        <a:pt x="132" y="17"/>
                      </a:cubicBezTo>
                      <a:cubicBezTo>
                        <a:pt x="135" y="14"/>
                        <a:pt x="133" y="17"/>
                        <a:pt x="133" y="17"/>
                      </a:cubicBezTo>
                      <a:cubicBezTo>
                        <a:pt x="133" y="17"/>
                        <a:pt x="135" y="20"/>
                        <a:pt x="136" y="20"/>
                      </a:cubicBezTo>
                      <a:cubicBezTo>
                        <a:pt x="138" y="20"/>
                        <a:pt x="138" y="20"/>
                        <a:pt x="138" y="20"/>
                      </a:cubicBezTo>
                      <a:cubicBezTo>
                        <a:pt x="142" y="18"/>
                        <a:pt x="142" y="18"/>
                        <a:pt x="142" y="18"/>
                      </a:cubicBezTo>
                      <a:cubicBezTo>
                        <a:pt x="145" y="17"/>
                        <a:pt x="145" y="17"/>
                        <a:pt x="145" y="17"/>
                      </a:cubicBezTo>
                      <a:cubicBezTo>
                        <a:pt x="145" y="17"/>
                        <a:pt x="148" y="17"/>
                        <a:pt x="147" y="22"/>
                      </a:cubicBezTo>
                      <a:cubicBezTo>
                        <a:pt x="147" y="26"/>
                        <a:pt x="146" y="25"/>
                        <a:pt x="146" y="25"/>
                      </a:cubicBezTo>
                      <a:cubicBezTo>
                        <a:pt x="144" y="28"/>
                        <a:pt x="144" y="28"/>
                        <a:pt x="144" y="28"/>
                      </a:cubicBezTo>
                      <a:cubicBezTo>
                        <a:pt x="144" y="31"/>
                        <a:pt x="144" y="31"/>
                        <a:pt x="144" y="31"/>
                      </a:cubicBezTo>
                      <a:cubicBezTo>
                        <a:pt x="144" y="31"/>
                        <a:pt x="145" y="31"/>
                        <a:pt x="146" y="31"/>
                      </a:cubicBezTo>
                      <a:cubicBezTo>
                        <a:pt x="147" y="31"/>
                        <a:pt x="148" y="35"/>
                        <a:pt x="148" y="35"/>
                      </a:cubicBezTo>
                      <a:cubicBezTo>
                        <a:pt x="151" y="36"/>
                        <a:pt x="151" y="36"/>
                        <a:pt x="151" y="36"/>
                      </a:cubicBezTo>
                      <a:cubicBezTo>
                        <a:pt x="151" y="36"/>
                        <a:pt x="152" y="37"/>
                        <a:pt x="154" y="38"/>
                      </a:cubicBezTo>
                      <a:cubicBezTo>
                        <a:pt x="155" y="39"/>
                        <a:pt x="156" y="41"/>
                        <a:pt x="156" y="41"/>
                      </a:cubicBezTo>
                      <a:cubicBezTo>
                        <a:pt x="156" y="41"/>
                        <a:pt x="157" y="45"/>
                        <a:pt x="158" y="46"/>
                      </a:cubicBezTo>
                      <a:cubicBezTo>
                        <a:pt x="158" y="48"/>
                        <a:pt x="164" y="44"/>
                        <a:pt x="164" y="44"/>
                      </a:cubicBezTo>
                      <a:cubicBezTo>
                        <a:pt x="165" y="39"/>
                        <a:pt x="165" y="39"/>
                        <a:pt x="165" y="39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69" y="31"/>
                        <a:pt x="169" y="31"/>
                        <a:pt x="169" y="31"/>
                      </a:cubicBezTo>
                      <a:cubicBezTo>
                        <a:pt x="167" y="27"/>
                        <a:pt x="167" y="27"/>
                        <a:pt x="167" y="27"/>
                      </a:cubicBezTo>
                      <a:cubicBezTo>
                        <a:pt x="167" y="27"/>
                        <a:pt x="171" y="28"/>
                        <a:pt x="172" y="27"/>
                      </a:cubicBezTo>
                      <a:cubicBezTo>
                        <a:pt x="173" y="27"/>
                        <a:pt x="176" y="28"/>
                        <a:pt x="176" y="28"/>
                      </a:cubicBezTo>
                      <a:cubicBezTo>
                        <a:pt x="187" y="33"/>
                        <a:pt x="187" y="33"/>
                        <a:pt x="187" y="33"/>
                      </a:cubicBezTo>
                      <a:cubicBezTo>
                        <a:pt x="187" y="33"/>
                        <a:pt x="190" y="32"/>
                        <a:pt x="192" y="32"/>
                      </a:cubicBezTo>
                      <a:cubicBezTo>
                        <a:pt x="194" y="31"/>
                        <a:pt x="194" y="29"/>
                        <a:pt x="194" y="29"/>
                      </a:cubicBezTo>
                      <a:cubicBezTo>
                        <a:pt x="194" y="29"/>
                        <a:pt x="195" y="30"/>
                        <a:pt x="197" y="32"/>
                      </a:cubicBezTo>
                      <a:cubicBezTo>
                        <a:pt x="198" y="35"/>
                        <a:pt x="196" y="34"/>
                        <a:pt x="196" y="35"/>
                      </a:cubicBezTo>
                      <a:cubicBezTo>
                        <a:pt x="195" y="36"/>
                        <a:pt x="193" y="39"/>
                        <a:pt x="193" y="39"/>
                      </a:cubicBezTo>
                      <a:cubicBezTo>
                        <a:pt x="193" y="39"/>
                        <a:pt x="194" y="41"/>
                        <a:pt x="196" y="41"/>
                      </a:cubicBezTo>
                      <a:cubicBezTo>
                        <a:pt x="197" y="41"/>
                        <a:pt x="196" y="42"/>
                        <a:pt x="198" y="44"/>
                      </a:cubicBezTo>
                      <a:cubicBezTo>
                        <a:pt x="199" y="45"/>
                        <a:pt x="203" y="46"/>
                        <a:pt x="203" y="46"/>
                      </a:cubicBezTo>
                      <a:cubicBezTo>
                        <a:pt x="206" y="46"/>
                        <a:pt x="206" y="46"/>
                        <a:pt x="206" y="46"/>
                      </a:cubicBezTo>
                      <a:cubicBezTo>
                        <a:pt x="209" y="43"/>
                        <a:pt x="209" y="43"/>
                        <a:pt x="209" y="43"/>
                      </a:cubicBezTo>
                      <a:cubicBezTo>
                        <a:pt x="209" y="43"/>
                        <a:pt x="212" y="44"/>
                        <a:pt x="213" y="45"/>
                      </a:cubicBezTo>
                      <a:cubicBezTo>
                        <a:pt x="214" y="46"/>
                        <a:pt x="219" y="48"/>
                        <a:pt x="219" y="48"/>
                      </a:cubicBezTo>
                      <a:cubicBezTo>
                        <a:pt x="227" y="46"/>
                        <a:pt x="227" y="46"/>
                        <a:pt x="227" y="46"/>
                      </a:cubicBezTo>
                      <a:cubicBezTo>
                        <a:pt x="228" y="54"/>
                        <a:pt x="228" y="54"/>
                        <a:pt x="228" y="54"/>
                      </a:cubicBezTo>
                      <a:cubicBezTo>
                        <a:pt x="228" y="54"/>
                        <a:pt x="230" y="54"/>
                        <a:pt x="232" y="57"/>
                      </a:cubicBezTo>
                      <a:cubicBezTo>
                        <a:pt x="234" y="59"/>
                        <a:pt x="233" y="57"/>
                        <a:pt x="233" y="57"/>
                      </a:cubicBezTo>
                      <a:cubicBezTo>
                        <a:pt x="233" y="57"/>
                        <a:pt x="237" y="59"/>
                        <a:pt x="237" y="60"/>
                      </a:cubicBezTo>
                      <a:cubicBezTo>
                        <a:pt x="237" y="62"/>
                        <a:pt x="238" y="64"/>
                        <a:pt x="238" y="64"/>
                      </a:cubicBezTo>
                      <a:cubicBezTo>
                        <a:pt x="240" y="68"/>
                        <a:pt x="240" y="68"/>
                        <a:pt x="240" y="68"/>
                      </a:cubicBezTo>
                      <a:cubicBezTo>
                        <a:pt x="239" y="68"/>
                        <a:pt x="237" y="68"/>
                        <a:pt x="236" y="68"/>
                      </a:cubicBezTo>
                      <a:cubicBezTo>
                        <a:pt x="236" y="68"/>
                        <a:pt x="235" y="69"/>
                        <a:pt x="234" y="69"/>
                      </a:cubicBezTo>
                      <a:cubicBezTo>
                        <a:pt x="233" y="69"/>
                        <a:pt x="232" y="69"/>
                        <a:pt x="232" y="69"/>
                      </a:cubicBezTo>
                      <a:cubicBezTo>
                        <a:pt x="229" y="70"/>
                        <a:pt x="229" y="70"/>
                        <a:pt x="229" y="70"/>
                      </a:cubicBezTo>
                      <a:cubicBezTo>
                        <a:pt x="227" y="72"/>
                        <a:pt x="227" y="72"/>
                        <a:pt x="227" y="72"/>
                      </a:cubicBezTo>
                      <a:cubicBezTo>
                        <a:pt x="225" y="74"/>
                        <a:pt x="225" y="74"/>
                        <a:pt x="225" y="74"/>
                      </a:cubicBezTo>
                      <a:cubicBezTo>
                        <a:pt x="223" y="78"/>
                        <a:pt x="223" y="78"/>
                        <a:pt x="223" y="78"/>
                      </a:cubicBezTo>
                      <a:cubicBezTo>
                        <a:pt x="223" y="80"/>
                        <a:pt x="223" y="80"/>
                        <a:pt x="223" y="80"/>
                      </a:cubicBezTo>
                      <a:cubicBezTo>
                        <a:pt x="220" y="83"/>
                        <a:pt x="220" y="83"/>
                        <a:pt x="220" y="83"/>
                      </a:cubicBezTo>
                      <a:cubicBezTo>
                        <a:pt x="220" y="83"/>
                        <a:pt x="217" y="85"/>
                        <a:pt x="216" y="85"/>
                      </a:cubicBezTo>
                      <a:cubicBezTo>
                        <a:pt x="215" y="85"/>
                        <a:pt x="215" y="89"/>
                        <a:pt x="215" y="89"/>
                      </a:cubicBezTo>
                      <a:cubicBezTo>
                        <a:pt x="216" y="92"/>
                        <a:pt x="216" y="92"/>
                        <a:pt x="216" y="92"/>
                      </a:cubicBezTo>
                      <a:cubicBezTo>
                        <a:pt x="215" y="97"/>
                        <a:pt x="215" y="97"/>
                        <a:pt x="215" y="97"/>
                      </a:cubicBezTo>
                      <a:cubicBezTo>
                        <a:pt x="210" y="99"/>
                        <a:pt x="210" y="99"/>
                        <a:pt x="210" y="99"/>
                      </a:cubicBezTo>
                      <a:cubicBezTo>
                        <a:pt x="209" y="102"/>
                        <a:pt x="209" y="102"/>
                        <a:pt x="209" y="102"/>
                      </a:cubicBezTo>
                      <a:cubicBezTo>
                        <a:pt x="208" y="104"/>
                        <a:pt x="208" y="104"/>
                        <a:pt x="208" y="104"/>
                      </a:cubicBezTo>
                      <a:cubicBezTo>
                        <a:pt x="208" y="104"/>
                        <a:pt x="206" y="105"/>
                        <a:pt x="206" y="105"/>
                      </a:cubicBezTo>
                      <a:cubicBezTo>
                        <a:pt x="205" y="104"/>
                        <a:pt x="205" y="107"/>
                        <a:pt x="205" y="107"/>
                      </a:cubicBezTo>
                      <a:cubicBezTo>
                        <a:pt x="203" y="109"/>
                        <a:pt x="203" y="109"/>
                        <a:pt x="203" y="109"/>
                      </a:cubicBezTo>
                      <a:cubicBezTo>
                        <a:pt x="202" y="109"/>
                        <a:pt x="202" y="109"/>
                        <a:pt x="202" y="109"/>
                      </a:cubicBezTo>
                      <a:cubicBezTo>
                        <a:pt x="200" y="110"/>
                        <a:pt x="200" y="110"/>
                        <a:pt x="200" y="110"/>
                      </a:cubicBezTo>
                      <a:cubicBezTo>
                        <a:pt x="200" y="110"/>
                        <a:pt x="199" y="111"/>
                        <a:pt x="198" y="111"/>
                      </a:cubicBezTo>
                      <a:cubicBezTo>
                        <a:pt x="198" y="112"/>
                        <a:pt x="197" y="111"/>
                        <a:pt x="197" y="111"/>
                      </a:cubicBezTo>
                      <a:cubicBezTo>
                        <a:pt x="197" y="111"/>
                        <a:pt x="195" y="110"/>
                        <a:pt x="194" y="110"/>
                      </a:cubicBezTo>
                      <a:cubicBezTo>
                        <a:pt x="194" y="110"/>
                        <a:pt x="194" y="111"/>
                        <a:pt x="193" y="111"/>
                      </a:cubicBezTo>
                      <a:cubicBezTo>
                        <a:pt x="193" y="111"/>
                        <a:pt x="193" y="111"/>
                        <a:pt x="192" y="112"/>
                      </a:cubicBezTo>
                      <a:cubicBezTo>
                        <a:pt x="192" y="112"/>
                        <a:pt x="191" y="111"/>
                        <a:pt x="190" y="111"/>
                      </a:cubicBezTo>
                      <a:cubicBezTo>
                        <a:pt x="189" y="111"/>
                        <a:pt x="189" y="110"/>
                        <a:pt x="189" y="110"/>
                      </a:cubicBezTo>
                      <a:cubicBezTo>
                        <a:pt x="188" y="110"/>
                        <a:pt x="187" y="110"/>
                        <a:pt x="187" y="110"/>
                      </a:cubicBezTo>
                      <a:cubicBezTo>
                        <a:pt x="186" y="110"/>
                        <a:pt x="185" y="110"/>
                        <a:pt x="185" y="110"/>
                      </a:cubicBezTo>
                      <a:cubicBezTo>
                        <a:pt x="185" y="110"/>
                        <a:pt x="184" y="111"/>
                        <a:pt x="184" y="111"/>
                      </a:cubicBezTo>
                      <a:cubicBezTo>
                        <a:pt x="182" y="112"/>
                        <a:pt x="182" y="112"/>
                        <a:pt x="182" y="112"/>
                      </a:cubicBezTo>
                      <a:cubicBezTo>
                        <a:pt x="182" y="112"/>
                        <a:pt x="182" y="113"/>
                        <a:pt x="182" y="114"/>
                      </a:cubicBezTo>
                      <a:cubicBezTo>
                        <a:pt x="182" y="114"/>
                        <a:pt x="182" y="115"/>
                        <a:pt x="181" y="115"/>
                      </a:cubicBezTo>
                      <a:cubicBezTo>
                        <a:pt x="181" y="115"/>
                        <a:pt x="180" y="117"/>
                        <a:pt x="180" y="117"/>
                      </a:cubicBezTo>
                      <a:cubicBezTo>
                        <a:pt x="180" y="117"/>
                        <a:pt x="180" y="120"/>
                        <a:pt x="179" y="120"/>
                      </a:cubicBezTo>
                      <a:cubicBezTo>
                        <a:pt x="179" y="120"/>
                        <a:pt x="179" y="121"/>
                        <a:pt x="179" y="121"/>
                      </a:cubicBezTo>
                      <a:cubicBezTo>
                        <a:pt x="179" y="123"/>
                        <a:pt x="179" y="123"/>
                        <a:pt x="179" y="123"/>
                      </a:cubicBezTo>
                      <a:cubicBezTo>
                        <a:pt x="179" y="124"/>
                        <a:pt x="179" y="124"/>
                        <a:pt x="179" y="124"/>
                      </a:cubicBezTo>
                      <a:cubicBezTo>
                        <a:pt x="177" y="123"/>
                        <a:pt x="177" y="123"/>
                        <a:pt x="177" y="123"/>
                      </a:cubicBezTo>
                      <a:cubicBezTo>
                        <a:pt x="175" y="117"/>
                        <a:pt x="175" y="117"/>
                        <a:pt x="175" y="117"/>
                      </a:cubicBezTo>
                      <a:cubicBezTo>
                        <a:pt x="175" y="117"/>
                        <a:pt x="172" y="118"/>
                        <a:pt x="169" y="118"/>
                      </a:cubicBezTo>
                      <a:cubicBezTo>
                        <a:pt x="166" y="117"/>
                        <a:pt x="164" y="115"/>
                        <a:pt x="163" y="115"/>
                      </a:cubicBezTo>
                      <a:cubicBezTo>
                        <a:pt x="163" y="114"/>
                        <a:pt x="159" y="115"/>
                        <a:pt x="159" y="115"/>
                      </a:cubicBezTo>
                      <a:cubicBezTo>
                        <a:pt x="158" y="119"/>
                        <a:pt x="158" y="119"/>
                        <a:pt x="158" y="119"/>
                      </a:cubicBezTo>
                      <a:cubicBezTo>
                        <a:pt x="147" y="118"/>
                        <a:pt x="147" y="118"/>
                        <a:pt x="147" y="118"/>
                      </a:cubicBezTo>
                      <a:cubicBezTo>
                        <a:pt x="143" y="116"/>
                        <a:pt x="143" y="116"/>
                        <a:pt x="143" y="116"/>
                      </a:cubicBezTo>
                      <a:cubicBezTo>
                        <a:pt x="136" y="113"/>
                        <a:pt x="136" y="113"/>
                        <a:pt x="136" y="113"/>
                      </a:cubicBezTo>
                      <a:cubicBezTo>
                        <a:pt x="134" y="112"/>
                        <a:pt x="134" y="112"/>
                        <a:pt x="134" y="112"/>
                      </a:cubicBezTo>
                      <a:cubicBezTo>
                        <a:pt x="134" y="112"/>
                        <a:pt x="130" y="112"/>
                        <a:pt x="129" y="112"/>
                      </a:cubicBezTo>
                      <a:cubicBezTo>
                        <a:pt x="128" y="112"/>
                        <a:pt x="124" y="111"/>
                        <a:pt x="124" y="111"/>
                      </a:cubicBezTo>
                      <a:cubicBezTo>
                        <a:pt x="124" y="111"/>
                        <a:pt x="120" y="110"/>
                        <a:pt x="119" y="110"/>
                      </a:cubicBezTo>
                      <a:cubicBezTo>
                        <a:pt x="118" y="110"/>
                        <a:pt x="116" y="110"/>
                        <a:pt x="116" y="110"/>
                      </a:cubicBezTo>
                      <a:cubicBezTo>
                        <a:pt x="111" y="109"/>
                        <a:pt x="111" y="109"/>
                        <a:pt x="111" y="109"/>
                      </a:cubicBezTo>
                      <a:cubicBezTo>
                        <a:pt x="111" y="109"/>
                        <a:pt x="108" y="107"/>
                        <a:pt x="106" y="108"/>
                      </a:cubicBezTo>
                      <a:cubicBezTo>
                        <a:pt x="105" y="108"/>
                        <a:pt x="106" y="111"/>
                        <a:pt x="106" y="111"/>
                      </a:cubicBezTo>
                      <a:cubicBezTo>
                        <a:pt x="106" y="111"/>
                        <a:pt x="105" y="116"/>
                        <a:pt x="106" y="117"/>
                      </a:cubicBezTo>
                      <a:cubicBezTo>
                        <a:pt x="106" y="119"/>
                        <a:pt x="104" y="121"/>
                        <a:pt x="104" y="121"/>
                      </a:cubicBezTo>
                      <a:cubicBezTo>
                        <a:pt x="101" y="122"/>
                        <a:pt x="101" y="122"/>
                        <a:pt x="101" y="122"/>
                      </a:cubicBezTo>
                      <a:cubicBezTo>
                        <a:pt x="101" y="122"/>
                        <a:pt x="99" y="125"/>
                        <a:pt x="98" y="125"/>
                      </a:cubicBezTo>
                      <a:cubicBezTo>
                        <a:pt x="97" y="125"/>
                        <a:pt x="97" y="131"/>
                        <a:pt x="97" y="131"/>
                      </a:cubicBezTo>
                      <a:cubicBezTo>
                        <a:pt x="93" y="132"/>
                        <a:pt x="93" y="132"/>
                        <a:pt x="93" y="132"/>
                      </a:cubicBezTo>
                      <a:cubicBezTo>
                        <a:pt x="89" y="129"/>
                        <a:pt x="89" y="129"/>
                        <a:pt x="89" y="129"/>
                      </a:cubicBezTo>
                      <a:cubicBezTo>
                        <a:pt x="86" y="131"/>
                        <a:pt x="86" y="131"/>
                        <a:pt x="86" y="131"/>
                      </a:cubicBezTo>
                      <a:cubicBezTo>
                        <a:pt x="85" y="133"/>
                        <a:pt x="85" y="133"/>
                        <a:pt x="85" y="133"/>
                      </a:cubicBezTo>
                      <a:cubicBezTo>
                        <a:pt x="85" y="133"/>
                        <a:pt x="80" y="132"/>
                        <a:pt x="80" y="132"/>
                      </a:cubicBezTo>
                      <a:cubicBezTo>
                        <a:pt x="79" y="132"/>
                        <a:pt x="74" y="131"/>
                        <a:pt x="74" y="131"/>
                      </a:cubicBezTo>
                      <a:cubicBezTo>
                        <a:pt x="74" y="131"/>
                        <a:pt x="71" y="128"/>
                        <a:pt x="70" y="127"/>
                      </a:cubicBezTo>
                      <a:cubicBezTo>
                        <a:pt x="69" y="126"/>
                        <a:pt x="65" y="124"/>
                        <a:pt x="64" y="123"/>
                      </a:cubicBezTo>
                      <a:cubicBezTo>
                        <a:pt x="63" y="123"/>
                        <a:pt x="63" y="122"/>
                        <a:pt x="63" y="122"/>
                      </a:cubicBezTo>
                      <a:cubicBezTo>
                        <a:pt x="61" y="120"/>
                        <a:pt x="62" y="120"/>
                        <a:pt x="60" y="119"/>
                      </a:cubicBezTo>
                      <a:cubicBezTo>
                        <a:pt x="58" y="118"/>
                        <a:pt x="56" y="118"/>
                        <a:pt x="56" y="117"/>
                      </a:cubicBezTo>
                      <a:cubicBezTo>
                        <a:pt x="56" y="116"/>
                        <a:pt x="57" y="114"/>
                        <a:pt x="55" y="114"/>
                      </a:cubicBezTo>
                      <a:cubicBezTo>
                        <a:pt x="52" y="115"/>
                        <a:pt x="51" y="116"/>
                        <a:pt x="50" y="115"/>
                      </a:cubicBezTo>
                      <a:cubicBezTo>
                        <a:pt x="48" y="113"/>
                        <a:pt x="48" y="113"/>
                        <a:pt x="47" y="111"/>
                      </a:cubicBezTo>
                      <a:cubicBezTo>
                        <a:pt x="47" y="109"/>
                        <a:pt x="47" y="107"/>
                        <a:pt x="45" y="107"/>
                      </a:cubicBezTo>
                      <a:cubicBezTo>
                        <a:pt x="43" y="107"/>
                        <a:pt x="42" y="106"/>
                        <a:pt x="42" y="106"/>
                      </a:cubicBezTo>
                      <a:cubicBezTo>
                        <a:pt x="42" y="106"/>
                        <a:pt x="41" y="107"/>
                        <a:pt x="40" y="105"/>
                      </a:cubicBezTo>
                      <a:cubicBezTo>
                        <a:pt x="39" y="102"/>
                        <a:pt x="42" y="104"/>
                        <a:pt x="39" y="100"/>
                      </a:cubicBezTo>
                      <a:cubicBezTo>
                        <a:pt x="35" y="97"/>
                        <a:pt x="36" y="98"/>
                        <a:pt x="34" y="96"/>
                      </a:cubicBezTo>
                      <a:cubicBezTo>
                        <a:pt x="32" y="94"/>
                        <a:pt x="26" y="96"/>
                        <a:pt x="26" y="96"/>
                      </a:cubicBezTo>
                      <a:cubicBezTo>
                        <a:pt x="26" y="96"/>
                        <a:pt x="26" y="95"/>
                        <a:pt x="24" y="93"/>
                      </a:cubicBezTo>
                      <a:cubicBezTo>
                        <a:pt x="22" y="91"/>
                        <a:pt x="23" y="92"/>
                        <a:pt x="21" y="90"/>
                      </a:cubicBezTo>
                      <a:cubicBezTo>
                        <a:pt x="19" y="87"/>
                        <a:pt x="19" y="88"/>
                        <a:pt x="19" y="85"/>
                      </a:cubicBezTo>
                      <a:cubicBezTo>
                        <a:pt x="18" y="82"/>
                        <a:pt x="19" y="81"/>
                        <a:pt x="17" y="79"/>
                      </a:cubicBezTo>
                      <a:cubicBezTo>
                        <a:pt x="15" y="77"/>
                        <a:pt x="14" y="75"/>
                        <a:pt x="14" y="75"/>
                      </a:cubicBezTo>
                      <a:cubicBezTo>
                        <a:pt x="14" y="75"/>
                        <a:pt x="12" y="73"/>
                        <a:pt x="14" y="70"/>
                      </a:cubicBezTo>
                      <a:cubicBezTo>
                        <a:pt x="16" y="68"/>
                        <a:pt x="16" y="68"/>
                        <a:pt x="16" y="66"/>
                      </a:cubicBezTo>
                      <a:cubicBezTo>
                        <a:pt x="16" y="65"/>
                        <a:pt x="17" y="63"/>
                        <a:pt x="14" y="61"/>
                      </a:cubicBezTo>
                      <a:cubicBezTo>
                        <a:pt x="11" y="59"/>
                        <a:pt x="11" y="59"/>
                        <a:pt x="8" y="57"/>
                      </a:cubicBezTo>
                      <a:cubicBezTo>
                        <a:pt x="6" y="56"/>
                        <a:pt x="5" y="56"/>
                        <a:pt x="4" y="55"/>
                      </a:cubicBezTo>
                      <a:cubicBezTo>
                        <a:pt x="3" y="54"/>
                        <a:pt x="1" y="47"/>
                        <a:pt x="1" y="47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6" y="48"/>
                        <a:pt x="6" y="48"/>
                        <a:pt x="6" y="48"/>
                      </a:cubicBezTo>
                      <a:cubicBezTo>
                        <a:pt x="7" y="51"/>
                        <a:pt x="7" y="51"/>
                        <a:pt x="7" y="51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4" y="40"/>
                        <a:pt x="14" y="40"/>
                        <a:pt x="17" y="40"/>
                      </a:cubicBezTo>
                      <a:cubicBezTo>
                        <a:pt x="19" y="40"/>
                        <a:pt x="22" y="38"/>
                        <a:pt x="23" y="38"/>
                      </a:cubicBezTo>
                      <a:cubicBezTo>
                        <a:pt x="25" y="38"/>
                        <a:pt x="28" y="39"/>
                        <a:pt x="29" y="39"/>
                      </a:cubicBezTo>
                      <a:cubicBezTo>
                        <a:pt x="31" y="38"/>
                        <a:pt x="32" y="38"/>
                        <a:pt x="32" y="36"/>
                      </a:cubicBezTo>
                      <a:cubicBezTo>
                        <a:pt x="33" y="35"/>
                        <a:pt x="31" y="33"/>
                        <a:pt x="35" y="32"/>
                      </a:cubicBezTo>
                      <a:cubicBezTo>
                        <a:pt x="38" y="30"/>
                        <a:pt x="39" y="30"/>
                        <a:pt x="39" y="30"/>
                      </a:cubicBezTo>
                      <a:lnTo>
                        <a:pt x="43" y="27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41">
                  <a:extLst>
                    <a:ext uri="{FF2B5EF4-FFF2-40B4-BE49-F238E27FC236}">
                      <a16:creationId xmlns:a16="http://schemas.microsoft.com/office/drawing/2014/main" id="{5DA9FEA4-DB30-BB91-B82A-3074389B9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88474" y="3163996"/>
                  <a:ext cx="542011" cy="405107"/>
                </a:xfrm>
                <a:custGeom>
                  <a:avLst/>
                  <a:gdLst>
                    <a:gd name="T0" fmla="*/ 24 w 181"/>
                    <a:gd name="T1" fmla="*/ 22 h 140"/>
                    <a:gd name="T2" fmla="*/ 34 w 181"/>
                    <a:gd name="T3" fmla="*/ 20 h 140"/>
                    <a:gd name="T4" fmla="*/ 48 w 181"/>
                    <a:gd name="T5" fmla="*/ 17 h 140"/>
                    <a:gd name="T6" fmla="*/ 55 w 181"/>
                    <a:gd name="T7" fmla="*/ 16 h 140"/>
                    <a:gd name="T8" fmla="*/ 62 w 181"/>
                    <a:gd name="T9" fmla="*/ 15 h 140"/>
                    <a:gd name="T10" fmla="*/ 73 w 181"/>
                    <a:gd name="T11" fmla="*/ 13 h 140"/>
                    <a:gd name="T12" fmla="*/ 81 w 181"/>
                    <a:gd name="T13" fmla="*/ 13 h 140"/>
                    <a:gd name="T14" fmla="*/ 92 w 181"/>
                    <a:gd name="T15" fmla="*/ 15 h 140"/>
                    <a:gd name="T16" fmla="*/ 101 w 181"/>
                    <a:gd name="T17" fmla="*/ 12 h 140"/>
                    <a:gd name="T18" fmla="*/ 105 w 181"/>
                    <a:gd name="T19" fmla="*/ 3 h 140"/>
                    <a:gd name="T20" fmla="*/ 112 w 181"/>
                    <a:gd name="T21" fmla="*/ 6 h 140"/>
                    <a:gd name="T22" fmla="*/ 117 w 181"/>
                    <a:gd name="T23" fmla="*/ 10 h 140"/>
                    <a:gd name="T24" fmla="*/ 128 w 181"/>
                    <a:gd name="T25" fmla="*/ 11 h 140"/>
                    <a:gd name="T26" fmla="*/ 135 w 181"/>
                    <a:gd name="T27" fmla="*/ 10 h 140"/>
                    <a:gd name="T28" fmla="*/ 139 w 181"/>
                    <a:gd name="T29" fmla="*/ 14 h 140"/>
                    <a:gd name="T30" fmla="*/ 146 w 181"/>
                    <a:gd name="T31" fmla="*/ 17 h 140"/>
                    <a:gd name="T32" fmla="*/ 153 w 181"/>
                    <a:gd name="T33" fmla="*/ 22 h 140"/>
                    <a:gd name="T34" fmla="*/ 158 w 181"/>
                    <a:gd name="T35" fmla="*/ 27 h 140"/>
                    <a:gd name="T36" fmla="*/ 167 w 181"/>
                    <a:gd name="T37" fmla="*/ 28 h 140"/>
                    <a:gd name="T38" fmla="*/ 170 w 181"/>
                    <a:gd name="T39" fmla="*/ 28 h 140"/>
                    <a:gd name="T40" fmla="*/ 172 w 181"/>
                    <a:gd name="T41" fmla="*/ 37 h 140"/>
                    <a:gd name="T42" fmla="*/ 170 w 181"/>
                    <a:gd name="T43" fmla="*/ 47 h 140"/>
                    <a:gd name="T44" fmla="*/ 180 w 181"/>
                    <a:gd name="T45" fmla="*/ 47 h 140"/>
                    <a:gd name="T46" fmla="*/ 177 w 181"/>
                    <a:gd name="T47" fmla="*/ 53 h 140"/>
                    <a:gd name="T48" fmla="*/ 170 w 181"/>
                    <a:gd name="T49" fmla="*/ 57 h 140"/>
                    <a:gd name="T50" fmla="*/ 167 w 181"/>
                    <a:gd name="T51" fmla="*/ 67 h 140"/>
                    <a:gd name="T52" fmla="*/ 157 w 181"/>
                    <a:gd name="T53" fmla="*/ 74 h 140"/>
                    <a:gd name="T54" fmla="*/ 156 w 181"/>
                    <a:gd name="T55" fmla="*/ 82 h 140"/>
                    <a:gd name="T56" fmla="*/ 158 w 181"/>
                    <a:gd name="T57" fmla="*/ 95 h 140"/>
                    <a:gd name="T58" fmla="*/ 157 w 181"/>
                    <a:gd name="T59" fmla="*/ 104 h 140"/>
                    <a:gd name="T60" fmla="*/ 164 w 181"/>
                    <a:gd name="T61" fmla="*/ 107 h 140"/>
                    <a:gd name="T62" fmla="*/ 157 w 181"/>
                    <a:gd name="T63" fmla="*/ 114 h 140"/>
                    <a:gd name="T64" fmla="*/ 156 w 181"/>
                    <a:gd name="T65" fmla="*/ 108 h 140"/>
                    <a:gd name="T66" fmla="*/ 146 w 181"/>
                    <a:gd name="T67" fmla="*/ 113 h 140"/>
                    <a:gd name="T68" fmla="*/ 144 w 181"/>
                    <a:gd name="T69" fmla="*/ 119 h 140"/>
                    <a:gd name="T70" fmla="*/ 136 w 181"/>
                    <a:gd name="T71" fmla="*/ 121 h 140"/>
                    <a:gd name="T72" fmla="*/ 133 w 181"/>
                    <a:gd name="T73" fmla="*/ 128 h 140"/>
                    <a:gd name="T74" fmla="*/ 122 w 181"/>
                    <a:gd name="T75" fmla="*/ 134 h 140"/>
                    <a:gd name="T76" fmla="*/ 106 w 181"/>
                    <a:gd name="T77" fmla="*/ 137 h 140"/>
                    <a:gd name="T78" fmla="*/ 97 w 181"/>
                    <a:gd name="T79" fmla="*/ 140 h 140"/>
                    <a:gd name="T80" fmla="*/ 93 w 181"/>
                    <a:gd name="T81" fmla="*/ 131 h 140"/>
                    <a:gd name="T82" fmla="*/ 79 w 181"/>
                    <a:gd name="T83" fmla="*/ 124 h 140"/>
                    <a:gd name="T84" fmla="*/ 73 w 181"/>
                    <a:gd name="T85" fmla="*/ 121 h 140"/>
                    <a:gd name="T86" fmla="*/ 69 w 181"/>
                    <a:gd name="T87" fmla="*/ 121 h 140"/>
                    <a:gd name="T88" fmla="*/ 66 w 181"/>
                    <a:gd name="T89" fmla="*/ 107 h 140"/>
                    <a:gd name="T90" fmla="*/ 68 w 181"/>
                    <a:gd name="T91" fmla="*/ 97 h 140"/>
                    <a:gd name="T92" fmla="*/ 61 w 181"/>
                    <a:gd name="T93" fmla="*/ 90 h 140"/>
                    <a:gd name="T94" fmla="*/ 56 w 181"/>
                    <a:gd name="T95" fmla="*/ 86 h 140"/>
                    <a:gd name="T96" fmla="*/ 45 w 181"/>
                    <a:gd name="T97" fmla="*/ 89 h 140"/>
                    <a:gd name="T98" fmla="*/ 31 w 181"/>
                    <a:gd name="T99" fmla="*/ 90 h 140"/>
                    <a:gd name="T100" fmla="*/ 22 w 181"/>
                    <a:gd name="T101" fmla="*/ 86 h 140"/>
                    <a:gd name="T102" fmla="*/ 13 w 181"/>
                    <a:gd name="T103" fmla="*/ 79 h 140"/>
                    <a:gd name="T104" fmla="*/ 11 w 181"/>
                    <a:gd name="T105" fmla="*/ 69 h 140"/>
                    <a:gd name="T106" fmla="*/ 4 w 181"/>
                    <a:gd name="T107" fmla="*/ 60 h 140"/>
                    <a:gd name="T108" fmla="*/ 1 w 181"/>
                    <a:gd name="T109" fmla="*/ 49 h 140"/>
                    <a:gd name="T110" fmla="*/ 1 w 181"/>
                    <a:gd name="T111" fmla="*/ 42 h 140"/>
                    <a:gd name="T112" fmla="*/ 7 w 181"/>
                    <a:gd name="T113" fmla="*/ 35 h 140"/>
                    <a:gd name="T114" fmla="*/ 12 w 181"/>
                    <a:gd name="T115" fmla="*/ 31 h 140"/>
                    <a:gd name="T116" fmla="*/ 18 w 181"/>
                    <a:gd name="T117" fmla="*/ 26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1" h="140">
                      <a:moveTo>
                        <a:pt x="18" y="26"/>
                      </a:move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4" y="20"/>
                        <a:pt x="39" y="18"/>
                        <a:pt x="40" y="18"/>
                      </a:cubicBezTo>
                      <a:cubicBezTo>
                        <a:pt x="41" y="18"/>
                        <a:pt x="48" y="17"/>
                        <a:pt x="48" y="17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2" y="14"/>
                        <a:pt x="55" y="15"/>
                        <a:pt x="55" y="16"/>
                      </a:cubicBezTo>
                      <a:cubicBezTo>
                        <a:pt x="56" y="17"/>
                        <a:pt x="59" y="20"/>
                        <a:pt x="60" y="20"/>
                      </a:cubicBezTo>
                      <a:cubicBezTo>
                        <a:pt x="61" y="19"/>
                        <a:pt x="62" y="15"/>
                        <a:pt x="62" y="15"/>
                      </a:cubicBezTo>
                      <a:cubicBezTo>
                        <a:pt x="68" y="14"/>
                        <a:pt x="68" y="14"/>
                        <a:pt x="68" y="14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3"/>
                        <a:pt x="73" y="12"/>
                        <a:pt x="74" y="12"/>
                      </a:cubicBezTo>
                      <a:cubicBezTo>
                        <a:pt x="75" y="13"/>
                        <a:pt x="81" y="13"/>
                        <a:pt x="81" y="13"/>
                      </a:cubicBezTo>
                      <a:cubicBezTo>
                        <a:pt x="87" y="13"/>
                        <a:pt x="87" y="13"/>
                        <a:pt x="87" y="13"/>
                      </a:cubicBezTo>
                      <a:cubicBezTo>
                        <a:pt x="87" y="13"/>
                        <a:pt x="91" y="15"/>
                        <a:pt x="92" y="15"/>
                      </a:cubicBezTo>
                      <a:cubicBezTo>
                        <a:pt x="92" y="14"/>
                        <a:pt x="95" y="10"/>
                        <a:pt x="95" y="10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8"/>
                        <a:pt x="105" y="3"/>
                        <a:pt x="105" y="3"/>
                      </a:cubicBezTo>
                      <a:cubicBezTo>
                        <a:pt x="106" y="3"/>
                        <a:pt x="110" y="0"/>
                        <a:pt x="110" y="0"/>
                      </a:cubicBezTo>
                      <a:cubicBezTo>
                        <a:pt x="112" y="6"/>
                        <a:pt x="112" y="6"/>
                        <a:pt x="112" y="6"/>
                      </a:cubicBezTo>
                      <a:cubicBezTo>
                        <a:pt x="116" y="9"/>
                        <a:pt x="116" y="9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21" y="13"/>
                        <a:pt x="121" y="13"/>
                        <a:pt x="121" y="13"/>
                      </a:cubicBezTo>
                      <a:cubicBezTo>
                        <a:pt x="128" y="11"/>
                        <a:pt x="128" y="11"/>
                        <a:pt x="128" y="11"/>
                      </a:cubicBezTo>
                      <a:cubicBezTo>
                        <a:pt x="132" y="10"/>
                        <a:pt x="132" y="10"/>
                        <a:pt x="132" y="10"/>
                      </a:cubicBezTo>
                      <a:cubicBezTo>
                        <a:pt x="135" y="10"/>
                        <a:pt x="135" y="10"/>
                        <a:pt x="135" y="10"/>
                      </a:cubicBezTo>
                      <a:cubicBezTo>
                        <a:pt x="136" y="12"/>
                        <a:pt x="136" y="12"/>
                        <a:pt x="136" y="12"/>
                      </a:cubicBez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44" y="14"/>
                        <a:pt x="144" y="14"/>
                        <a:pt x="144" y="14"/>
                      </a:cubicBezTo>
                      <a:cubicBezTo>
                        <a:pt x="146" y="17"/>
                        <a:pt x="146" y="17"/>
                        <a:pt x="146" y="17"/>
                      </a:cubicBezTo>
                      <a:cubicBezTo>
                        <a:pt x="150" y="18"/>
                        <a:pt x="150" y="18"/>
                        <a:pt x="150" y="18"/>
                      </a:cubicBezTo>
                      <a:cubicBezTo>
                        <a:pt x="153" y="22"/>
                        <a:pt x="153" y="22"/>
                        <a:pt x="153" y="22"/>
                      </a:cubicBezTo>
                      <a:cubicBezTo>
                        <a:pt x="156" y="23"/>
                        <a:pt x="156" y="23"/>
                        <a:pt x="156" y="23"/>
                      </a:cubicBezTo>
                      <a:cubicBezTo>
                        <a:pt x="158" y="27"/>
                        <a:pt x="158" y="27"/>
                        <a:pt x="158" y="27"/>
                      </a:cubicBezTo>
                      <a:cubicBezTo>
                        <a:pt x="162" y="27"/>
                        <a:pt x="162" y="27"/>
                        <a:pt x="162" y="27"/>
                      </a:cubicBezTo>
                      <a:cubicBezTo>
                        <a:pt x="167" y="28"/>
                        <a:pt x="167" y="28"/>
                        <a:pt x="167" y="28"/>
                      </a:cubicBezTo>
                      <a:cubicBezTo>
                        <a:pt x="170" y="28"/>
                        <a:pt x="170" y="28"/>
                        <a:pt x="170" y="28"/>
                      </a:cubicBezTo>
                      <a:cubicBezTo>
                        <a:pt x="170" y="28"/>
                        <a:pt x="170" y="28"/>
                        <a:pt x="170" y="28"/>
                      </a:cubicBezTo>
                      <a:cubicBezTo>
                        <a:pt x="171" y="28"/>
                        <a:pt x="171" y="28"/>
                        <a:pt x="171" y="28"/>
                      </a:cubicBezTo>
                      <a:cubicBezTo>
                        <a:pt x="172" y="37"/>
                        <a:pt x="172" y="37"/>
                        <a:pt x="172" y="37"/>
                      </a:cubicBezTo>
                      <a:cubicBezTo>
                        <a:pt x="170" y="42"/>
                        <a:pt x="170" y="42"/>
                        <a:pt x="170" y="42"/>
                      </a:cubicBezTo>
                      <a:cubicBezTo>
                        <a:pt x="170" y="47"/>
                        <a:pt x="170" y="47"/>
                        <a:pt x="170" y="47"/>
                      </a:cubicBezTo>
                      <a:cubicBezTo>
                        <a:pt x="173" y="48"/>
                        <a:pt x="173" y="48"/>
                        <a:pt x="173" y="48"/>
                      </a:cubicBezTo>
                      <a:cubicBezTo>
                        <a:pt x="180" y="47"/>
                        <a:pt x="180" y="47"/>
                        <a:pt x="180" y="47"/>
                      </a:cubicBezTo>
                      <a:cubicBezTo>
                        <a:pt x="181" y="51"/>
                        <a:pt x="181" y="51"/>
                        <a:pt x="181" y="51"/>
                      </a:cubicBezTo>
                      <a:cubicBezTo>
                        <a:pt x="177" y="53"/>
                        <a:pt x="177" y="53"/>
                        <a:pt x="177" y="53"/>
                      </a:cubicBezTo>
                      <a:cubicBezTo>
                        <a:pt x="178" y="58"/>
                        <a:pt x="178" y="58"/>
                        <a:pt x="178" y="58"/>
                      </a:cubicBezTo>
                      <a:cubicBezTo>
                        <a:pt x="170" y="57"/>
                        <a:pt x="170" y="57"/>
                        <a:pt x="170" y="57"/>
                      </a:cubicBezTo>
                      <a:cubicBezTo>
                        <a:pt x="167" y="60"/>
                        <a:pt x="167" y="60"/>
                        <a:pt x="167" y="60"/>
                      </a:cubicBezTo>
                      <a:cubicBezTo>
                        <a:pt x="167" y="67"/>
                        <a:pt x="167" y="67"/>
                        <a:pt x="167" y="67"/>
                      </a:cubicBezTo>
                      <a:cubicBezTo>
                        <a:pt x="159" y="70"/>
                        <a:pt x="159" y="70"/>
                        <a:pt x="159" y="70"/>
                      </a:cubicBezTo>
                      <a:cubicBezTo>
                        <a:pt x="157" y="74"/>
                        <a:pt x="157" y="74"/>
                        <a:pt x="157" y="74"/>
                      </a:cubicBezTo>
                      <a:cubicBezTo>
                        <a:pt x="157" y="78"/>
                        <a:pt x="157" y="78"/>
                        <a:pt x="157" y="78"/>
                      </a:cubicBezTo>
                      <a:cubicBezTo>
                        <a:pt x="156" y="82"/>
                        <a:pt x="156" y="82"/>
                        <a:pt x="156" y="82"/>
                      </a:cubicBezTo>
                      <a:cubicBezTo>
                        <a:pt x="157" y="89"/>
                        <a:pt x="157" y="89"/>
                        <a:pt x="157" y="89"/>
                      </a:cubicBezTo>
                      <a:cubicBezTo>
                        <a:pt x="158" y="95"/>
                        <a:pt x="158" y="95"/>
                        <a:pt x="158" y="95"/>
                      </a:cubicBezTo>
                      <a:cubicBezTo>
                        <a:pt x="158" y="95"/>
                        <a:pt x="156" y="100"/>
                        <a:pt x="155" y="103"/>
                      </a:cubicBezTo>
                      <a:cubicBezTo>
                        <a:pt x="155" y="105"/>
                        <a:pt x="157" y="104"/>
                        <a:pt x="157" y="104"/>
                      </a:cubicBezTo>
                      <a:cubicBezTo>
                        <a:pt x="162" y="106"/>
                        <a:pt x="162" y="106"/>
                        <a:pt x="162" y="106"/>
                      </a:cubicBezTo>
                      <a:cubicBezTo>
                        <a:pt x="164" y="107"/>
                        <a:pt x="164" y="107"/>
                        <a:pt x="164" y="107"/>
                      </a:cubicBezTo>
                      <a:cubicBezTo>
                        <a:pt x="162" y="113"/>
                        <a:pt x="162" y="113"/>
                        <a:pt x="162" y="113"/>
                      </a:cubicBezTo>
                      <a:cubicBezTo>
                        <a:pt x="157" y="114"/>
                        <a:pt x="157" y="114"/>
                        <a:pt x="157" y="114"/>
                      </a:cubicBezTo>
                      <a:cubicBezTo>
                        <a:pt x="158" y="110"/>
                        <a:pt x="158" y="110"/>
                        <a:pt x="158" y="110"/>
                      </a:cubicBezTo>
                      <a:cubicBezTo>
                        <a:pt x="156" y="108"/>
                        <a:pt x="156" y="108"/>
                        <a:pt x="156" y="108"/>
                      </a:cubicBezTo>
                      <a:cubicBezTo>
                        <a:pt x="153" y="111"/>
                        <a:pt x="153" y="111"/>
                        <a:pt x="153" y="111"/>
                      </a:cubicBezTo>
                      <a:cubicBezTo>
                        <a:pt x="146" y="113"/>
                        <a:pt x="146" y="113"/>
                        <a:pt x="146" y="113"/>
                      </a:cubicBezTo>
                      <a:cubicBezTo>
                        <a:pt x="146" y="115"/>
                        <a:pt x="146" y="115"/>
                        <a:pt x="146" y="115"/>
                      </a:cubicBezTo>
                      <a:cubicBezTo>
                        <a:pt x="144" y="119"/>
                        <a:pt x="144" y="119"/>
                        <a:pt x="144" y="119"/>
                      </a:cubicBezTo>
                      <a:cubicBezTo>
                        <a:pt x="144" y="119"/>
                        <a:pt x="140" y="119"/>
                        <a:pt x="138" y="119"/>
                      </a:cubicBezTo>
                      <a:cubicBezTo>
                        <a:pt x="137" y="118"/>
                        <a:pt x="136" y="121"/>
                        <a:pt x="136" y="121"/>
                      </a:cubicBezTo>
                      <a:cubicBezTo>
                        <a:pt x="138" y="128"/>
                        <a:pt x="138" y="128"/>
                        <a:pt x="138" y="128"/>
                      </a:cubicBezTo>
                      <a:cubicBezTo>
                        <a:pt x="133" y="128"/>
                        <a:pt x="133" y="128"/>
                        <a:pt x="133" y="128"/>
                      </a:cubicBezTo>
                      <a:cubicBezTo>
                        <a:pt x="129" y="133"/>
                        <a:pt x="129" y="133"/>
                        <a:pt x="129" y="133"/>
                      </a:cubicBezTo>
                      <a:cubicBezTo>
                        <a:pt x="122" y="134"/>
                        <a:pt x="122" y="134"/>
                        <a:pt x="122" y="134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7" y="140"/>
                        <a:pt x="97" y="140"/>
                        <a:pt x="97" y="140"/>
                      </a:cubicBezTo>
                      <a:cubicBezTo>
                        <a:pt x="96" y="134"/>
                        <a:pt x="96" y="134"/>
                        <a:pt x="96" y="134"/>
                      </a:cubicBezTo>
                      <a:cubicBezTo>
                        <a:pt x="93" y="131"/>
                        <a:pt x="93" y="131"/>
                        <a:pt x="93" y="131"/>
                      </a:cubicBezTo>
                      <a:cubicBezTo>
                        <a:pt x="93" y="131"/>
                        <a:pt x="90" y="125"/>
                        <a:pt x="90" y="124"/>
                      </a:cubicBezTo>
                      <a:cubicBezTo>
                        <a:pt x="90" y="124"/>
                        <a:pt x="79" y="124"/>
                        <a:pt x="79" y="124"/>
                      </a:cubicBezTo>
                      <a:cubicBezTo>
                        <a:pt x="79" y="124"/>
                        <a:pt x="77" y="121"/>
                        <a:pt x="76" y="119"/>
                      </a:cubicBezTo>
                      <a:cubicBezTo>
                        <a:pt x="76" y="118"/>
                        <a:pt x="73" y="121"/>
                        <a:pt x="73" y="121"/>
                      </a:cubicBezTo>
                      <a:cubicBezTo>
                        <a:pt x="69" y="122"/>
                        <a:pt x="69" y="122"/>
                        <a:pt x="69" y="122"/>
                      </a:cubicBezTo>
                      <a:cubicBezTo>
                        <a:pt x="69" y="121"/>
                        <a:pt x="69" y="121"/>
                        <a:pt x="69" y="121"/>
                      </a:cubicBezTo>
                      <a:cubicBezTo>
                        <a:pt x="66" y="117"/>
                        <a:pt x="66" y="117"/>
                        <a:pt x="66" y="117"/>
                      </a:cubicBezTo>
                      <a:cubicBezTo>
                        <a:pt x="66" y="107"/>
                        <a:pt x="66" y="107"/>
                        <a:pt x="66" y="107"/>
                      </a:cubicBezTo>
                      <a:cubicBezTo>
                        <a:pt x="66" y="104"/>
                        <a:pt x="66" y="104"/>
                        <a:pt x="66" y="104"/>
                      </a:cubicBezTo>
                      <a:cubicBezTo>
                        <a:pt x="68" y="97"/>
                        <a:pt x="68" y="97"/>
                        <a:pt x="68" y="97"/>
                      </a:cubicBezTo>
                      <a:cubicBezTo>
                        <a:pt x="68" y="97"/>
                        <a:pt x="66" y="96"/>
                        <a:pt x="65" y="94"/>
                      </a:cubicBezTo>
                      <a:cubicBezTo>
                        <a:pt x="63" y="92"/>
                        <a:pt x="61" y="90"/>
                        <a:pt x="61" y="90"/>
                      </a:cubicBezTo>
                      <a:cubicBezTo>
                        <a:pt x="59" y="90"/>
                        <a:pt x="59" y="90"/>
                        <a:pt x="59" y="90"/>
                      </a:cubicBezTo>
                      <a:cubicBezTo>
                        <a:pt x="56" y="86"/>
                        <a:pt x="56" y="86"/>
                        <a:pt x="56" y="86"/>
                      </a:cubicBezTo>
                      <a:cubicBezTo>
                        <a:pt x="49" y="88"/>
                        <a:pt x="49" y="88"/>
                        <a:pt x="49" y="88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3" y="91"/>
                        <a:pt x="43" y="91"/>
                        <a:pt x="43" y="91"/>
                      </a:cubicBezTo>
                      <a:cubicBezTo>
                        <a:pt x="31" y="90"/>
                        <a:pt x="31" y="90"/>
                        <a:pt x="31" y="90"/>
                      </a:cubicBezTo>
                      <a:cubicBezTo>
                        <a:pt x="25" y="87"/>
                        <a:pt x="25" y="87"/>
                        <a:pt x="25" y="87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18" y="83"/>
                        <a:pt x="18" y="83"/>
                        <a:pt x="18" y="83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0" y="43"/>
                        <a:pt x="1" y="42"/>
                      </a:cubicBezTo>
                      <a:cubicBezTo>
                        <a:pt x="3" y="42"/>
                        <a:pt x="6" y="41"/>
                        <a:pt x="6" y="41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lnTo>
                        <a:pt x="18" y="26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Freeform 53">
                  <a:extLst>
                    <a:ext uri="{FF2B5EF4-FFF2-40B4-BE49-F238E27FC236}">
                      <a16:creationId xmlns:a16="http://schemas.microsoft.com/office/drawing/2014/main" id="{126E8C23-9C1C-AB22-D40B-65C236B3D4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85592" y="2644341"/>
                  <a:ext cx="526155" cy="347834"/>
                </a:xfrm>
                <a:custGeom>
                  <a:avLst/>
                  <a:gdLst>
                    <a:gd name="T0" fmla="*/ 39 w 176"/>
                    <a:gd name="T1" fmla="*/ 45 h 120"/>
                    <a:gd name="T2" fmla="*/ 46 w 176"/>
                    <a:gd name="T3" fmla="*/ 36 h 120"/>
                    <a:gd name="T4" fmla="*/ 51 w 176"/>
                    <a:gd name="T5" fmla="*/ 29 h 120"/>
                    <a:gd name="T6" fmla="*/ 59 w 176"/>
                    <a:gd name="T7" fmla="*/ 23 h 120"/>
                    <a:gd name="T8" fmla="*/ 69 w 176"/>
                    <a:gd name="T9" fmla="*/ 17 h 120"/>
                    <a:gd name="T10" fmla="*/ 81 w 176"/>
                    <a:gd name="T11" fmla="*/ 15 h 120"/>
                    <a:gd name="T12" fmla="*/ 89 w 176"/>
                    <a:gd name="T13" fmla="*/ 6 h 120"/>
                    <a:gd name="T14" fmla="*/ 97 w 176"/>
                    <a:gd name="T15" fmla="*/ 7 h 120"/>
                    <a:gd name="T16" fmla="*/ 109 w 176"/>
                    <a:gd name="T17" fmla="*/ 4 h 120"/>
                    <a:gd name="T18" fmla="*/ 128 w 176"/>
                    <a:gd name="T19" fmla="*/ 7 h 120"/>
                    <a:gd name="T20" fmla="*/ 154 w 176"/>
                    <a:gd name="T21" fmla="*/ 3 h 120"/>
                    <a:gd name="T22" fmla="*/ 157 w 176"/>
                    <a:gd name="T23" fmla="*/ 15 h 120"/>
                    <a:gd name="T24" fmla="*/ 162 w 176"/>
                    <a:gd name="T25" fmla="*/ 70 h 120"/>
                    <a:gd name="T26" fmla="*/ 171 w 176"/>
                    <a:gd name="T27" fmla="*/ 80 h 120"/>
                    <a:gd name="T28" fmla="*/ 168 w 176"/>
                    <a:gd name="T29" fmla="*/ 90 h 120"/>
                    <a:gd name="T30" fmla="*/ 165 w 176"/>
                    <a:gd name="T31" fmla="*/ 105 h 120"/>
                    <a:gd name="T32" fmla="*/ 146 w 176"/>
                    <a:gd name="T33" fmla="*/ 109 h 120"/>
                    <a:gd name="T34" fmla="*/ 124 w 176"/>
                    <a:gd name="T35" fmla="*/ 99 h 120"/>
                    <a:gd name="T36" fmla="*/ 102 w 176"/>
                    <a:gd name="T37" fmla="*/ 94 h 120"/>
                    <a:gd name="T38" fmla="*/ 78 w 176"/>
                    <a:gd name="T39" fmla="*/ 107 h 120"/>
                    <a:gd name="T40" fmla="*/ 77 w 176"/>
                    <a:gd name="T41" fmla="*/ 87 h 120"/>
                    <a:gd name="T42" fmla="*/ 71 w 176"/>
                    <a:gd name="T43" fmla="*/ 83 h 120"/>
                    <a:gd name="T44" fmla="*/ 61 w 176"/>
                    <a:gd name="T45" fmla="*/ 86 h 120"/>
                    <a:gd name="T46" fmla="*/ 48 w 176"/>
                    <a:gd name="T47" fmla="*/ 75 h 120"/>
                    <a:gd name="T48" fmla="*/ 48 w 176"/>
                    <a:gd name="T49" fmla="*/ 67 h 120"/>
                    <a:gd name="T50" fmla="*/ 53 w 176"/>
                    <a:gd name="T51" fmla="*/ 62 h 120"/>
                    <a:gd name="T52" fmla="*/ 42 w 176"/>
                    <a:gd name="T53" fmla="*/ 59 h 120"/>
                    <a:gd name="T54" fmla="*/ 45 w 176"/>
                    <a:gd name="T55" fmla="*/ 51 h 120"/>
                    <a:gd name="T56" fmla="*/ 23 w 176"/>
                    <a:gd name="T57" fmla="*/ 103 h 120"/>
                    <a:gd name="T58" fmla="*/ 22 w 176"/>
                    <a:gd name="T59" fmla="*/ 105 h 120"/>
                    <a:gd name="T60" fmla="*/ 64 w 176"/>
                    <a:gd name="T61" fmla="*/ 98 h 120"/>
                    <a:gd name="T62" fmla="*/ 9 w 176"/>
                    <a:gd name="T63" fmla="*/ 91 h 120"/>
                    <a:gd name="T64" fmla="*/ 4 w 176"/>
                    <a:gd name="T65" fmla="*/ 87 h 120"/>
                    <a:gd name="T66" fmla="*/ 3 w 176"/>
                    <a:gd name="T67" fmla="*/ 91 h 120"/>
                    <a:gd name="T68" fmla="*/ 5 w 176"/>
                    <a:gd name="T69" fmla="*/ 98 h 120"/>
                    <a:gd name="T70" fmla="*/ 10 w 176"/>
                    <a:gd name="T71" fmla="*/ 103 h 120"/>
                    <a:gd name="T72" fmla="*/ 14 w 176"/>
                    <a:gd name="T73" fmla="*/ 110 h 120"/>
                    <a:gd name="T74" fmla="*/ 13 w 176"/>
                    <a:gd name="T75" fmla="*/ 119 h 120"/>
                    <a:gd name="T76" fmla="*/ 17 w 176"/>
                    <a:gd name="T77" fmla="*/ 109 h 120"/>
                    <a:gd name="T78" fmla="*/ 23 w 176"/>
                    <a:gd name="T79" fmla="*/ 99 h 120"/>
                    <a:gd name="T80" fmla="*/ 29 w 176"/>
                    <a:gd name="T81" fmla="*/ 97 h 120"/>
                    <a:gd name="T82" fmla="*/ 33 w 176"/>
                    <a:gd name="T83" fmla="*/ 89 h 120"/>
                    <a:gd name="T84" fmla="*/ 37 w 176"/>
                    <a:gd name="T85" fmla="*/ 84 h 120"/>
                    <a:gd name="T86" fmla="*/ 41 w 176"/>
                    <a:gd name="T87" fmla="*/ 81 h 120"/>
                    <a:gd name="T88" fmla="*/ 28 w 176"/>
                    <a:gd name="T89" fmla="*/ 77 h 120"/>
                    <a:gd name="T90" fmla="*/ 19 w 176"/>
                    <a:gd name="T91" fmla="*/ 81 h 120"/>
                    <a:gd name="T92" fmla="*/ 12 w 176"/>
                    <a:gd name="T93" fmla="*/ 86 h 120"/>
                    <a:gd name="T94" fmla="*/ 35 w 176"/>
                    <a:gd name="T95" fmla="*/ 76 h 120"/>
                    <a:gd name="T96" fmla="*/ 43 w 176"/>
                    <a:gd name="T97" fmla="*/ 76 h 120"/>
                    <a:gd name="T98" fmla="*/ 36 w 176"/>
                    <a:gd name="T99" fmla="*/ 75 h 120"/>
                    <a:gd name="T100" fmla="*/ 27 w 176"/>
                    <a:gd name="T101" fmla="*/ 59 h 120"/>
                    <a:gd name="T102" fmla="*/ 27 w 176"/>
                    <a:gd name="T103" fmla="*/ 65 h 120"/>
                    <a:gd name="T104" fmla="*/ 22 w 176"/>
                    <a:gd name="T105" fmla="*/ 70 h 120"/>
                    <a:gd name="T106" fmla="*/ 14 w 176"/>
                    <a:gd name="T107" fmla="*/ 68 h 120"/>
                    <a:gd name="T108" fmla="*/ 3 w 176"/>
                    <a:gd name="T109" fmla="*/ 64 h 120"/>
                    <a:gd name="T110" fmla="*/ 16 w 176"/>
                    <a:gd name="T111" fmla="*/ 54 h 120"/>
                    <a:gd name="T112" fmla="*/ 36 w 176"/>
                    <a:gd name="T113" fmla="*/ 52 h 120"/>
                    <a:gd name="T114" fmla="*/ 33 w 176"/>
                    <a:gd name="T115" fmla="*/ 57 h 120"/>
                    <a:gd name="T116" fmla="*/ 36 w 176"/>
                    <a:gd name="T117" fmla="*/ 5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76" h="120">
                      <a:moveTo>
                        <a:pt x="39" y="52"/>
                      </a:move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9" y="41"/>
                        <a:pt x="40" y="41"/>
                      </a:cubicBezTo>
                      <a:cubicBezTo>
                        <a:pt x="40" y="40"/>
                        <a:pt x="43" y="40"/>
                        <a:pt x="43" y="40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5" y="38"/>
                        <a:pt x="44" y="36"/>
                        <a:pt x="46" y="36"/>
                      </a:cubicBezTo>
                      <a:cubicBezTo>
                        <a:pt x="47" y="36"/>
                        <a:pt x="49" y="36"/>
                        <a:pt x="50" y="36"/>
                      </a:cubicBezTo>
                      <a:cubicBezTo>
                        <a:pt x="51" y="36"/>
                        <a:pt x="52" y="35"/>
                        <a:pt x="52" y="35"/>
                      </a:cubicBezTo>
                      <a:cubicBezTo>
                        <a:pt x="54" y="35"/>
                        <a:pt x="55" y="36"/>
                        <a:pt x="54" y="35"/>
                      </a:cubicBezTo>
                      <a:cubicBezTo>
                        <a:pt x="54" y="35"/>
                        <a:pt x="54" y="34"/>
                        <a:pt x="53" y="33"/>
                      </a:cubicBezTo>
                      <a:cubicBezTo>
                        <a:pt x="52" y="32"/>
                        <a:pt x="49" y="30"/>
                        <a:pt x="51" y="29"/>
                      </a:cubicBezTo>
                      <a:cubicBezTo>
                        <a:pt x="52" y="28"/>
                        <a:pt x="53" y="28"/>
                        <a:pt x="54" y="29"/>
                      </a:cubicBezTo>
                      <a:cubicBezTo>
                        <a:pt x="55" y="29"/>
                        <a:pt x="56" y="31"/>
                        <a:pt x="56" y="31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9" y="27"/>
                        <a:pt x="60" y="26"/>
                      </a:cubicBezTo>
                      <a:cubicBezTo>
                        <a:pt x="60" y="25"/>
                        <a:pt x="59" y="23"/>
                        <a:pt x="59" y="23"/>
                      </a:cubicBezTo>
                      <a:cubicBezTo>
                        <a:pt x="59" y="23"/>
                        <a:pt x="59" y="23"/>
                        <a:pt x="62" y="23"/>
                      </a:cubicBezTo>
                      <a:cubicBezTo>
                        <a:pt x="65" y="22"/>
                        <a:pt x="64" y="22"/>
                        <a:pt x="66" y="22"/>
                      </a:cubicBezTo>
                      <a:cubicBezTo>
                        <a:pt x="67" y="22"/>
                        <a:pt x="70" y="22"/>
                        <a:pt x="70" y="22"/>
                      </a:cubicBezTo>
                      <a:cubicBezTo>
                        <a:pt x="70" y="22"/>
                        <a:pt x="72" y="21"/>
                        <a:pt x="71" y="20"/>
                      </a:cubicBezTo>
                      <a:cubicBezTo>
                        <a:pt x="71" y="19"/>
                        <a:pt x="69" y="17"/>
                        <a:pt x="69" y="17"/>
                      </a:cubicBezTo>
                      <a:cubicBezTo>
                        <a:pt x="69" y="17"/>
                        <a:pt x="70" y="14"/>
                        <a:pt x="70" y="15"/>
                      </a:cubicBezTo>
                      <a:cubicBezTo>
                        <a:pt x="70" y="17"/>
                        <a:pt x="73" y="19"/>
                        <a:pt x="73" y="19"/>
                      </a:cubicBezTo>
                      <a:cubicBezTo>
                        <a:pt x="75" y="17"/>
                        <a:pt x="75" y="17"/>
                        <a:pt x="75" y="17"/>
                      </a:cubicBezTo>
                      <a:cubicBezTo>
                        <a:pt x="78" y="16"/>
                        <a:pt x="78" y="16"/>
                        <a:pt x="78" y="16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5"/>
                        <a:pt x="84" y="15"/>
                        <a:pt x="86" y="15"/>
                      </a:cubicBezTo>
                      <a:cubicBezTo>
                        <a:pt x="87" y="15"/>
                        <a:pt x="90" y="14"/>
                        <a:pt x="90" y="14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8"/>
                        <a:pt x="87" y="8"/>
                        <a:pt x="87" y="8"/>
                      </a:cubicBezTo>
                      <a:cubicBezTo>
                        <a:pt x="87" y="8"/>
                        <a:pt x="89" y="5"/>
                        <a:pt x="89" y="6"/>
                      </a:cubicBezTo>
                      <a:cubicBezTo>
                        <a:pt x="90" y="7"/>
                        <a:pt x="90" y="9"/>
                        <a:pt x="91" y="9"/>
                      </a:cubicBezTo>
                      <a:cubicBezTo>
                        <a:pt x="92" y="9"/>
                        <a:pt x="93" y="10"/>
                        <a:pt x="94" y="9"/>
                      </a:cubicBezTo>
                      <a:cubicBezTo>
                        <a:pt x="94" y="8"/>
                        <a:pt x="94" y="5"/>
                        <a:pt x="94" y="5"/>
                      </a:cubicBezTo>
                      <a:cubicBezTo>
                        <a:pt x="94" y="5"/>
                        <a:pt x="93" y="4"/>
                        <a:pt x="94" y="4"/>
                      </a:cubicBezTo>
                      <a:cubicBezTo>
                        <a:pt x="95" y="5"/>
                        <a:pt x="97" y="7"/>
                        <a:pt x="97" y="7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4" y="6"/>
                        <a:pt x="104" y="6"/>
                        <a:pt x="104" y="6"/>
                      </a:cubicBezTo>
                      <a:cubicBezTo>
                        <a:pt x="104" y="6"/>
                        <a:pt x="106" y="5"/>
                        <a:pt x="107" y="5"/>
                      </a:cubicBezTo>
                      <a:cubicBezTo>
                        <a:pt x="108" y="5"/>
                        <a:pt x="108" y="4"/>
                        <a:pt x="109" y="4"/>
                      </a:cubicBezTo>
                      <a:cubicBezTo>
                        <a:pt x="110" y="4"/>
                        <a:pt x="112" y="5"/>
                        <a:pt x="112" y="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9" y="3"/>
                        <a:pt x="119" y="3"/>
                        <a:pt x="119" y="3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8" y="7"/>
                        <a:pt x="128" y="7"/>
                        <a:pt x="128" y="7"/>
                      </a:cubicBezTo>
                      <a:cubicBezTo>
                        <a:pt x="133" y="7"/>
                        <a:pt x="133" y="7"/>
                        <a:pt x="133" y="7"/>
                      </a:cubicBezTo>
                      <a:cubicBezTo>
                        <a:pt x="133" y="7"/>
                        <a:pt x="137" y="5"/>
                        <a:pt x="138" y="5"/>
                      </a:cubicBezTo>
                      <a:cubicBezTo>
                        <a:pt x="140" y="4"/>
                        <a:pt x="144" y="4"/>
                        <a:pt x="144" y="4"/>
                      </a:cubicBezTo>
                      <a:cubicBezTo>
                        <a:pt x="144" y="4"/>
                        <a:pt x="145" y="4"/>
                        <a:pt x="147" y="4"/>
                      </a:cubicBezTo>
                      <a:cubicBezTo>
                        <a:pt x="149" y="3"/>
                        <a:pt x="154" y="3"/>
                        <a:pt x="154" y="3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62" y="4"/>
                        <a:pt x="162" y="4"/>
                        <a:pt x="162" y="4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15"/>
                        <a:pt x="157" y="15"/>
                        <a:pt x="157" y="15"/>
                      </a:cubicBezTo>
                      <a:cubicBezTo>
                        <a:pt x="156" y="25"/>
                        <a:pt x="153" y="30"/>
                        <a:pt x="152" y="36"/>
                      </a:cubicBezTo>
                      <a:cubicBezTo>
                        <a:pt x="151" y="39"/>
                        <a:pt x="149" y="40"/>
                        <a:pt x="152" y="45"/>
                      </a:cubicBezTo>
                      <a:cubicBezTo>
                        <a:pt x="154" y="47"/>
                        <a:pt x="154" y="54"/>
                        <a:pt x="158" y="58"/>
                      </a:cubicBezTo>
                      <a:cubicBezTo>
                        <a:pt x="160" y="60"/>
                        <a:pt x="158" y="65"/>
                        <a:pt x="161" y="67"/>
                      </a:cubicBezTo>
                      <a:cubicBezTo>
                        <a:pt x="161" y="67"/>
                        <a:pt x="161" y="68"/>
                        <a:pt x="162" y="70"/>
                      </a:cubicBezTo>
                      <a:cubicBezTo>
                        <a:pt x="164" y="72"/>
                        <a:pt x="164" y="71"/>
                        <a:pt x="165" y="72"/>
                      </a:cubicBezTo>
                      <a:cubicBezTo>
                        <a:pt x="165" y="72"/>
                        <a:pt x="167" y="73"/>
                        <a:pt x="168" y="74"/>
                      </a:cubicBezTo>
                      <a:cubicBezTo>
                        <a:pt x="169" y="75"/>
                        <a:pt x="169" y="77"/>
                        <a:pt x="169" y="78"/>
                      </a:cubicBezTo>
                      <a:cubicBezTo>
                        <a:pt x="169" y="79"/>
                        <a:pt x="170" y="80"/>
                        <a:pt x="170" y="80"/>
                      </a:cubicBezTo>
                      <a:cubicBezTo>
                        <a:pt x="170" y="80"/>
                        <a:pt x="171" y="79"/>
                        <a:pt x="171" y="80"/>
                      </a:cubicBezTo>
                      <a:cubicBezTo>
                        <a:pt x="171" y="81"/>
                        <a:pt x="170" y="79"/>
                        <a:pt x="171" y="81"/>
                      </a:cubicBezTo>
                      <a:cubicBezTo>
                        <a:pt x="173" y="83"/>
                        <a:pt x="176" y="83"/>
                        <a:pt x="176" y="83"/>
                      </a:cubicBezTo>
                      <a:cubicBezTo>
                        <a:pt x="175" y="87"/>
                        <a:pt x="175" y="87"/>
                        <a:pt x="175" y="87"/>
                      </a:cubicBezTo>
                      <a:cubicBezTo>
                        <a:pt x="173" y="88"/>
                        <a:pt x="173" y="88"/>
                        <a:pt x="173" y="88"/>
                      </a:cubicBezTo>
                      <a:cubicBezTo>
                        <a:pt x="173" y="88"/>
                        <a:pt x="168" y="88"/>
                        <a:pt x="168" y="90"/>
                      </a:cubicBezTo>
                      <a:cubicBezTo>
                        <a:pt x="168" y="91"/>
                        <a:pt x="168" y="95"/>
                        <a:pt x="168" y="95"/>
                      </a:cubicBezTo>
                      <a:cubicBezTo>
                        <a:pt x="165" y="98"/>
                        <a:pt x="165" y="98"/>
                        <a:pt x="165" y="98"/>
                      </a:cubicBezTo>
                      <a:cubicBezTo>
                        <a:pt x="165" y="98"/>
                        <a:pt x="167" y="102"/>
                        <a:pt x="167" y="103"/>
                      </a:cubicBezTo>
                      <a:cubicBezTo>
                        <a:pt x="167" y="104"/>
                        <a:pt x="168" y="104"/>
                        <a:pt x="168" y="104"/>
                      </a:cubicBezTo>
                      <a:cubicBezTo>
                        <a:pt x="165" y="105"/>
                        <a:pt x="165" y="105"/>
                        <a:pt x="165" y="105"/>
                      </a:cubicBezTo>
                      <a:cubicBezTo>
                        <a:pt x="161" y="105"/>
                        <a:pt x="161" y="105"/>
                        <a:pt x="161" y="105"/>
                      </a:cubicBezTo>
                      <a:cubicBezTo>
                        <a:pt x="153" y="103"/>
                        <a:pt x="153" y="103"/>
                        <a:pt x="153" y="103"/>
                      </a:cubicBezTo>
                      <a:cubicBezTo>
                        <a:pt x="151" y="106"/>
                        <a:pt x="151" y="106"/>
                        <a:pt x="151" y="106"/>
                      </a:cubicBezTo>
                      <a:cubicBezTo>
                        <a:pt x="149" y="106"/>
                        <a:pt x="149" y="106"/>
                        <a:pt x="149" y="106"/>
                      </a:cubicBezTo>
                      <a:cubicBezTo>
                        <a:pt x="149" y="106"/>
                        <a:pt x="148" y="108"/>
                        <a:pt x="146" y="109"/>
                      </a:cubicBezTo>
                      <a:cubicBezTo>
                        <a:pt x="145" y="110"/>
                        <a:pt x="144" y="111"/>
                        <a:pt x="143" y="111"/>
                      </a:cubicBezTo>
                      <a:cubicBezTo>
                        <a:pt x="141" y="112"/>
                        <a:pt x="139" y="110"/>
                        <a:pt x="139" y="110"/>
                      </a:cubicBezTo>
                      <a:cubicBezTo>
                        <a:pt x="136" y="109"/>
                        <a:pt x="136" y="109"/>
                        <a:pt x="136" y="109"/>
                      </a:cubicBezTo>
                      <a:cubicBezTo>
                        <a:pt x="133" y="105"/>
                        <a:pt x="133" y="105"/>
                        <a:pt x="133" y="105"/>
                      </a:cubicBezTo>
                      <a:cubicBezTo>
                        <a:pt x="124" y="99"/>
                        <a:pt x="124" y="99"/>
                        <a:pt x="124" y="99"/>
                      </a:cubicBezTo>
                      <a:cubicBezTo>
                        <a:pt x="119" y="97"/>
                        <a:pt x="119" y="97"/>
                        <a:pt x="119" y="97"/>
                      </a:cubicBezTo>
                      <a:cubicBezTo>
                        <a:pt x="115" y="96"/>
                        <a:pt x="115" y="96"/>
                        <a:pt x="115" y="96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2" y="94"/>
                        <a:pt x="102" y="94"/>
                        <a:pt x="102" y="94"/>
                      </a:cubicBezTo>
                      <a:cubicBezTo>
                        <a:pt x="97" y="92"/>
                        <a:pt x="97" y="92"/>
                        <a:pt x="97" y="92"/>
                      </a:cubicBezTo>
                      <a:cubicBezTo>
                        <a:pt x="93" y="95"/>
                        <a:pt x="93" y="95"/>
                        <a:pt x="93" y="95"/>
                      </a:cubicBezTo>
                      <a:cubicBezTo>
                        <a:pt x="88" y="98"/>
                        <a:pt x="88" y="98"/>
                        <a:pt x="88" y="98"/>
                      </a:cubicBezTo>
                      <a:cubicBezTo>
                        <a:pt x="83" y="103"/>
                        <a:pt x="83" y="103"/>
                        <a:pt x="83" y="103"/>
                      </a:cubicBezTo>
                      <a:cubicBezTo>
                        <a:pt x="83" y="103"/>
                        <a:pt x="80" y="106"/>
                        <a:pt x="78" y="107"/>
                      </a:cubicBezTo>
                      <a:cubicBezTo>
                        <a:pt x="77" y="106"/>
                        <a:pt x="77" y="106"/>
                        <a:pt x="77" y="106"/>
                      </a:cubicBezTo>
                      <a:cubicBezTo>
                        <a:pt x="77" y="106"/>
                        <a:pt x="77" y="103"/>
                        <a:pt x="78" y="101"/>
                      </a:cubicBezTo>
                      <a:cubicBezTo>
                        <a:pt x="79" y="100"/>
                        <a:pt x="79" y="98"/>
                        <a:pt x="79" y="97"/>
                      </a:cubicBezTo>
                      <a:cubicBezTo>
                        <a:pt x="79" y="96"/>
                        <a:pt x="79" y="94"/>
                        <a:pt x="78" y="92"/>
                      </a:cubicBezTo>
                      <a:cubicBezTo>
                        <a:pt x="78" y="90"/>
                        <a:pt x="77" y="87"/>
                        <a:pt x="77" y="87"/>
                      </a:cubicBezTo>
                      <a:cubicBezTo>
                        <a:pt x="80" y="85"/>
                        <a:pt x="80" y="85"/>
                        <a:pt x="80" y="85"/>
                      </a:cubicBezTo>
                      <a:cubicBezTo>
                        <a:pt x="78" y="80"/>
                        <a:pt x="78" y="80"/>
                        <a:pt x="78" y="80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73" y="80"/>
                        <a:pt x="73" y="80"/>
                        <a:pt x="73" y="80"/>
                      </a:cubicBezTo>
                      <a:cubicBezTo>
                        <a:pt x="71" y="83"/>
                        <a:pt x="71" y="83"/>
                        <a:pt x="71" y="83"/>
                      </a:cubicBezTo>
                      <a:cubicBezTo>
                        <a:pt x="71" y="83"/>
                        <a:pt x="72" y="85"/>
                        <a:pt x="72" y="86"/>
                      </a:cubicBezTo>
                      <a:cubicBezTo>
                        <a:pt x="71" y="87"/>
                        <a:pt x="69" y="87"/>
                        <a:pt x="69" y="87"/>
                      </a:cubicBezTo>
                      <a:cubicBezTo>
                        <a:pt x="68" y="88"/>
                        <a:pt x="68" y="91"/>
                        <a:pt x="68" y="91"/>
                      </a:cubicBezTo>
                      <a:cubicBezTo>
                        <a:pt x="64" y="87"/>
                        <a:pt x="64" y="87"/>
                        <a:pt x="64" y="87"/>
                      </a:cubicBezTo>
                      <a:cubicBezTo>
                        <a:pt x="64" y="87"/>
                        <a:pt x="62" y="87"/>
                        <a:pt x="61" y="86"/>
                      </a:cubicBezTo>
                      <a:cubicBezTo>
                        <a:pt x="60" y="86"/>
                        <a:pt x="58" y="86"/>
                        <a:pt x="58" y="86"/>
                      </a:cubicBezTo>
                      <a:cubicBezTo>
                        <a:pt x="58" y="86"/>
                        <a:pt x="58" y="86"/>
                        <a:pt x="57" y="86"/>
                      </a:cubicBezTo>
                      <a:cubicBezTo>
                        <a:pt x="55" y="86"/>
                        <a:pt x="55" y="86"/>
                        <a:pt x="54" y="84"/>
                      </a:cubicBezTo>
                      <a:cubicBezTo>
                        <a:pt x="53" y="82"/>
                        <a:pt x="50" y="77"/>
                        <a:pt x="50" y="77"/>
                      </a:cubicBezTo>
                      <a:cubicBezTo>
                        <a:pt x="50" y="77"/>
                        <a:pt x="49" y="75"/>
                        <a:pt x="48" y="75"/>
                      </a:cubicBezTo>
                      <a:cubicBezTo>
                        <a:pt x="48" y="75"/>
                        <a:pt x="47" y="77"/>
                        <a:pt x="47" y="77"/>
                      </a:cubicBezTo>
                      <a:cubicBezTo>
                        <a:pt x="46" y="77"/>
                        <a:pt x="46" y="75"/>
                        <a:pt x="46" y="74"/>
                      </a:cubicBezTo>
                      <a:cubicBezTo>
                        <a:pt x="46" y="73"/>
                        <a:pt x="46" y="72"/>
                        <a:pt x="46" y="70"/>
                      </a:cubicBezTo>
                      <a:cubicBezTo>
                        <a:pt x="46" y="68"/>
                        <a:pt x="45" y="66"/>
                        <a:pt x="46" y="66"/>
                      </a:cubicBezTo>
                      <a:cubicBezTo>
                        <a:pt x="46" y="66"/>
                        <a:pt x="47" y="67"/>
                        <a:pt x="48" y="67"/>
                      </a:cubicBezTo>
                      <a:cubicBezTo>
                        <a:pt x="49" y="67"/>
                        <a:pt x="49" y="65"/>
                        <a:pt x="49" y="65"/>
                      </a:cubicBezTo>
                      <a:cubicBezTo>
                        <a:pt x="50" y="65"/>
                        <a:pt x="51" y="66"/>
                        <a:pt x="51" y="66"/>
                      </a:cubicBezTo>
                      <a:cubicBezTo>
                        <a:pt x="52" y="66"/>
                        <a:pt x="53" y="66"/>
                        <a:pt x="53" y="66"/>
                      </a:cubicBezTo>
                      <a:cubicBezTo>
                        <a:pt x="54" y="65"/>
                        <a:pt x="54" y="65"/>
                        <a:pt x="54" y="64"/>
                      </a:cubicBezTo>
                      <a:cubicBezTo>
                        <a:pt x="54" y="63"/>
                        <a:pt x="53" y="62"/>
                        <a:pt x="53" y="62"/>
                      </a:cubicBezTo>
                      <a:cubicBezTo>
                        <a:pt x="52" y="62"/>
                        <a:pt x="46" y="65"/>
                        <a:pt x="46" y="65"/>
                      </a:cubicBezTo>
                      <a:cubicBezTo>
                        <a:pt x="42" y="65"/>
                        <a:pt x="42" y="65"/>
                        <a:pt x="42" y="65"/>
                      </a:cubicBezTo>
                      <a:cubicBezTo>
                        <a:pt x="44" y="63"/>
                        <a:pt x="44" y="63"/>
                        <a:pt x="44" y="63"/>
                      </a:cubicBezTo>
                      <a:cubicBezTo>
                        <a:pt x="42" y="61"/>
                        <a:pt x="42" y="61"/>
                        <a:pt x="42" y="61"/>
                      </a:cubicBezTo>
                      <a:cubicBezTo>
                        <a:pt x="42" y="59"/>
                        <a:pt x="42" y="59"/>
                        <a:pt x="42" y="59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1" y="56"/>
                        <a:pt x="41" y="56"/>
                        <a:pt x="41" y="56"/>
                      </a:cubicBezTo>
                      <a:cubicBezTo>
                        <a:pt x="43" y="56"/>
                        <a:pt x="43" y="56"/>
                        <a:pt x="43" y="56"/>
                      </a:cubicBezTo>
                      <a:cubicBezTo>
                        <a:pt x="45" y="55"/>
                        <a:pt x="45" y="55"/>
                        <a:pt x="45" y="55"/>
                      </a:cubicBezTo>
                      <a:cubicBezTo>
                        <a:pt x="45" y="51"/>
                        <a:pt x="45" y="51"/>
                        <a:pt x="45" y="51"/>
                      </a:cubicBezTo>
                      <a:cubicBezTo>
                        <a:pt x="43" y="52"/>
                        <a:pt x="43" y="52"/>
                        <a:pt x="43" y="52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40" y="54"/>
                        <a:pt x="40" y="54"/>
                        <a:pt x="40" y="54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lose/>
                      <a:moveTo>
                        <a:pt x="23" y="103"/>
                      </a:moveTo>
                      <a:cubicBezTo>
                        <a:pt x="23" y="103"/>
                        <a:pt x="23" y="103"/>
                        <a:pt x="23" y="103"/>
                      </a:cubicBezTo>
                      <a:cubicBezTo>
                        <a:pt x="23" y="103"/>
                        <a:pt x="25" y="103"/>
                        <a:pt x="25" y="103"/>
                      </a:cubicBezTo>
                      <a:cubicBezTo>
                        <a:pt x="25" y="103"/>
                        <a:pt x="26" y="104"/>
                        <a:pt x="25" y="104"/>
                      </a:cubicBezTo>
                      <a:cubicBezTo>
                        <a:pt x="25" y="105"/>
                        <a:pt x="26" y="105"/>
                        <a:pt x="25" y="105"/>
                      </a:cubicBezTo>
                      <a:cubicBezTo>
                        <a:pt x="24" y="105"/>
                        <a:pt x="22" y="106"/>
                        <a:pt x="22" y="105"/>
                      </a:cubicBezTo>
                      <a:cubicBezTo>
                        <a:pt x="22" y="105"/>
                        <a:pt x="23" y="104"/>
                        <a:pt x="23" y="104"/>
                      </a:cubicBezTo>
                      <a:cubicBezTo>
                        <a:pt x="23" y="103"/>
                        <a:pt x="23" y="103"/>
                        <a:pt x="23" y="103"/>
                      </a:cubicBezTo>
                      <a:close/>
                      <a:moveTo>
                        <a:pt x="64" y="95"/>
                      </a:moveTo>
                      <a:cubicBezTo>
                        <a:pt x="64" y="95"/>
                        <a:pt x="64" y="95"/>
                        <a:pt x="64" y="95"/>
                      </a:cubicBezTo>
                      <a:cubicBezTo>
                        <a:pt x="64" y="95"/>
                        <a:pt x="63" y="98"/>
                        <a:pt x="64" y="98"/>
                      </a:cubicBezTo>
                      <a:cubicBezTo>
                        <a:pt x="64" y="98"/>
                        <a:pt x="65" y="98"/>
                        <a:pt x="66" y="98"/>
                      </a:cubicBezTo>
                      <a:cubicBezTo>
                        <a:pt x="67" y="97"/>
                        <a:pt x="67" y="97"/>
                        <a:pt x="67" y="97"/>
                      </a:cubicBezTo>
                      <a:cubicBezTo>
                        <a:pt x="67" y="96"/>
                        <a:pt x="67" y="95"/>
                        <a:pt x="67" y="95"/>
                      </a:cubicBezTo>
                      <a:cubicBezTo>
                        <a:pt x="64" y="95"/>
                        <a:pt x="64" y="95"/>
                        <a:pt x="64" y="95"/>
                      </a:cubicBezTo>
                      <a:close/>
                      <a:moveTo>
                        <a:pt x="9" y="91"/>
                      </a:moveTo>
                      <a:cubicBezTo>
                        <a:pt x="9" y="91"/>
                        <a:pt x="9" y="91"/>
                        <a:pt x="9" y="91"/>
                      </a:cubicBezTo>
                      <a:cubicBezTo>
                        <a:pt x="8" y="92"/>
                        <a:pt x="8" y="92"/>
                        <a:pt x="8" y="92"/>
                      </a:cubicBezTo>
                      <a:cubicBezTo>
                        <a:pt x="8" y="92"/>
                        <a:pt x="7" y="89"/>
                        <a:pt x="7" y="88"/>
                      </a:cubicBezTo>
                      <a:cubicBezTo>
                        <a:pt x="7" y="88"/>
                        <a:pt x="5" y="87"/>
                        <a:pt x="5" y="87"/>
                      </a:cubicBezTo>
                      <a:cubicBezTo>
                        <a:pt x="5" y="87"/>
                        <a:pt x="4" y="87"/>
                        <a:pt x="4" y="87"/>
                      </a:cubicBezTo>
                      <a:cubicBezTo>
                        <a:pt x="3" y="87"/>
                        <a:pt x="3" y="88"/>
                        <a:pt x="3" y="88"/>
                      </a:cubicBezTo>
                      <a:cubicBezTo>
                        <a:pt x="2" y="88"/>
                        <a:pt x="2" y="88"/>
                        <a:pt x="2" y="88"/>
                      </a:cubicBezTo>
                      <a:cubicBezTo>
                        <a:pt x="2" y="88"/>
                        <a:pt x="1" y="88"/>
                        <a:pt x="1" y="88"/>
                      </a:cubicBezTo>
                      <a:cubicBezTo>
                        <a:pt x="0" y="89"/>
                        <a:pt x="1" y="90"/>
                        <a:pt x="1" y="90"/>
                      </a:cubicBezTo>
                      <a:cubicBezTo>
                        <a:pt x="1" y="90"/>
                        <a:pt x="2" y="90"/>
                        <a:pt x="3" y="91"/>
                      </a:cubicBezTo>
                      <a:cubicBezTo>
                        <a:pt x="4" y="91"/>
                        <a:pt x="4" y="91"/>
                        <a:pt x="4" y="91"/>
                      </a:cubicBezTo>
                      <a:cubicBezTo>
                        <a:pt x="4" y="91"/>
                        <a:pt x="6" y="93"/>
                        <a:pt x="7" y="94"/>
                      </a:cubicBezTo>
                      <a:cubicBezTo>
                        <a:pt x="7" y="94"/>
                        <a:pt x="7" y="95"/>
                        <a:pt x="7" y="95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4" y="97"/>
                        <a:pt x="5" y="98"/>
                        <a:pt x="5" y="98"/>
                      </a:cubicBezTo>
                      <a:cubicBezTo>
                        <a:pt x="6" y="98"/>
                        <a:pt x="4" y="99"/>
                        <a:pt x="4" y="99"/>
                      </a:cubicBezTo>
                      <a:cubicBezTo>
                        <a:pt x="4" y="99"/>
                        <a:pt x="4" y="101"/>
                        <a:pt x="4" y="101"/>
                      </a:cubicBezTo>
                      <a:cubicBezTo>
                        <a:pt x="4" y="101"/>
                        <a:pt x="5" y="102"/>
                        <a:pt x="7" y="102"/>
                      </a:cubicBezTo>
                      <a:cubicBezTo>
                        <a:pt x="9" y="103"/>
                        <a:pt x="9" y="102"/>
                        <a:pt x="9" y="102"/>
                      </a:cubicBezTo>
                      <a:cubicBezTo>
                        <a:pt x="10" y="103"/>
                        <a:pt x="10" y="103"/>
                        <a:pt x="10" y="103"/>
                      </a:cubicBezTo>
                      <a:cubicBezTo>
                        <a:pt x="10" y="104"/>
                        <a:pt x="10" y="104"/>
                        <a:pt x="10" y="104"/>
                      </a:cubicBezTo>
                      <a:cubicBezTo>
                        <a:pt x="11" y="105"/>
                        <a:pt x="11" y="105"/>
                        <a:pt x="11" y="105"/>
                      </a:cubicBezTo>
                      <a:cubicBezTo>
                        <a:pt x="14" y="106"/>
                        <a:pt x="14" y="106"/>
                        <a:pt x="14" y="106"/>
                      </a:cubicBezTo>
                      <a:cubicBezTo>
                        <a:pt x="14" y="107"/>
                        <a:pt x="14" y="107"/>
                        <a:pt x="14" y="107"/>
                      </a:cubicBezTo>
                      <a:cubicBezTo>
                        <a:pt x="14" y="110"/>
                        <a:pt x="14" y="110"/>
                        <a:pt x="14" y="110"/>
                      </a:cubicBezTo>
                      <a:cubicBezTo>
                        <a:pt x="14" y="110"/>
                        <a:pt x="13" y="110"/>
                        <a:pt x="12" y="110"/>
                      </a:cubicBezTo>
                      <a:cubicBezTo>
                        <a:pt x="12" y="111"/>
                        <a:pt x="12" y="112"/>
                        <a:pt x="11" y="112"/>
                      </a:cubicBezTo>
                      <a:cubicBezTo>
                        <a:pt x="11" y="112"/>
                        <a:pt x="11" y="114"/>
                        <a:pt x="10" y="115"/>
                      </a:cubicBezTo>
                      <a:cubicBezTo>
                        <a:pt x="10" y="116"/>
                        <a:pt x="11" y="117"/>
                        <a:pt x="11" y="118"/>
                      </a:cubicBezTo>
                      <a:cubicBezTo>
                        <a:pt x="11" y="120"/>
                        <a:pt x="12" y="119"/>
                        <a:pt x="13" y="119"/>
                      </a:cubicBezTo>
                      <a:cubicBezTo>
                        <a:pt x="13" y="119"/>
                        <a:pt x="14" y="118"/>
                        <a:pt x="14" y="118"/>
                      </a:cubicBezTo>
                      <a:cubicBezTo>
                        <a:pt x="15" y="118"/>
                        <a:pt x="16" y="116"/>
                        <a:pt x="17" y="115"/>
                      </a:cubicBezTo>
                      <a:cubicBezTo>
                        <a:pt x="17" y="114"/>
                        <a:pt x="17" y="113"/>
                        <a:pt x="17" y="113"/>
                      </a:cubicBezTo>
                      <a:cubicBezTo>
                        <a:pt x="16" y="112"/>
                        <a:pt x="17" y="110"/>
                        <a:pt x="17" y="110"/>
                      </a:cubicBezTo>
                      <a:cubicBezTo>
                        <a:pt x="17" y="109"/>
                        <a:pt x="17" y="109"/>
                        <a:pt x="17" y="109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18" y="101"/>
                        <a:pt x="18" y="101"/>
                        <a:pt x="18" y="101"/>
                      </a:cubicBezTo>
                      <a:cubicBezTo>
                        <a:pt x="20" y="101"/>
                        <a:pt x="20" y="101"/>
                        <a:pt x="20" y="101"/>
                      </a:cubicBezTo>
                      <a:cubicBezTo>
                        <a:pt x="23" y="99"/>
                        <a:pt x="23" y="99"/>
                        <a:pt x="23" y="99"/>
                      </a:cubicBezTo>
                      <a:cubicBezTo>
                        <a:pt x="23" y="99"/>
                        <a:pt x="23" y="99"/>
                        <a:pt x="23" y="99"/>
                      </a:cubicBezTo>
                      <a:cubicBezTo>
                        <a:pt x="23" y="99"/>
                        <a:pt x="24" y="99"/>
                        <a:pt x="25" y="98"/>
                      </a:cubicBezTo>
                      <a:cubicBezTo>
                        <a:pt x="27" y="98"/>
                        <a:pt x="26" y="99"/>
                        <a:pt x="27" y="99"/>
                      </a:cubicBezTo>
                      <a:cubicBezTo>
                        <a:pt x="27" y="100"/>
                        <a:pt x="28" y="100"/>
                        <a:pt x="29" y="100"/>
                      </a:cubicBezTo>
                      <a:cubicBezTo>
                        <a:pt x="29" y="100"/>
                        <a:pt x="30" y="98"/>
                        <a:pt x="30" y="98"/>
                      </a:cubicBezTo>
                      <a:cubicBezTo>
                        <a:pt x="30" y="97"/>
                        <a:pt x="29" y="97"/>
                        <a:pt x="29" y="97"/>
                      </a:cubicBezTo>
                      <a:cubicBezTo>
                        <a:pt x="28" y="95"/>
                        <a:pt x="28" y="95"/>
                        <a:pt x="28" y="95"/>
                      </a:cubicBezTo>
                      <a:cubicBezTo>
                        <a:pt x="31" y="94"/>
                        <a:pt x="31" y="94"/>
                        <a:pt x="31" y="94"/>
                      </a:cubicBezTo>
                      <a:cubicBezTo>
                        <a:pt x="32" y="93"/>
                        <a:pt x="32" y="93"/>
                        <a:pt x="32" y="93"/>
                      </a:cubicBezTo>
                      <a:cubicBezTo>
                        <a:pt x="34" y="91"/>
                        <a:pt x="34" y="91"/>
                        <a:pt x="34" y="91"/>
                      </a:cubicBezTo>
                      <a:cubicBezTo>
                        <a:pt x="33" y="89"/>
                        <a:pt x="33" y="89"/>
                        <a:pt x="33" y="89"/>
                      </a:cubicBezTo>
                      <a:cubicBezTo>
                        <a:pt x="33" y="89"/>
                        <a:pt x="35" y="89"/>
                        <a:pt x="36" y="89"/>
                      </a:cubicBezTo>
                      <a:cubicBezTo>
                        <a:pt x="36" y="89"/>
                        <a:pt x="36" y="88"/>
                        <a:pt x="36" y="88"/>
                      </a:cubicBezTo>
                      <a:cubicBezTo>
                        <a:pt x="35" y="86"/>
                        <a:pt x="35" y="86"/>
                        <a:pt x="35" y="86"/>
                      </a:cubicBezTo>
                      <a:cubicBezTo>
                        <a:pt x="35" y="86"/>
                        <a:pt x="37" y="86"/>
                        <a:pt x="38" y="85"/>
                      </a:cubicBezTo>
                      <a:cubicBezTo>
                        <a:pt x="38" y="85"/>
                        <a:pt x="37" y="84"/>
                        <a:pt x="37" y="84"/>
                      </a:cubicBezTo>
                      <a:cubicBezTo>
                        <a:pt x="37" y="83"/>
                        <a:pt x="38" y="82"/>
                        <a:pt x="38" y="82"/>
                      </a:cubicBezTo>
                      <a:cubicBezTo>
                        <a:pt x="38" y="82"/>
                        <a:pt x="40" y="84"/>
                        <a:pt x="41" y="84"/>
                      </a:cubicBezTo>
                      <a:cubicBezTo>
                        <a:pt x="42" y="85"/>
                        <a:pt x="42" y="84"/>
                        <a:pt x="43" y="84"/>
                      </a:cubicBezTo>
                      <a:cubicBezTo>
                        <a:pt x="43" y="83"/>
                        <a:pt x="42" y="82"/>
                        <a:pt x="42" y="82"/>
                      </a:cubicBezTo>
                      <a:cubicBezTo>
                        <a:pt x="41" y="81"/>
                        <a:pt x="41" y="81"/>
                        <a:pt x="41" y="81"/>
                      </a:cubicBezTo>
                      <a:cubicBezTo>
                        <a:pt x="38" y="80"/>
                        <a:pt x="38" y="80"/>
                        <a:pt x="38" y="80"/>
                      </a:cubicBezTo>
                      <a:cubicBezTo>
                        <a:pt x="34" y="78"/>
                        <a:pt x="34" y="78"/>
                        <a:pt x="34" y="78"/>
                      </a:cubicBezTo>
                      <a:cubicBezTo>
                        <a:pt x="34" y="78"/>
                        <a:pt x="31" y="78"/>
                        <a:pt x="31" y="77"/>
                      </a:cubicBezTo>
                      <a:cubicBezTo>
                        <a:pt x="30" y="77"/>
                        <a:pt x="30" y="77"/>
                        <a:pt x="30" y="77"/>
                      </a:cubicBezTo>
                      <a:cubicBezTo>
                        <a:pt x="30" y="77"/>
                        <a:pt x="28" y="77"/>
                        <a:pt x="28" y="77"/>
                      </a:cubicBezTo>
                      <a:cubicBezTo>
                        <a:pt x="27" y="77"/>
                        <a:pt x="26" y="78"/>
                        <a:pt x="25" y="79"/>
                      </a:cubicBezTo>
                      <a:cubicBezTo>
                        <a:pt x="25" y="79"/>
                        <a:pt x="24" y="80"/>
                        <a:pt x="23" y="80"/>
                      </a:cubicBezTo>
                      <a:cubicBezTo>
                        <a:pt x="23" y="80"/>
                        <a:pt x="22" y="78"/>
                        <a:pt x="22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20" y="78"/>
                        <a:pt x="19" y="80"/>
                        <a:pt x="19" y="81"/>
                      </a:cubicBezTo>
                      <a:cubicBezTo>
                        <a:pt x="19" y="81"/>
                        <a:pt x="17" y="81"/>
                        <a:pt x="16" y="81"/>
                      </a:cubicBezTo>
                      <a:cubicBezTo>
                        <a:pt x="15" y="82"/>
                        <a:pt x="14" y="82"/>
                        <a:pt x="13" y="83"/>
                      </a:cubicBezTo>
                      <a:cubicBezTo>
                        <a:pt x="12" y="83"/>
                        <a:pt x="14" y="84"/>
                        <a:pt x="14" y="84"/>
                      </a:cubicBezTo>
                      <a:cubicBezTo>
                        <a:pt x="14" y="86"/>
                        <a:pt x="14" y="86"/>
                        <a:pt x="14" y="86"/>
                      </a:cubicBezTo>
                      <a:cubicBezTo>
                        <a:pt x="12" y="86"/>
                        <a:pt x="12" y="86"/>
                        <a:pt x="12" y="86"/>
                      </a:cubicBezTo>
                      <a:cubicBezTo>
                        <a:pt x="11" y="85"/>
                        <a:pt x="11" y="85"/>
                        <a:pt x="11" y="85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8" y="89"/>
                        <a:pt x="8" y="89"/>
                        <a:pt x="8" y="89"/>
                      </a:cubicBezTo>
                      <a:cubicBezTo>
                        <a:pt x="8" y="89"/>
                        <a:pt x="9" y="91"/>
                        <a:pt x="9" y="91"/>
                      </a:cubicBezTo>
                      <a:close/>
                      <a:moveTo>
                        <a:pt x="35" y="76"/>
                      </a:move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6" y="77"/>
                        <a:pt x="36" y="77"/>
                        <a:pt x="36" y="77"/>
                      </a:cubicBezTo>
                      <a:cubicBezTo>
                        <a:pt x="36" y="77"/>
                        <a:pt x="37" y="78"/>
                        <a:pt x="39" y="78"/>
                      </a:cubicBezTo>
                      <a:cubicBezTo>
                        <a:pt x="42" y="78"/>
                        <a:pt x="42" y="80"/>
                        <a:pt x="44" y="78"/>
                      </a:cubicBezTo>
                      <a:cubicBezTo>
                        <a:pt x="44" y="77"/>
                        <a:pt x="44" y="77"/>
                        <a:pt x="43" y="76"/>
                      </a:cubicBezTo>
                      <a:cubicBezTo>
                        <a:pt x="43" y="75"/>
                        <a:pt x="42" y="75"/>
                        <a:pt x="42" y="74"/>
                      </a:cubicBezTo>
                      <a:cubicBezTo>
                        <a:pt x="42" y="74"/>
                        <a:pt x="42" y="74"/>
                        <a:pt x="40" y="72"/>
                      </a:cubicBezTo>
                      <a:cubicBezTo>
                        <a:pt x="39" y="71"/>
                        <a:pt x="39" y="72"/>
                        <a:pt x="38" y="72"/>
                      </a:cubicBezTo>
                      <a:cubicBezTo>
                        <a:pt x="37" y="72"/>
                        <a:pt x="36" y="72"/>
                        <a:pt x="35" y="72"/>
                      </a:cubicBezTo>
                      <a:cubicBezTo>
                        <a:pt x="34" y="73"/>
                        <a:pt x="36" y="74"/>
                        <a:pt x="36" y="75"/>
                      </a:cubicBezTo>
                      <a:cubicBezTo>
                        <a:pt x="36" y="75"/>
                        <a:pt x="35" y="76"/>
                        <a:pt x="35" y="76"/>
                      </a:cubicBezTo>
                      <a:close/>
                      <a:moveTo>
                        <a:pt x="22" y="57"/>
                      </a:move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22" y="56"/>
                        <a:pt x="24" y="56"/>
                        <a:pt x="25" y="57"/>
                      </a:cubicBezTo>
                      <a:cubicBezTo>
                        <a:pt x="25" y="57"/>
                        <a:pt x="27" y="58"/>
                        <a:pt x="27" y="59"/>
                      </a:cubicBezTo>
                      <a:cubicBezTo>
                        <a:pt x="27" y="59"/>
                        <a:pt x="28" y="59"/>
                        <a:pt x="28" y="60"/>
                      </a:cubicBezTo>
                      <a:cubicBezTo>
                        <a:pt x="28" y="60"/>
                        <a:pt x="29" y="61"/>
                        <a:pt x="29" y="62"/>
                      </a:cubicBezTo>
                      <a:cubicBezTo>
                        <a:pt x="30" y="63"/>
                        <a:pt x="31" y="64"/>
                        <a:pt x="31" y="64"/>
                      </a:cubicBezTo>
                      <a:cubicBezTo>
                        <a:pt x="31" y="64"/>
                        <a:pt x="32" y="65"/>
                        <a:pt x="31" y="65"/>
                      </a:cubicBezTo>
                      <a:cubicBezTo>
                        <a:pt x="30" y="65"/>
                        <a:pt x="27" y="65"/>
                        <a:pt x="27" y="65"/>
                      </a:cubicBezTo>
                      <a:cubicBezTo>
                        <a:pt x="27" y="65"/>
                        <a:pt x="26" y="66"/>
                        <a:pt x="26" y="66"/>
                      </a:cubicBezTo>
                      <a:cubicBezTo>
                        <a:pt x="26" y="67"/>
                        <a:pt x="28" y="68"/>
                        <a:pt x="27" y="68"/>
                      </a:cubicBezTo>
                      <a:cubicBezTo>
                        <a:pt x="26" y="69"/>
                        <a:pt x="26" y="69"/>
                        <a:pt x="25" y="69"/>
                      </a:cubicBezTo>
                      <a:cubicBezTo>
                        <a:pt x="24" y="68"/>
                        <a:pt x="23" y="66"/>
                        <a:pt x="23" y="66"/>
                      </a:cubicBezTo>
                      <a:cubicBezTo>
                        <a:pt x="22" y="67"/>
                        <a:pt x="22" y="70"/>
                        <a:pt x="22" y="70"/>
                      </a:cubicBezTo>
                      <a:cubicBezTo>
                        <a:pt x="22" y="71"/>
                        <a:pt x="23" y="72"/>
                        <a:pt x="22" y="73"/>
                      </a:cubicBezTo>
                      <a:cubicBezTo>
                        <a:pt x="22" y="73"/>
                        <a:pt x="19" y="74"/>
                        <a:pt x="19" y="74"/>
                      </a:cubicBezTo>
                      <a:cubicBezTo>
                        <a:pt x="19" y="74"/>
                        <a:pt x="18" y="74"/>
                        <a:pt x="18" y="74"/>
                      </a:cubicBezTo>
                      <a:cubicBezTo>
                        <a:pt x="17" y="74"/>
                        <a:pt x="15" y="72"/>
                        <a:pt x="14" y="71"/>
                      </a:cubicBezTo>
                      <a:cubicBezTo>
                        <a:pt x="14" y="70"/>
                        <a:pt x="14" y="68"/>
                        <a:pt x="14" y="68"/>
                      </a:cubicBezTo>
                      <a:cubicBezTo>
                        <a:pt x="13" y="67"/>
                        <a:pt x="12" y="66"/>
                        <a:pt x="12" y="66"/>
                      </a:cubicBezTo>
                      <a:cubicBezTo>
                        <a:pt x="12" y="66"/>
                        <a:pt x="13" y="65"/>
                        <a:pt x="11" y="66"/>
                      </a:cubicBezTo>
                      <a:cubicBezTo>
                        <a:pt x="8" y="66"/>
                        <a:pt x="9" y="67"/>
                        <a:pt x="8" y="67"/>
                      </a:cubicBezTo>
                      <a:cubicBezTo>
                        <a:pt x="7" y="66"/>
                        <a:pt x="7" y="65"/>
                        <a:pt x="5" y="65"/>
                      </a:cubicBezTo>
                      <a:cubicBezTo>
                        <a:pt x="4" y="65"/>
                        <a:pt x="3" y="64"/>
                        <a:pt x="3" y="64"/>
                      </a:cubicBezTo>
                      <a:cubicBezTo>
                        <a:pt x="3" y="64"/>
                        <a:pt x="6" y="62"/>
                        <a:pt x="7" y="62"/>
                      </a:cubicBezTo>
                      <a:cubicBezTo>
                        <a:pt x="8" y="62"/>
                        <a:pt x="7" y="62"/>
                        <a:pt x="9" y="62"/>
                      </a:cubicBezTo>
                      <a:cubicBezTo>
                        <a:pt x="12" y="61"/>
                        <a:pt x="13" y="63"/>
                        <a:pt x="13" y="61"/>
                      </a:cubicBezTo>
                      <a:cubicBezTo>
                        <a:pt x="14" y="59"/>
                        <a:pt x="14" y="58"/>
                        <a:pt x="15" y="57"/>
                      </a:cubicBezTo>
                      <a:cubicBezTo>
                        <a:pt x="15" y="56"/>
                        <a:pt x="16" y="54"/>
                        <a:pt x="16" y="54"/>
                      </a:cubicBezTo>
                      <a:cubicBezTo>
                        <a:pt x="16" y="53"/>
                        <a:pt x="19" y="53"/>
                        <a:pt x="19" y="53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0" y="56"/>
                        <a:pt x="20" y="57"/>
                        <a:pt x="21" y="5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lose/>
                      <a:moveTo>
                        <a:pt x="36" y="52"/>
                      </a:moveTo>
                      <a:cubicBezTo>
                        <a:pt x="36" y="52"/>
                        <a:pt x="36" y="52"/>
                        <a:pt x="36" y="52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1" y="53"/>
                        <a:pt x="31" y="53"/>
                        <a:pt x="31" y="53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33" y="57"/>
                        <a:pt x="34" y="56"/>
                        <a:pt x="35" y="56"/>
                      </a:cubicBezTo>
                      <a:cubicBezTo>
                        <a:pt x="36" y="56"/>
                        <a:pt x="38" y="56"/>
                        <a:pt x="38" y="56"/>
                      </a:cubicBezTo>
                      <a:cubicBezTo>
                        <a:pt x="39" y="55"/>
                        <a:pt x="39" y="55"/>
                        <a:pt x="39" y="55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lnTo>
                        <a:pt x="36" y="52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195">
                  <a:extLst>
                    <a:ext uri="{FF2B5EF4-FFF2-40B4-BE49-F238E27FC236}">
                      <a16:creationId xmlns:a16="http://schemas.microsoft.com/office/drawing/2014/main" id="{457BEDE3-1766-06EE-E889-D504ED9B4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80032" y="4981394"/>
                  <a:ext cx="729409" cy="532228"/>
                </a:xfrm>
                <a:custGeom>
                  <a:avLst/>
                  <a:gdLst>
                    <a:gd name="T0" fmla="*/ 7 w 244"/>
                    <a:gd name="T1" fmla="*/ 36 h 184"/>
                    <a:gd name="T2" fmla="*/ 21 w 244"/>
                    <a:gd name="T3" fmla="*/ 52 h 184"/>
                    <a:gd name="T4" fmla="*/ 77 w 244"/>
                    <a:gd name="T5" fmla="*/ 49 h 184"/>
                    <a:gd name="T6" fmla="*/ 144 w 244"/>
                    <a:gd name="T7" fmla="*/ 21 h 184"/>
                    <a:gd name="T8" fmla="*/ 203 w 244"/>
                    <a:gd name="T9" fmla="*/ 3 h 184"/>
                    <a:gd name="T10" fmla="*/ 238 w 244"/>
                    <a:gd name="T11" fmla="*/ 8 h 184"/>
                    <a:gd name="T12" fmla="*/ 241 w 244"/>
                    <a:gd name="T13" fmla="*/ 22 h 184"/>
                    <a:gd name="T14" fmla="*/ 232 w 244"/>
                    <a:gd name="T15" fmla="*/ 27 h 184"/>
                    <a:gd name="T16" fmla="*/ 225 w 244"/>
                    <a:gd name="T17" fmla="*/ 36 h 184"/>
                    <a:gd name="T18" fmla="*/ 225 w 244"/>
                    <a:gd name="T19" fmla="*/ 56 h 184"/>
                    <a:gd name="T20" fmla="*/ 222 w 244"/>
                    <a:gd name="T21" fmla="*/ 69 h 184"/>
                    <a:gd name="T22" fmla="*/ 220 w 244"/>
                    <a:gd name="T23" fmla="*/ 76 h 184"/>
                    <a:gd name="T24" fmla="*/ 216 w 244"/>
                    <a:gd name="T25" fmla="*/ 83 h 184"/>
                    <a:gd name="T26" fmla="*/ 232 w 244"/>
                    <a:gd name="T27" fmla="*/ 92 h 184"/>
                    <a:gd name="T28" fmla="*/ 244 w 244"/>
                    <a:gd name="T29" fmla="*/ 102 h 184"/>
                    <a:gd name="T30" fmla="*/ 231 w 244"/>
                    <a:gd name="T31" fmla="*/ 108 h 184"/>
                    <a:gd name="T32" fmla="*/ 211 w 244"/>
                    <a:gd name="T33" fmla="*/ 106 h 184"/>
                    <a:gd name="T34" fmla="*/ 201 w 244"/>
                    <a:gd name="T35" fmla="*/ 115 h 184"/>
                    <a:gd name="T36" fmla="*/ 188 w 244"/>
                    <a:gd name="T37" fmla="*/ 126 h 184"/>
                    <a:gd name="T38" fmla="*/ 181 w 244"/>
                    <a:gd name="T39" fmla="*/ 135 h 184"/>
                    <a:gd name="T40" fmla="*/ 179 w 244"/>
                    <a:gd name="T41" fmla="*/ 147 h 184"/>
                    <a:gd name="T42" fmla="*/ 174 w 244"/>
                    <a:gd name="T43" fmla="*/ 158 h 184"/>
                    <a:gd name="T44" fmla="*/ 155 w 244"/>
                    <a:gd name="T45" fmla="*/ 165 h 184"/>
                    <a:gd name="T46" fmla="*/ 139 w 244"/>
                    <a:gd name="T47" fmla="*/ 167 h 184"/>
                    <a:gd name="T48" fmla="*/ 116 w 244"/>
                    <a:gd name="T49" fmla="*/ 164 h 184"/>
                    <a:gd name="T50" fmla="*/ 104 w 244"/>
                    <a:gd name="T51" fmla="*/ 163 h 184"/>
                    <a:gd name="T52" fmla="*/ 92 w 244"/>
                    <a:gd name="T53" fmla="*/ 169 h 184"/>
                    <a:gd name="T54" fmla="*/ 70 w 244"/>
                    <a:gd name="T55" fmla="*/ 177 h 184"/>
                    <a:gd name="T56" fmla="*/ 57 w 244"/>
                    <a:gd name="T57" fmla="*/ 184 h 184"/>
                    <a:gd name="T58" fmla="*/ 51 w 244"/>
                    <a:gd name="T59" fmla="*/ 183 h 184"/>
                    <a:gd name="T60" fmla="*/ 48 w 244"/>
                    <a:gd name="T61" fmla="*/ 172 h 184"/>
                    <a:gd name="T62" fmla="*/ 50 w 244"/>
                    <a:gd name="T63" fmla="*/ 165 h 184"/>
                    <a:gd name="T64" fmla="*/ 24 w 244"/>
                    <a:gd name="T65" fmla="*/ 143 h 184"/>
                    <a:gd name="T66" fmla="*/ 21 w 244"/>
                    <a:gd name="T67" fmla="*/ 138 h 184"/>
                    <a:gd name="T68" fmla="*/ 20 w 244"/>
                    <a:gd name="T69" fmla="*/ 133 h 184"/>
                    <a:gd name="T70" fmla="*/ 20 w 244"/>
                    <a:gd name="T71" fmla="*/ 125 h 184"/>
                    <a:gd name="T72" fmla="*/ 16 w 244"/>
                    <a:gd name="T73" fmla="*/ 113 h 184"/>
                    <a:gd name="T74" fmla="*/ 19 w 244"/>
                    <a:gd name="T75" fmla="*/ 106 h 184"/>
                    <a:gd name="T76" fmla="*/ 25 w 244"/>
                    <a:gd name="T77" fmla="*/ 99 h 184"/>
                    <a:gd name="T78" fmla="*/ 33 w 244"/>
                    <a:gd name="T79" fmla="*/ 84 h 184"/>
                    <a:gd name="T80" fmla="*/ 21 w 244"/>
                    <a:gd name="T81" fmla="*/ 77 h 184"/>
                    <a:gd name="T82" fmla="*/ 11 w 244"/>
                    <a:gd name="T83" fmla="*/ 73 h 184"/>
                    <a:gd name="T84" fmla="*/ 2 w 244"/>
                    <a:gd name="T85" fmla="*/ 60 h 184"/>
                    <a:gd name="T86" fmla="*/ 1 w 244"/>
                    <a:gd name="T87" fmla="*/ 47 h 184"/>
                    <a:gd name="T88" fmla="*/ 7 w 244"/>
                    <a:gd name="T89" fmla="*/ 39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44" h="184">
                      <a:moveTo>
                        <a:pt x="7" y="38"/>
                      </a:move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14" y="34"/>
                        <a:pt x="20" y="38"/>
                        <a:pt x="23" y="38"/>
                      </a:cubicBezTo>
                      <a:cubicBezTo>
                        <a:pt x="29" y="39"/>
                        <a:pt x="16" y="46"/>
                        <a:pt x="18" y="46"/>
                      </a:cubicBezTo>
                      <a:cubicBezTo>
                        <a:pt x="20" y="45"/>
                        <a:pt x="18" y="51"/>
                        <a:pt x="21" y="52"/>
                      </a:cubicBezTo>
                      <a:cubicBezTo>
                        <a:pt x="26" y="53"/>
                        <a:pt x="30" y="49"/>
                        <a:pt x="36" y="49"/>
                      </a:cubicBezTo>
                      <a:cubicBezTo>
                        <a:pt x="41" y="48"/>
                        <a:pt x="47" y="51"/>
                        <a:pt x="49" y="49"/>
                      </a:cubicBezTo>
                      <a:cubicBezTo>
                        <a:pt x="53" y="44"/>
                        <a:pt x="69" y="54"/>
                        <a:pt x="77" y="49"/>
                      </a:cubicBezTo>
                      <a:cubicBezTo>
                        <a:pt x="82" y="45"/>
                        <a:pt x="102" y="43"/>
                        <a:pt x="109" y="43"/>
                      </a:cubicBezTo>
                      <a:cubicBezTo>
                        <a:pt x="127" y="42"/>
                        <a:pt x="128" y="42"/>
                        <a:pt x="136" y="37"/>
                      </a:cubicBezTo>
                      <a:cubicBezTo>
                        <a:pt x="136" y="37"/>
                        <a:pt x="141" y="26"/>
                        <a:pt x="144" y="21"/>
                      </a:cubicBezTo>
                      <a:cubicBezTo>
                        <a:pt x="146" y="17"/>
                        <a:pt x="152" y="15"/>
                        <a:pt x="158" y="11"/>
                      </a:cubicBezTo>
                      <a:cubicBezTo>
                        <a:pt x="163" y="7"/>
                        <a:pt x="176" y="3"/>
                        <a:pt x="179" y="2"/>
                      </a:cubicBezTo>
                      <a:cubicBezTo>
                        <a:pt x="182" y="2"/>
                        <a:pt x="203" y="3"/>
                        <a:pt x="203" y="3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214" y="0"/>
                        <a:pt x="216" y="8"/>
                        <a:pt x="219" y="9"/>
                      </a:cubicBezTo>
                      <a:cubicBezTo>
                        <a:pt x="228" y="10"/>
                        <a:pt x="235" y="10"/>
                        <a:pt x="238" y="8"/>
                      </a:cubicBezTo>
                      <a:cubicBezTo>
                        <a:pt x="239" y="8"/>
                        <a:pt x="239" y="10"/>
                        <a:pt x="240" y="11"/>
                      </a:cubicBezTo>
                      <a:cubicBezTo>
                        <a:pt x="241" y="13"/>
                        <a:pt x="242" y="17"/>
                        <a:pt x="242" y="17"/>
                      </a:cubicBezTo>
                      <a:cubicBezTo>
                        <a:pt x="241" y="22"/>
                        <a:pt x="241" y="22"/>
                        <a:pt x="241" y="22"/>
                      </a:cubicBezTo>
                      <a:cubicBezTo>
                        <a:pt x="240" y="23"/>
                        <a:pt x="240" y="23"/>
                        <a:pt x="240" y="23"/>
                      </a:cubicBezTo>
                      <a:cubicBezTo>
                        <a:pt x="235" y="26"/>
                        <a:pt x="235" y="26"/>
                        <a:pt x="235" y="26"/>
                      </a:cubicBezTo>
                      <a:cubicBezTo>
                        <a:pt x="235" y="26"/>
                        <a:pt x="233" y="26"/>
                        <a:pt x="232" y="27"/>
                      </a:cubicBezTo>
                      <a:cubicBezTo>
                        <a:pt x="231" y="27"/>
                        <a:pt x="229" y="28"/>
                        <a:pt x="229" y="28"/>
                      </a:cubicBezTo>
                      <a:cubicBezTo>
                        <a:pt x="229" y="28"/>
                        <a:pt x="227" y="30"/>
                        <a:pt x="227" y="31"/>
                      </a:cubicBezTo>
                      <a:cubicBezTo>
                        <a:pt x="226" y="33"/>
                        <a:pt x="225" y="36"/>
                        <a:pt x="225" y="36"/>
                      </a:cubicBezTo>
                      <a:cubicBezTo>
                        <a:pt x="223" y="41"/>
                        <a:pt x="223" y="41"/>
                        <a:pt x="223" y="41"/>
                      </a:cubicBezTo>
                      <a:cubicBezTo>
                        <a:pt x="223" y="48"/>
                        <a:pt x="223" y="48"/>
                        <a:pt x="223" y="48"/>
                      </a:cubicBezTo>
                      <a:cubicBezTo>
                        <a:pt x="225" y="56"/>
                        <a:pt x="225" y="56"/>
                        <a:pt x="225" y="56"/>
                      </a:cubicBezTo>
                      <a:cubicBezTo>
                        <a:pt x="227" y="65"/>
                        <a:pt x="227" y="65"/>
                        <a:pt x="227" y="65"/>
                      </a:cubicBezTo>
                      <a:cubicBezTo>
                        <a:pt x="227" y="65"/>
                        <a:pt x="224" y="68"/>
                        <a:pt x="223" y="68"/>
                      </a:cubicBezTo>
                      <a:cubicBezTo>
                        <a:pt x="223" y="68"/>
                        <a:pt x="222" y="69"/>
                        <a:pt x="222" y="69"/>
                      </a:cubicBezTo>
                      <a:cubicBezTo>
                        <a:pt x="222" y="71"/>
                        <a:pt x="222" y="71"/>
                        <a:pt x="222" y="71"/>
                      </a:cubicBezTo>
                      <a:cubicBezTo>
                        <a:pt x="221" y="74"/>
                        <a:pt x="221" y="74"/>
                        <a:pt x="221" y="74"/>
                      </a:cubicBezTo>
                      <a:cubicBezTo>
                        <a:pt x="220" y="76"/>
                        <a:pt x="220" y="76"/>
                        <a:pt x="220" y="76"/>
                      </a:cubicBezTo>
                      <a:cubicBezTo>
                        <a:pt x="220" y="76"/>
                        <a:pt x="219" y="78"/>
                        <a:pt x="218" y="78"/>
                      </a:cubicBezTo>
                      <a:cubicBezTo>
                        <a:pt x="217" y="79"/>
                        <a:pt x="215" y="81"/>
                        <a:pt x="215" y="81"/>
                      </a:cubicBezTo>
                      <a:cubicBezTo>
                        <a:pt x="216" y="83"/>
                        <a:pt x="216" y="83"/>
                        <a:pt x="216" y="83"/>
                      </a:cubicBezTo>
                      <a:cubicBezTo>
                        <a:pt x="227" y="85"/>
                        <a:pt x="227" y="85"/>
                        <a:pt x="227" y="85"/>
                      </a:cubicBezTo>
                      <a:cubicBezTo>
                        <a:pt x="227" y="87"/>
                        <a:pt x="227" y="87"/>
                        <a:pt x="227" y="87"/>
                      </a:cubicBezTo>
                      <a:cubicBezTo>
                        <a:pt x="232" y="92"/>
                        <a:pt x="232" y="92"/>
                        <a:pt x="232" y="92"/>
                      </a:cubicBezTo>
                      <a:cubicBezTo>
                        <a:pt x="235" y="97"/>
                        <a:pt x="235" y="97"/>
                        <a:pt x="235" y="97"/>
                      </a:cubicBezTo>
                      <a:cubicBezTo>
                        <a:pt x="240" y="99"/>
                        <a:pt x="240" y="99"/>
                        <a:pt x="240" y="99"/>
                      </a:cubicBezTo>
                      <a:cubicBezTo>
                        <a:pt x="240" y="99"/>
                        <a:pt x="244" y="102"/>
                        <a:pt x="244" y="102"/>
                      </a:cubicBezTo>
                      <a:cubicBezTo>
                        <a:pt x="243" y="103"/>
                        <a:pt x="238" y="105"/>
                        <a:pt x="238" y="105"/>
                      </a:cubicBezTo>
                      <a:cubicBezTo>
                        <a:pt x="235" y="107"/>
                        <a:pt x="235" y="107"/>
                        <a:pt x="235" y="107"/>
                      </a:cubicBezTo>
                      <a:cubicBezTo>
                        <a:pt x="235" y="107"/>
                        <a:pt x="233" y="107"/>
                        <a:pt x="231" y="108"/>
                      </a:cubicBezTo>
                      <a:cubicBezTo>
                        <a:pt x="230" y="109"/>
                        <a:pt x="224" y="112"/>
                        <a:pt x="224" y="112"/>
                      </a:cubicBezTo>
                      <a:cubicBezTo>
                        <a:pt x="216" y="107"/>
                        <a:pt x="216" y="107"/>
                        <a:pt x="216" y="107"/>
                      </a:cubicBezTo>
                      <a:cubicBezTo>
                        <a:pt x="211" y="106"/>
                        <a:pt x="211" y="106"/>
                        <a:pt x="211" y="106"/>
                      </a:cubicBezTo>
                      <a:cubicBezTo>
                        <a:pt x="209" y="109"/>
                        <a:pt x="209" y="109"/>
                        <a:pt x="209" y="109"/>
                      </a:cubicBezTo>
                      <a:cubicBezTo>
                        <a:pt x="204" y="110"/>
                        <a:pt x="204" y="110"/>
                        <a:pt x="204" y="110"/>
                      </a:cubicBezTo>
                      <a:cubicBezTo>
                        <a:pt x="201" y="115"/>
                        <a:pt x="201" y="115"/>
                        <a:pt x="201" y="115"/>
                      </a:cubicBezTo>
                      <a:cubicBezTo>
                        <a:pt x="201" y="115"/>
                        <a:pt x="194" y="117"/>
                        <a:pt x="192" y="118"/>
                      </a:cubicBezTo>
                      <a:cubicBezTo>
                        <a:pt x="191" y="119"/>
                        <a:pt x="187" y="122"/>
                        <a:pt x="187" y="122"/>
                      </a:cubicBezTo>
                      <a:cubicBezTo>
                        <a:pt x="188" y="126"/>
                        <a:pt x="188" y="126"/>
                        <a:pt x="188" y="126"/>
                      </a:cubicBezTo>
                      <a:cubicBezTo>
                        <a:pt x="184" y="129"/>
                        <a:pt x="184" y="129"/>
                        <a:pt x="184" y="129"/>
                      </a:cubicBezTo>
                      <a:cubicBezTo>
                        <a:pt x="184" y="129"/>
                        <a:pt x="181" y="130"/>
                        <a:pt x="180" y="132"/>
                      </a:cubicBezTo>
                      <a:cubicBezTo>
                        <a:pt x="180" y="134"/>
                        <a:pt x="181" y="135"/>
                        <a:pt x="181" y="135"/>
                      </a:cubicBezTo>
                      <a:cubicBezTo>
                        <a:pt x="179" y="135"/>
                        <a:pt x="176" y="136"/>
                        <a:pt x="175" y="137"/>
                      </a:cubicBezTo>
                      <a:cubicBezTo>
                        <a:pt x="174" y="137"/>
                        <a:pt x="174" y="139"/>
                        <a:pt x="175" y="141"/>
                      </a:cubicBezTo>
                      <a:cubicBezTo>
                        <a:pt x="175" y="142"/>
                        <a:pt x="177" y="144"/>
                        <a:pt x="179" y="147"/>
                      </a:cubicBezTo>
                      <a:cubicBezTo>
                        <a:pt x="180" y="150"/>
                        <a:pt x="181" y="150"/>
                        <a:pt x="181" y="151"/>
                      </a:cubicBezTo>
                      <a:cubicBezTo>
                        <a:pt x="181" y="152"/>
                        <a:pt x="180" y="155"/>
                        <a:pt x="179" y="156"/>
                      </a:cubicBezTo>
                      <a:cubicBezTo>
                        <a:pt x="177" y="158"/>
                        <a:pt x="175" y="158"/>
                        <a:pt x="174" y="158"/>
                      </a:cubicBezTo>
                      <a:cubicBezTo>
                        <a:pt x="173" y="159"/>
                        <a:pt x="170" y="161"/>
                        <a:pt x="169" y="161"/>
                      </a:cubicBezTo>
                      <a:cubicBezTo>
                        <a:pt x="168" y="162"/>
                        <a:pt x="163" y="163"/>
                        <a:pt x="162" y="163"/>
                      </a:cubicBezTo>
                      <a:cubicBezTo>
                        <a:pt x="161" y="163"/>
                        <a:pt x="155" y="165"/>
                        <a:pt x="155" y="165"/>
                      </a:cubicBezTo>
                      <a:cubicBezTo>
                        <a:pt x="150" y="167"/>
                        <a:pt x="150" y="167"/>
                        <a:pt x="150" y="167"/>
                      </a:cubicBezTo>
                      <a:cubicBezTo>
                        <a:pt x="147" y="169"/>
                        <a:pt x="147" y="169"/>
                        <a:pt x="147" y="169"/>
                      </a:cubicBezTo>
                      <a:cubicBezTo>
                        <a:pt x="139" y="167"/>
                        <a:pt x="139" y="167"/>
                        <a:pt x="139" y="167"/>
                      </a:cubicBezTo>
                      <a:cubicBezTo>
                        <a:pt x="129" y="164"/>
                        <a:pt x="129" y="164"/>
                        <a:pt x="129" y="164"/>
                      </a:cubicBezTo>
                      <a:cubicBezTo>
                        <a:pt x="129" y="164"/>
                        <a:pt x="124" y="168"/>
                        <a:pt x="123" y="168"/>
                      </a:cubicBezTo>
                      <a:cubicBezTo>
                        <a:pt x="122" y="168"/>
                        <a:pt x="116" y="164"/>
                        <a:pt x="116" y="164"/>
                      </a:cubicBezTo>
                      <a:cubicBezTo>
                        <a:pt x="113" y="159"/>
                        <a:pt x="113" y="159"/>
                        <a:pt x="113" y="159"/>
                      </a:cubicBezTo>
                      <a:cubicBezTo>
                        <a:pt x="113" y="159"/>
                        <a:pt x="107" y="160"/>
                        <a:pt x="106" y="160"/>
                      </a:cubicBezTo>
                      <a:cubicBezTo>
                        <a:pt x="105" y="160"/>
                        <a:pt x="104" y="162"/>
                        <a:pt x="104" y="163"/>
                      </a:cubicBezTo>
                      <a:cubicBezTo>
                        <a:pt x="103" y="163"/>
                        <a:pt x="101" y="163"/>
                        <a:pt x="99" y="163"/>
                      </a:cubicBezTo>
                      <a:cubicBezTo>
                        <a:pt x="96" y="163"/>
                        <a:pt x="94" y="165"/>
                        <a:pt x="94" y="165"/>
                      </a:cubicBezTo>
                      <a:cubicBezTo>
                        <a:pt x="92" y="169"/>
                        <a:pt x="92" y="169"/>
                        <a:pt x="92" y="169"/>
                      </a:cubicBezTo>
                      <a:cubicBezTo>
                        <a:pt x="92" y="169"/>
                        <a:pt x="87" y="171"/>
                        <a:pt x="87" y="171"/>
                      </a:cubicBezTo>
                      <a:cubicBezTo>
                        <a:pt x="86" y="172"/>
                        <a:pt x="77" y="175"/>
                        <a:pt x="77" y="175"/>
                      </a:cubicBezTo>
                      <a:cubicBezTo>
                        <a:pt x="70" y="177"/>
                        <a:pt x="70" y="177"/>
                        <a:pt x="70" y="177"/>
                      </a:cubicBezTo>
                      <a:cubicBezTo>
                        <a:pt x="70" y="177"/>
                        <a:pt x="68" y="178"/>
                        <a:pt x="67" y="177"/>
                      </a:cubicBezTo>
                      <a:cubicBezTo>
                        <a:pt x="66" y="177"/>
                        <a:pt x="63" y="180"/>
                        <a:pt x="63" y="180"/>
                      </a:cubicBezTo>
                      <a:cubicBezTo>
                        <a:pt x="57" y="184"/>
                        <a:pt x="57" y="184"/>
                        <a:pt x="57" y="184"/>
                      </a:cubicBezTo>
                      <a:cubicBezTo>
                        <a:pt x="51" y="184"/>
                        <a:pt x="51" y="184"/>
                        <a:pt x="51" y="184"/>
                      </a:cubicBezTo>
                      <a:cubicBezTo>
                        <a:pt x="51" y="184"/>
                        <a:pt x="51" y="183"/>
                        <a:pt x="51" y="183"/>
                      </a:cubicBezTo>
                      <a:cubicBezTo>
                        <a:pt x="51" y="183"/>
                        <a:pt x="51" y="183"/>
                        <a:pt x="51" y="183"/>
                      </a:cubicBezTo>
                      <a:cubicBezTo>
                        <a:pt x="51" y="182"/>
                        <a:pt x="51" y="182"/>
                        <a:pt x="51" y="182"/>
                      </a:cubicBezTo>
                      <a:cubicBezTo>
                        <a:pt x="51" y="181"/>
                        <a:pt x="50" y="180"/>
                        <a:pt x="50" y="178"/>
                      </a:cubicBezTo>
                      <a:cubicBezTo>
                        <a:pt x="49" y="176"/>
                        <a:pt x="48" y="174"/>
                        <a:pt x="48" y="172"/>
                      </a:cubicBezTo>
                      <a:cubicBezTo>
                        <a:pt x="48" y="171"/>
                        <a:pt x="49" y="170"/>
                        <a:pt x="49" y="169"/>
                      </a:cubicBezTo>
                      <a:cubicBezTo>
                        <a:pt x="49" y="169"/>
                        <a:pt x="49" y="169"/>
                        <a:pt x="49" y="169"/>
                      </a:cubicBezTo>
                      <a:cubicBezTo>
                        <a:pt x="50" y="168"/>
                        <a:pt x="50" y="167"/>
                        <a:pt x="50" y="165"/>
                      </a:cubicBezTo>
                      <a:cubicBezTo>
                        <a:pt x="49" y="161"/>
                        <a:pt x="45" y="161"/>
                        <a:pt x="44" y="157"/>
                      </a:cubicBezTo>
                      <a:cubicBezTo>
                        <a:pt x="43" y="154"/>
                        <a:pt x="39" y="151"/>
                        <a:pt x="39" y="150"/>
                      </a:cubicBezTo>
                      <a:cubicBezTo>
                        <a:pt x="32" y="146"/>
                        <a:pt x="28" y="147"/>
                        <a:pt x="24" y="143"/>
                      </a:cubicBezTo>
                      <a:cubicBezTo>
                        <a:pt x="23" y="142"/>
                        <a:pt x="22" y="141"/>
                        <a:pt x="22" y="140"/>
                      </a:cubicBezTo>
                      <a:cubicBezTo>
                        <a:pt x="23" y="139"/>
                        <a:pt x="23" y="139"/>
                        <a:pt x="23" y="139"/>
                      </a:cubicBezTo>
                      <a:cubicBezTo>
                        <a:pt x="23" y="139"/>
                        <a:pt x="22" y="139"/>
                        <a:pt x="21" y="138"/>
                      </a:cubicBezTo>
                      <a:cubicBezTo>
                        <a:pt x="20" y="137"/>
                        <a:pt x="19" y="136"/>
                        <a:pt x="18" y="135"/>
                      </a:cubicBezTo>
                      <a:cubicBezTo>
                        <a:pt x="18" y="135"/>
                        <a:pt x="18" y="135"/>
                        <a:pt x="18" y="135"/>
                      </a:cubicBezTo>
                      <a:cubicBezTo>
                        <a:pt x="19" y="135"/>
                        <a:pt x="20" y="133"/>
                        <a:pt x="20" y="133"/>
                      </a:cubicBezTo>
                      <a:cubicBezTo>
                        <a:pt x="21" y="130"/>
                        <a:pt x="21" y="130"/>
                        <a:pt x="21" y="130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22" y="128"/>
                        <a:pt x="21" y="125"/>
                        <a:pt x="20" y="125"/>
                      </a:cubicBezTo>
                      <a:cubicBezTo>
                        <a:pt x="20" y="124"/>
                        <a:pt x="17" y="123"/>
                        <a:pt x="17" y="123"/>
                      </a:cubicBezTo>
                      <a:cubicBezTo>
                        <a:pt x="17" y="118"/>
                        <a:pt x="17" y="118"/>
                        <a:pt x="17" y="118"/>
                      </a:cubicBezTo>
                      <a:cubicBezTo>
                        <a:pt x="16" y="113"/>
                        <a:pt x="16" y="113"/>
                        <a:pt x="16" y="113"/>
                      </a:cubicBezTo>
                      <a:cubicBezTo>
                        <a:pt x="14" y="110"/>
                        <a:pt x="14" y="110"/>
                        <a:pt x="14" y="110"/>
                      </a:cubicBezTo>
                      <a:cubicBezTo>
                        <a:pt x="14" y="110"/>
                        <a:pt x="16" y="108"/>
                        <a:pt x="17" y="107"/>
                      </a:cubicBezTo>
                      <a:cubicBezTo>
                        <a:pt x="17" y="107"/>
                        <a:pt x="18" y="106"/>
                        <a:pt x="19" y="106"/>
                      </a:cubicBezTo>
                      <a:cubicBezTo>
                        <a:pt x="20" y="105"/>
                        <a:pt x="22" y="105"/>
                        <a:pt x="23" y="105"/>
                      </a:cubicBezTo>
                      <a:cubicBezTo>
                        <a:pt x="24" y="105"/>
                        <a:pt x="26" y="103"/>
                        <a:pt x="26" y="103"/>
                      </a:cubicBezTo>
                      <a:cubicBezTo>
                        <a:pt x="26" y="103"/>
                        <a:pt x="26" y="100"/>
                        <a:pt x="25" y="99"/>
                      </a:cubicBezTo>
                      <a:cubicBezTo>
                        <a:pt x="25" y="97"/>
                        <a:pt x="27" y="95"/>
                        <a:pt x="27" y="95"/>
                      </a:cubicBezTo>
                      <a:cubicBezTo>
                        <a:pt x="27" y="95"/>
                        <a:pt x="30" y="91"/>
                        <a:pt x="31" y="90"/>
                      </a:cubicBezTo>
                      <a:cubicBezTo>
                        <a:pt x="32" y="89"/>
                        <a:pt x="33" y="84"/>
                        <a:pt x="33" y="84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5" y="83"/>
                        <a:pt x="21" y="77"/>
                        <a:pt x="21" y="77"/>
                      </a:cubicBezTo>
                      <a:cubicBezTo>
                        <a:pt x="21" y="76"/>
                        <a:pt x="19" y="76"/>
                        <a:pt x="19" y="76"/>
                      </a:cubicBezTo>
                      <a:cubicBezTo>
                        <a:pt x="19" y="76"/>
                        <a:pt x="15" y="74"/>
                        <a:pt x="15" y="74"/>
                      </a:cubicBezTo>
                      <a:cubicBezTo>
                        <a:pt x="14" y="74"/>
                        <a:pt x="11" y="73"/>
                        <a:pt x="11" y="73"/>
                      </a:cubicBezTo>
                      <a:cubicBezTo>
                        <a:pt x="11" y="73"/>
                        <a:pt x="7" y="68"/>
                        <a:pt x="6" y="66"/>
                      </a:cubicBezTo>
                      <a:cubicBezTo>
                        <a:pt x="5" y="64"/>
                        <a:pt x="4" y="63"/>
                        <a:pt x="4" y="63"/>
                      </a:cubicBezTo>
                      <a:cubicBezTo>
                        <a:pt x="4" y="63"/>
                        <a:pt x="3" y="61"/>
                        <a:pt x="2" y="60"/>
                      </a:cubicBezTo>
                      <a:cubicBezTo>
                        <a:pt x="1" y="59"/>
                        <a:pt x="1" y="57"/>
                        <a:pt x="1" y="57"/>
                      </a:cubicBezTo>
                      <a:cubicBezTo>
                        <a:pt x="1" y="57"/>
                        <a:pt x="2" y="54"/>
                        <a:pt x="1" y="52"/>
                      </a:cubicBezTo>
                      <a:cubicBezTo>
                        <a:pt x="1" y="51"/>
                        <a:pt x="0" y="47"/>
                        <a:pt x="1" y="47"/>
                      </a:cubicBezTo>
                      <a:cubicBezTo>
                        <a:pt x="2" y="45"/>
                        <a:pt x="3" y="43"/>
                        <a:pt x="5" y="42"/>
                      </a:cubicBezTo>
                      <a:cubicBezTo>
                        <a:pt x="6" y="42"/>
                        <a:pt x="6" y="42"/>
                        <a:pt x="7" y="42"/>
                      </a:cubicBezTo>
                      <a:cubicBezTo>
                        <a:pt x="8" y="42"/>
                        <a:pt x="7" y="39"/>
                        <a:pt x="7" y="39"/>
                      </a:cubicBezTo>
                      <a:lnTo>
                        <a:pt x="7" y="38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221">
                  <a:extLst>
                    <a:ext uri="{FF2B5EF4-FFF2-40B4-BE49-F238E27FC236}">
                      <a16:creationId xmlns:a16="http://schemas.microsoft.com/office/drawing/2014/main" id="{E373B917-45D3-1BA4-ABEC-DE8AD6C06A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57789" y="4442181"/>
                  <a:ext cx="833199" cy="410696"/>
                </a:xfrm>
                <a:custGeom>
                  <a:avLst/>
                  <a:gdLst>
                    <a:gd name="T0" fmla="*/ 196 w 279"/>
                    <a:gd name="T1" fmla="*/ 4 h 142"/>
                    <a:gd name="T2" fmla="*/ 219 w 279"/>
                    <a:gd name="T3" fmla="*/ 5 h 142"/>
                    <a:gd name="T4" fmla="*/ 249 w 279"/>
                    <a:gd name="T5" fmla="*/ 8 h 142"/>
                    <a:gd name="T6" fmla="*/ 268 w 279"/>
                    <a:gd name="T7" fmla="*/ 17 h 142"/>
                    <a:gd name="T8" fmla="*/ 266 w 279"/>
                    <a:gd name="T9" fmla="*/ 29 h 142"/>
                    <a:gd name="T10" fmla="*/ 271 w 279"/>
                    <a:gd name="T11" fmla="*/ 39 h 142"/>
                    <a:gd name="T12" fmla="*/ 277 w 279"/>
                    <a:gd name="T13" fmla="*/ 56 h 142"/>
                    <a:gd name="T14" fmla="*/ 259 w 279"/>
                    <a:gd name="T15" fmla="*/ 63 h 142"/>
                    <a:gd name="T16" fmla="*/ 260 w 279"/>
                    <a:gd name="T17" fmla="*/ 82 h 142"/>
                    <a:gd name="T18" fmla="*/ 255 w 279"/>
                    <a:gd name="T19" fmla="*/ 104 h 142"/>
                    <a:gd name="T20" fmla="*/ 238 w 279"/>
                    <a:gd name="T21" fmla="*/ 121 h 142"/>
                    <a:gd name="T22" fmla="*/ 206 w 279"/>
                    <a:gd name="T23" fmla="*/ 128 h 142"/>
                    <a:gd name="T24" fmla="*/ 191 w 279"/>
                    <a:gd name="T25" fmla="*/ 142 h 142"/>
                    <a:gd name="T26" fmla="*/ 146 w 279"/>
                    <a:gd name="T27" fmla="*/ 138 h 142"/>
                    <a:gd name="T28" fmla="*/ 104 w 279"/>
                    <a:gd name="T29" fmla="*/ 126 h 142"/>
                    <a:gd name="T30" fmla="*/ 94 w 279"/>
                    <a:gd name="T31" fmla="*/ 112 h 142"/>
                    <a:gd name="T32" fmla="*/ 60 w 279"/>
                    <a:gd name="T33" fmla="*/ 121 h 142"/>
                    <a:gd name="T34" fmla="*/ 39 w 279"/>
                    <a:gd name="T35" fmla="*/ 126 h 142"/>
                    <a:gd name="T36" fmla="*/ 37 w 279"/>
                    <a:gd name="T37" fmla="*/ 118 h 142"/>
                    <a:gd name="T38" fmla="*/ 31 w 279"/>
                    <a:gd name="T39" fmla="*/ 120 h 142"/>
                    <a:gd name="T40" fmla="*/ 26 w 279"/>
                    <a:gd name="T41" fmla="*/ 124 h 142"/>
                    <a:gd name="T42" fmla="*/ 17 w 279"/>
                    <a:gd name="T43" fmla="*/ 120 h 142"/>
                    <a:gd name="T44" fmla="*/ 2 w 279"/>
                    <a:gd name="T45" fmla="*/ 114 h 142"/>
                    <a:gd name="T46" fmla="*/ 2 w 279"/>
                    <a:gd name="T47" fmla="*/ 113 h 142"/>
                    <a:gd name="T48" fmla="*/ 4 w 279"/>
                    <a:gd name="T49" fmla="*/ 113 h 142"/>
                    <a:gd name="T50" fmla="*/ 5 w 279"/>
                    <a:gd name="T51" fmla="*/ 112 h 142"/>
                    <a:gd name="T52" fmla="*/ 4 w 279"/>
                    <a:gd name="T53" fmla="*/ 111 h 142"/>
                    <a:gd name="T54" fmla="*/ 4 w 279"/>
                    <a:gd name="T55" fmla="*/ 110 h 142"/>
                    <a:gd name="T56" fmla="*/ 3 w 279"/>
                    <a:gd name="T57" fmla="*/ 109 h 142"/>
                    <a:gd name="T58" fmla="*/ 3 w 279"/>
                    <a:gd name="T59" fmla="*/ 108 h 142"/>
                    <a:gd name="T60" fmla="*/ 2 w 279"/>
                    <a:gd name="T61" fmla="*/ 106 h 142"/>
                    <a:gd name="T62" fmla="*/ 2 w 279"/>
                    <a:gd name="T63" fmla="*/ 104 h 142"/>
                    <a:gd name="T64" fmla="*/ 7 w 279"/>
                    <a:gd name="T65" fmla="*/ 94 h 142"/>
                    <a:gd name="T66" fmla="*/ 6 w 279"/>
                    <a:gd name="T67" fmla="*/ 91 h 142"/>
                    <a:gd name="T68" fmla="*/ 6 w 279"/>
                    <a:gd name="T69" fmla="*/ 91 h 142"/>
                    <a:gd name="T70" fmla="*/ 6 w 279"/>
                    <a:gd name="T71" fmla="*/ 90 h 142"/>
                    <a:gd name="T72" fmla="*/ 6 w 279"/>
                    <a:gd name="T73" fmla="*/ 90 h 142"/>
                    <a:gd name="T74" fmla="*/ 23 w 279"/>
                    <a:gd name="T75" fmla="*/ 94 h 142"/>
                    <a:gd name="T76" fmla="*/ 32 w 279"/>
                    <a:gd name="T77" fmla="*/ 101 h 142"/>
                    <a:gd name="T78" fmla="*/ 38 w 279"/>
                    <a:gd name="T79" fmla="*/ 88 h 142"/>
                    <a:gd name="T80" fmla="*/ 55 w 279"/>
                    <a:gd name="T81" fmla="*/ 95 h 142"/>
                    <a:gd name="T82" fmla="*/ 73 w 279"/>
                    <a:gd name="T83" fmla="*/ 88 h 142"/>
                    <a:gd name="T84" fmla="*/ 95 w 279"/>
                    <a:gd name="T85" fmla="*/ 82 h 142"/>
                    <a:gd name="T86" fmla="*/ 110 w 279"/>
                    <a:gd name="T87" fmla="*/ 80 h 142"/>
                    <a:gd name="T88" fmla="*/ 123 w 279"/>
                    <a:gd name="T89" fmla="*/ 85 h 142"/>
                    <a:gd name="T90" fmla="*/ 130 w 279"/>
                    <a:gd name="T91" fmla="*/ 76 h 142"/>
                    <a:gd name="T92" fmla="*/ 123 w 279"/>
                    <a:gd name="T93" fmla="*/ 62 h 142"/>
                    <a:gd name="T94" fmla="*/ 126 w 279"/>
                    <a:gd name="T95" fmla="*/ 48 h 142"/>
                    <a:gd name="T96" fmla="*/ 141 w 279"/>
                    <a:gd name="T97" fmla="*/ 38 h 142"/>
                    <a:gd name="T98" fmla="*/ 152 w 279"/>
                    <a:gd name="T99" fmla="*/ 29 h 142"/>
                    <a:gd name="T100" fmla="*/ 160 w 279"/>
                    <a:gd name="T101" fmla="*/ 20 h 142"/>
                    <a:gd name="T102" fmla="*/ 183 w 279"/>
                    <a:gd name="T103" fmla="*/ 25 h 142"/>
                    <a:gd name="T104" fmla="*/ 1 w 279"/>
                    <a:gd name="T105" fmla="*/ 114 h 142"/>
                    <a:gd name="T106" fmla="*/ 1 w 279"/>
                    <a:gd name="T107" fmla="*/ 114 h 142"/>
                    <a:gd name="T108" fmla="*/ 2 w 279"/>
                    <a:gd name="T109" fmla="*/ 11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79" h="142">
                      <a:moveTo>
                        <a:pt x="187" y="24"/>
                      </a:moveTo>
                      <a:cubicBezTo>
                        <a:pt x="187" y="24"/>
                        <a:pt x="187" y="18"/>
                        <a:pt x="188" y="18"/>
                      </a:cubicBezTo>
                      <a:cubicBezTo>
                        <a:pt x="189" y="18"/>
                        <a:pt x="191" y="15"/>
                        <a:pt x="191" y="15"/>
                      </a:cubicBezTo>
                      <a:cubicBezTo>
                        <a:pt x="194" y="14"/>
                        <a:pt x="194" y="14"/>
                        <a:pt x="194" y="14"/>
                      </a:cubicBezTo>
                      <a:cubicBezTo>
                        <a:pt x="194" y="14"/>
                        <a:pt x="196" y="12"/>
                        <a:pt x="196" y="10"/>
                      </a:cubicBezTo>
                      <a:cubicBezTo>
                        <a:pt x="195" y="9"/>
                        <a:pt x="196" y="4"/>
                        <a:pt x="196" y="4"/>
                      </a:cubicBezTo>
                      <a:cubicBezTo>
                        <a:pt x="196" y="4"/>
                        <a:pt x="195" y="1"/>
                        <a:pt x="196" y="1"/>
                      </a:cubicBezTo>
                      <a:cubicBezTo>
                        <a:pt x="198" y="0"/>
                        <a:pt x="201" y="2"/>
                        <a:pt x="201" y="2"/>
                      </a:cubicBezTo>
                      <a:cubicBezTo>
                        <a:pt x="206" y="3"/>
                        <a:pt x="206" y="3"/>
                        <a:pt x="206" y="3"/>
                      </a:cubicBezTo>
                      <a:cubicBezTo>
                        <a:pt x="206" y="3"/>
                        <a:pt x="208" y="3"/>
                        <a:pt x="209" y="3"/>
                      </a:cubicBezTo>
                      <a:cubicBezTo>
                        <a:pt x="210" y="3"/>
                        <a:pt x="214" y="4"/>
                        <a:pt x="214" y="4"/>
                      </a:cubicBezTo>
                      <a:cubicBezTo>
                        <a:pt x="214" y="4"/>
                        <a:pt x="218" y="5"/>
                        <a:pt x="219" y="5"/>
                      </a:cubicBezTo>
                      <a:cubicBezTo>
                        <a:pt x="220" y="5"/>
                        <a:pt x="224" y="5"/>
                        <a:pt x="224" y="5"/>
                      </a:cubicBezTo>
                      <a:cubicBezTo>
                        <a:pt x="226" y="6"/>
                        <a:pt x="226" y="6"/>
                        <a:pt x="226" y="6"/>
                      </a:cubicBezTo>
                      <a:cubicBezTo>
                        <a:pt x="233" y="9"/>
                        <a:pt x="233" y="9"/>
                        <a:pt x="233" y="9"/>
                      </a:cubicBezTo>
                      <a:cubicBezTo>
                        <a:pt x="237" y="11"/>
                        <a:pt x="237" y="11"/>
                        <a:pt x="237" y="11"/>
                      </a:cubicBezTo>
                      <a:cubicBezTo>
                        <a:pt x="248" y="12"/>
                        <a:pt x="248" y="12"/>
                        <a:pt x="248" y="12"/>
                      </a:cubicBezTo>
                      <a:cubicBezTo>
                        <a:pt x="249" y="8"/>
                        <a:pt x="249" y="8"/>
                        <a:pt x="249" y="8"/>
                      </a:cubicBezTo>
                      <a:cubicBezTo>
                        <a:pt x="249" y="8"/>
                        <a:pt x="253" y="7"/>
                        <a:pt x="253" y="8"/>
                      </a:cubicBezTo>
                      <a:cubicBezTo>
                        <a:pt x="254" y="8"/>
                        <a:pt x="256" y="10"/>
                        <a:pt x="259" y="11"/>
                      </a:cubicBezTo>
                      <a:cubicBezTo>
                        <a:pt x="262" y="11"/>
                        <a:pt x="265" y="10"/>
                        <a:pt x="265" y="10"/>
                      </a:cubicBezTo>
                      <a:cubicBezTo>
                        <a:pt x="267" y="16"/>
                        <a:pt x="267" y="16"/>
                        <a:pt x="267" y="16"/>
                      </a:cubicBezTo>
                      <a:cubicBezTo>
                        <a:pt x="269" y="17"/>
                        <a:pt x="269" y="17"/>
                        <a:pt x="269" y="17"/>
                      </a:cubicBezTo>
                      <a:cubicBezTo>
                        <a:pt x="268" y="17"/>
                        <a:pt x="268" y="17"/>
                        <a:pt x="268" y="17"/>
                      </a:cubicBezTo>
                      <a:cubicBezTo>
                        <a:pt x="268" y="20"/>
                        <a:pt x="268" y="20"/>
                        <a:pt x="268" y="20"/>
                      </a:cubicBezTo>
                      <a:cubicBezTo>
                        <a:pt x="269" y="21"/>
                        <a:pt x="269" y="21"/>
                        <a:pt x="269" y="21"/>
                      </a:cubicBezTo>
                      <a:cubicBezTo>
                        <a:pt x="269" y="21"/>
                        <a:pt x="268" y="23"/>
                        <a:pt x="268" y="23"/>
                      </a:cubicBezTo>
                      <a:cubicBezTo>
                        <a:pt x="268" y="23"/>
                        <a:pt x="268" y="25"/>
                        <a:pt x="268" y="25"/>
                      </a:cubicBezTo>
                      <a:cubicBezTo>
                        <a:pt x="266" y="27"/>
                        <a:pt x="266" y="27"/>
                        <a:pt x="266" y="27"/>
                      </a:cubicBezTo>
                      <a:cubicBezTo>
                        <a:pt x="266" y="29"/>
                        <a:pt x="266" y="29"/>
                        <a:pt x="266" y="29"/>
                      </a:cubicBezTo>
                      <a:cubicBezTo>
                        <a:pt x="266" y="29"/>
                        <a:pt x="266" y="32"/>
                        <a:pt x="266" y="32"/>
                      </a:cubicBezTo>
                      <a:cubicBezTo>
                        <a:pt x="266" y="32"/>
                        <a:pt x="267" y="33"/>
                        <a:pt x="268" y="33"/>
                      </a:cubicBezTo>
                      <a:cubicBezTo>
                        <a:pt x="268" y="33"/>
                        <a:pt x="268" y="34"/>
                        <a:pt x="268" y="34"/>
                      </a:cubicBezTo>
                      <a:cubicBezTo>
                        <a:pt x="268" y="34"/>
                        <a:pt x="269" y="35"/>
                        <a:pt x="270" y="36"/>
                      </a:cubicBezTo>
                      <a:cubicBezTo>
                        <a:pt x="270" y="36"/>
                        <a:pt x="270" y="36"/>
                        <a:pt x="270" y="36"/>
                      </a:cubicBezTo>
                      <a:cubicBezTo>
                        <a:pt x="270" y="36"/>
                        <a:pt x="271" y="38"/>
                        <a:pt x="271" y="39"/>
                      </a:cubicBezTo>
                      <a:cubicBezTo>
                        <a:pt x="272" y="40"/>
                        <a:pt x="272" y="41"/>
                        <a:pt x="272" y="41"/>
                      </a:cubicBezTo>
                      <a:cubicBezTo>
                        <a:pt x="272" y="41"/>
                        <a:pt x="273" y="43"/>
                        <a:pt x="274" y="43"/>
                      </a:cubicBezTo>
                      <a:cubicBezTo>
                        <a:pt x="274" y="43"/>
                        <a:pt x="275" y="43"/>
                        <a:pt x="276" y="43"/>
                      </a:cubicBezTo>
                      <a:cubicBezTo>
                        <a:pt x="276" y="43"/>
                        <a:pt x="277" y="43"/>
                        <a:pt x="277" y="43"/>
                      </a:cubicBezTo>
                      <a:cubicBezTo>
                        <a:pt x="277" y="44"/>
                        <a:pt x="276" y="50"/>
                        <a:pt x="276" y="50"/>
                      </a:cubicBezTo>
                      <a:cubicBezTo>
                        <a:pt x="277" y="56"/>
                        <a:pt x="277" y="56"/>
                        <a:pt x="277" y="56"/>
                      </a:cubicBezTo>
                      <a:cubicBezTo>
                        <a:pt x="277" y="56"/>
                        <a:pt x="276" y="59"/>
                        <a:pt x="276" y="60"/>
                      </a:cubicBezTo>
                      <a:cubicBezTo>
                        <a:pt x="277" y="62"/>
                        <a:pt x="279" y="64"/>
                        <a:pt x="276" y="65"/>
                      </a:cubicBezTo>
                      <a:cubicBezTo>
                        <a:pt x="274" y="65"/>
                        <a:pt x="271" y="67"/>
                        <a:pt x="270" y="65"/>
                      </a:cubicBezTo>
                      <a:cubicBezTo>
                        <a:pt x="270" y="65"/>
                        <a:pt x="269" y="63"/>
                        <a:pt x="269" y="66"/>
                      </a:cubicBezTo>
                      <a:cubicBezTo>
                        <a:pt x="270" y="67"/>
                        <a:pt x="267" y="66"/>
                        <a:pt x="267" y="66"/>
                      </a:cubicBezTo>
                      <a:cubicBezTo>
                        <a:pt x="259" y="63"/>
                        <a:pt x="259" y="63"/>
                        <a:pt x="259" y="63"/>
                      </a:cubicBezTo>
                      <a:cubicBezTo>
                        <a:pt x="257" y="65"/>
                        <a:pt x="257" y="65"/>
                        <a:pt x="257" y="65"/>
                      </a:cubicBezTo>
                      <a:cubicBezTo>
                        <a:pt x="253" y="68"/>
                        <a:pt x="253" y="68"/>
                        <a:pt x="253" y="68"/>
                      </a:cubicBezTo>
                      <a:cubicBezTo>
                        <a:pt x="259" y="70"/>
                        <a:pt x="259" y="70"/>
                        <a:pt x="259" y="70"/>
                      </a:cubicBezTo>
                      <a:cubicBezTo>
                        <a:pt x="261" y="70"/>
                        <a:pt x="261" y="70"/>
                        <a:pt x="261" y="70"/>
                      </a:cubicBezTo>
                      <a:cubicBezTo>
                        <a:pt x="266" y="78"/>
                        <a:pt x="266" y="78"/>
                        <a:pt x="266" y="78"/>
                      </a:cubicBezTo>
                      <a:cubicBezTo>
                        <a:pt x="260" y="82"/>
                        <a:pt x="260" y="82"/>
                        <a:pt x="260" y="82"/>
                      </a:cubicBezTo>
                      <a:cubicBezTo>
                        <a:pt x="260" y="82"/>
                        <a:pt x="257" y="84"/>
                        <a:pt x="256" y="84"/>
                      </a:cubicBezTo>
                      <a:cubicBezTo>
                        <a:pt x="255" y="84"/>
                        <a:pt x="254" y="85"/>
                        <a:pt x="254" y="85"/>
                      </a:cubicBezTo>
                      <a:cubicBezTo>
                        <a:pt x="257" y="91"/>
                        <a:pt x="257" y="91"/>
                        <a:pt x="257" y="91"/>
                      </a:cubicBezTo>
                      <a:cubicBezTo>
                        <a:pt x="257" y="93"/>
                        <a:pt x="257" y="93"/>
                        <a:pt x="257" y="93"/>
                      </a:cubicBezTo>
                      <a:cubicBezTo>
                        <a:pt x="258" y="99"/>
                        <a:pt x="258" y="99"/>
                        <a:pt x="258" y="99"/>
                      </a:cubicBezTo>
                      <a:cubicBezTo>
                        <a:pt x="255" y="104"/>
                        <a:pt x="255" y="104"/>
                        <a:pt x="255" y="104"/>
                      </a:cubicBezTo>
                      <a:cubicBezTo>
                        <a:pt x="252" y="105"/>
                        <a:pt x="252" y="105"/>
                        <a:pt x="252" y="105"/>
                      </a:cubicBezTo>
                      <a:cubicBezTo>
                        <a:pt x="249" y="112"/>
                        <a:pt x="249" y="112"/>
                        <a:pt x="249" y="112"/>
                      </a:cubicBezTo>
                      <a:cubicBezTo>
                        <a:pt x="244" y="115"/>
                        <a:pt x="244" y="115"/>
                        <a:pt x="244" y="115"/>
                      </a:cubicBezTo>
                      <a:cubicBezTo>
                        <a:pt x="243" y="119"/>
                        <a:pt x="243" y="119"/>
                        <a:pt x="243" y="119"/>
                      </a:cubicBezTo>
                      <a:cubicBezTo>
                        <a:pt x="244" y="125"/>
                        <a:pt x="244" y="125"/>
                        <a:pt x="244" y="125"/>
                      </a:cubicBezTo>
                      <a:cubicBezTo>
                        <a:pt x="238" y="121"/>
                        <a:pt x="238" y="121"/>
                        <a:pt x="238" y="121"/>
                      </a:cubicBezTo>
                      <a:cubicBezTo>
                        <a:pt x="233" y="123"/>
                        <a:pt x="233" y="123"/>
                        <a:pt x="233" y="123"/>
                      </a:cubicBezTo>
                      <a:cubicBezTo>
                        <a:pt x="230" y="124"/>
                        <a:pt x="230" y="124"/>
                        <a:pt x="230" y="124"/>
                      </a:cubicBezTo>
                      <a:cubicBezTo>
                        <a:pt x="224" y="128"/>
                        <a:pt x="224" y="128"/>
                        <a:pt x="224" y="128"/>
                      </a:cubicBezTo>
                      <a:cubicBezTo>
                        <a:pt x="219" y="126"/>
                        <a:pt x="219" y="126"/>
                        <a:pt x="219" y="126"/>
                      </a:cubicBezTo>
                      <a:cubicBezTo>
                        <a:pt x="212" y="128"/>
                        <a:pt x="212" y="128"/>
                        <a:pt x="212" y="128"/>
                      </a:cubicBezTo>
                      <a:cubicBezTo>
                        <a:pt x="206" y="128"/>
                        <a:pt x="206" y="128"/>
                        <a:pt x="206" y="128"/>
                      </a:cubicBezTo>
                      <a:cubicBezTo>
                        <a:pt x="203" y="130"/>
                        <a:pt x="203" y="130"/>
                        <a:pt x="203" y="130"/>
                      </a:cubicBezTo>
                      <a:cubicBezTo>
                        <a:pt x="201" y="134"/>
                        <a:pt x="201" y="134"/>
                        <a:pt x="201" y="134"/>
                      </a:cubicBezTo>
                      <a:cubicBezTo>
                        <a:pt x="200" y="136"/>
                        <a:pt x="200" y="136"/>
                        <a:pt x="200" y="136"/>
                      </a:cubicBezTo>
                      <a:cubicBezTo>
                        <a:pt x="196" y="137"/>
                        <a:pt x="196" y="137"/>
                        <a:pt x="196" y="137"/>
                      </a:cubicBezTo>
                      <a:cubicBezTo>
                        <a:pt x="194" y="140"/>
                        <a:pt x="194" y="140"/>
                        <a:pt x="194" y="140"/>
                      </a:cubicBezTo>
                      <a:cubicBezTo>
                        <a:pt x="191" y="142"/>
                        <a:pt x="191" y="142"/>
                        <a:pt x="191" y="142"/>
                      </a:cubicBezTo>
                      <a:cubicBezTo>
                        <a:pt x="189" y="142"/>
                        <a:pt x="189" y="142"/>
                        <a:pt x="189" y="142"/>
                      </a:cubicBezTo>
                      <a:cubicBezTo>
                        <a:pt x="180" y="142"/>
                        <a:pt x="180" y="142"/>
                        <a:pt x="180" y="142"/>
                      </a:cubicBezTo>
                      <a:cubicBezTo>
                        <a:pt x="170" y="141"/>
                        <a:pt x="170" y="141"/>
                        <a:pt x="170" y="141"/>
                      </a:cubicBezTo>
                      <a:cubicBezTo>
                        <a:pt x="161" y="138"/>
                        <a:pt x="161" y="138"/>
                        <a:pt x="161" y="138"/>
                      </a:cubicBezTo>
                      <a:cubicBezTo>
                        <a:pt x="154" y="139"/>
                        <a:pt x="154" y="139"/>
                        <a:pt x="154" y="139"/>
                      </a:cubicBezTo>
                      <a:cubicBezTo>
                        <a:pt x="154" y="139"/>
                        <a:pt x="149" y="138"/>
                        <a:pt x="146" y="138"/>
                      </a:cubicBezTo>
                      <a:cubicBezTo>
                        <a:pt x="142" y="138"/>
                        <a:pt x="134" y="136"/>
                        <a:pt x="134" y="136"/>
                      </a:cubicBezTo>
                      <a:cubicBezTo>
                        <a:pt x="124" y="133"/>
                        <a:pt x="124" y="133"/>
                        <a:pt x="124" y="133"/>
                      </a:cubicBezTo>
                      <a:cubicBezTo>
                        <a:pt x="118" y="133"/>
                        <a:pt x="118" y="133"/>
                        <a:pt x="118" y="133"/>
                      </a:cubicBezTo>
                      <a:cubicBezTo>
                        <a:pt x="109" y="132"/>
                        <a:pt x="109" y="132"/>
                        <a:pt x="109" y="132"/>
                      </a:cubicBezTo>
                      <a:cubicBezTo>
                        <a:pt x="109" y="132"/>
                        <a:pt x="108" y="130"/>
                        <a:pt x="107" y="129"/>
                      </a:cubicBezTo>
                      <a:cubicBezTo>
                        <a:pt x="107" y="128"/>
                        <a:pt x="104" y="126"/>
                        <a:pt x="104" y="126"/>
                      </a:cubicBezTo>
                      <a:cubicBezTo>
                        <a:pt x="104" y="124"/>
                        <a:pt x="104" y="124"/>
                        <a:pt x="104" y="124"/>
                      </a:cubicBezTo>
                      <a:cubicBezTo>
                        <a:pt x="102" y="119"/>
                        <a:pt x="102" y="119"/>
                        <a:pt x="102" y="119"/>
                      </a:cubicBezTo>
                      <a:cubicBezTo>
                        <a:pt x="100" y="115"/>
                        <a:pt x="100" y="115"/>
                        <a:pt x="100" y="115"/>
                      </a:cubicBezTo>
                      <a:cubicBezTo>
                        <a:pt x="102" y="112"/>
                        <a:pt x="102" y="112"/>
                        <a:pt x="102" y="112"/>
                      </a:cubicBezTo>
                      <a:cubicBezTo>
                        <a:pt x="100" y="111"/>
                        <a:pt x="100" y="111"/>
                        <a:pt x="100" y="111"/>
                      </a:cubicBezTo>
                      <a:cubicBezTo>
                        <a:pt x="100" y="111"/>
                        <a:pt x="96" y="112"/>
                        <a:pt x="94" y="112"/>
                      </a:cubicBezTo>
                      <a:cubicBezTo>
                        <a:pt x="93" y="113"/>
                        <a:pt x="87" y="114"/>
                        <a:pt x="87" y="114"/>
                      </a:cubicBezTo>
                      <a:cubicBezTo>
                        <a:pt x="85" y="115"/>
                        <a:pt x="85" y="115"/>
                        <a:pt x="85" y="115"/>
                      </a:cubicBezTo>
                      <a:cubicBezTo>
                        <a:pt x="77" y="115"/>
                        <a:pt x="77" y="115"/>
                        <a:pt x="77" y="115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6" y="118"/>
                        <a:pt x="66" y="118"/>
                        <a:pt x="66" y="118"/>
                      </a:cubicBezTo>
                      <a:cubicBezTo>
                        <a:pt x="60" y="121"/>
                        <a:pt x="60" y="121"/>
                        <a:pt x="60" y="121"/>
                      </a:cubicBezTo>
                      <a:cubicBezTo>
                        <a:pt x="60" y="125"/>
                        <a:pt x="60" y="125"/>
                        <a:pt x="60" y="125"/>
                      </a:cubicBezTo>
                      <a:cubicBezTo>
                        <a:pt x="57" y="129"/>
                        <a:pt x="57" y="129"/>
                        <a:pt x="57" y="12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47" y="125"/>
                        <a:pt x="47" y="125"/>
                        <a:pt x="47" y="125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39" y="126"/>
                        <a:pt x="39" y="126"/>
                        <a:pt x="39" y="126"/>
                      </a:cubicBezTo>
                      <a:cubicBezTo>
                        <a:pt x="38" y="127"/>
                        <a:pt x="38" y="127"/>
                        <a:pt x="38" y="127"/>
                      </a:cubicBezTo>
                      <a:cubicBezTo>
                        <a:pt x="38" y="127"/>
                        <a:pt x="38" y="126"/>
                        <a:pt x="38" y="126"/>
                      </a:cubicBezTo>
                      <a:cubicBezTo>
                        <a:pt x="38" y="125"/>
                        <a:pt x="39" y="122"/>
                        <a:pt x="39" y="122"/>
                      </a:cubicBezTo>
                      <a:cubicBezTo>
                        <a:pt x="39" y="122"/>
                        <a:pt x="39" y="121"/>
                        <a:pt x="39" y="120"/>
                      </a:cubicBezTo>
                      <a:cubicBezTo>
                        <a:pt x="39" y="120"/>
                        <a:pt x="38" y="119"/>
                        <a:pt x="38" y="119"/>
                      </a:cubicBezTo>
                      <a:cubicBezTo>
                        <a:pt x="37" y="118"/>
                        <a:pt x="37" y="118"/>
                        <a:pt x="37" y="118"/>
                      </a:cubicBezTo>
                      <a:cubicBezTo>
                        <a:pt x="37" y="118"/>
                        <a:pt x="36" y="116"/>
                        <a:pt x="36" y="116"/>
                      </a:cubicBezTo>
                      <a:cubicBezTo>
                        <a:pt x="35" y="117"/>
                        <a:pt x="34" y="117"/>
                        <a:pt x="34" y="117"/>
                      </a:cubicBezTo>
                      <a:cubicBezTo>
                        <a:pt x="34" y="117"/>
                        <a:pt x="34" y="119"/>
                        <a:pt x="34" y="119"/>
                      </a:cubicBezTo>
                      <a:cubicBezTo>
                        <a:pt x="33" y="120"/>
                        <a:pt x="32" y="120"/>
                        <a:pt x="32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1" y="120"/>
                        <a:pt x="31" y="120"/>
                        <a:pt x="31" y="120"/>
                      </a:cubicBezTo>
                      <a:cubicBezTo>
                        <a:pt x="30" y="122"/>
                        <a:pt x="30" y="122"/>
                        <a:pt x="30" y="122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9" y="123"/>
                        <a:pt x="29" y="123"/>
                        <a:pt x="29" y="123"/>
                      </a:cubicBezTo>
                      <a:cubicBezTo>
                        <a:pt x="29" y="123"/>
                        <a:pt x="28" y="123"/>
                        <a:pt x="28" y="124"/>
                      </a:cubicBezTo>
                      <a:cubicBezTo>
                        <a:pt x="28" y="124"/>
                        <a:pt x="27" y="124"/>
                        <a:pt x="26" y="124"/>
                      </a:cubicBezTo>
                      <a:cubicBezTo>
                        <a:pt x="26" y="124"/>
                        <a:pt x="24" y="124"/>
                        <a:pt x="24" y="124"/>
                      </a:cubicBezTo>
                      <a:cubicBezTo>
                        <a:pt x="23" y="123"/>
                        <a:pt x="23" y="123"/>
                        <a:pt x="23" y="123"/>
                      </a:cubicBezTo>
                      <a:cubicBezTo>
                        <a:pt x="20" y="122"/>
                        <a:pt x="20" y="122"/>
                        <a:pt x="20" y="122"/>
                      </a:cubicBezTo>
                      <a:cubicBezTo>
                        <a:pt x="20" y="122"/>
                        <a:pt x="20" y="122"/>
                        <a:pt x="20" y="122"/>
                      </a:cubicBezTo>
                      <a:cubicBezTo>
                        <a:pt x="18" y="121"/>
                        <a:pt x="18" y="121"/>
                        <a:pt x="18" y="121"/>
                      </a:cubicBezTo>
                      <a:cubicBezTo>
                        <a:pt x="17" y="120"/>
                        <a:pt x="17" y="120"/>
                        <a:pt x="17" y="120"/>
                      </a:cubicBezTo>
                      <a:cubicBezTo>
                        <a:pt x="17" y="118"/>
                        <a:pt x="17" y="118"/>
                        <a:pt x="17" y="118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1" y="115"/>
                        <a:pt x="11" y="115"/>
                        <a:pt x="11" y="115"/>
                      </a:cubicBezTo>
                      <a:cubicBezTo>
                        <a:pt x="8" y="114"/>
                        <a:pt x="8" y="114"/>
                        <a:pt x="8" y="114"/>
                      </a:cubicBezTo>
                      <a:cubicBezTo>
                        <a:pt x="6" y="114"/>
                        <a:pt x="6" y="114"/>
                        <a:pt x="6" y="114"/>
                      </a:cubicBezTo>
                      <a:cubicBezTo>
                        <a:pt x="6" y="114"/>
                        <a:pt x="2" y="114"/>
                        <a:pt x="2" y="114"/>
                      </a:cubicBezTo>
                      <a:cubicBezTo>
                        <a:pt x="2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4"/>
                        <a:pt x="2" y="113"/>
                        <a:pt x="2" y="113"/>
                      </a:cubicBezTo>
                      <a:cubicBezTo>
                        <a:pt x="2" y="113"/>
                        <a:pt x="2" y="113"/>
                        <a:pt x="2" y="113"/>
                      </a:cubicBezTo>
                      <a:cubicBezTo>
                        <a:pt x="2" y="113"/>
                        <a:pt x="3" y="114"/>
                        <a:pt x="3" y="114"/>
                      </a:cubicBezTo>
                      <a:cubicBezTo>
                        <a:pt x="3" y="114"/>
                        <a:pt x="3" y="114"/>
                        <a:pt x="3" y="114"/>
                      </a:cubicBezTo>
                      <a:cubicBezTo>
                        <a:pt x="3" y="114"/>
                        <a:pt x="3" y="114"/>
                        <a:pt x="3" y="114"/>
                      </a:cubicBezTo>
                      <a:cubicBezTo>
                        <a:pt x="3" y="114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5" y="113"/>
                      </a:cubicBezTo>
                      <a:cubicBezTo>
                        <a:pt x="5" y="113"/>
                        <a:pt x="5" y="113"/>
                        <a:pt x="5" y="112"/>
                      </a:cubicBezTo>
                      <a:cubicBezTo>
                        <a:pt x="5" y="112"/>
                        <a:pt x="5" y="112"/>
                        <a:pt x="5" y="112"/>
                      </a:cubicBezTo>
                      <a:cubicBezTo>
                        <a:pt x="5" y="112"/>
                        <a:pt x="5" y="112"/>
                        <a:pt x="4" y="112"/>
                      </a:cubicBezTo>
                      <a:cubicBezTo>
                        <a:pt x="4" y="112"/>
                        <a:pt x="4" y="112"/>
                        <a:pt x="4" y="112"/>
                      </a:cubicBezTo>
                      <a:cubicBezTo>
                        <a:pt x="4" y="112"/>
                        <a:pt x="4" y="112"/>
                        <a:pt x="4" y="111"/>
                      </a:cubicBezTo>
                      <a:cubicBezTo>
                        <a:pt x="4" y="111"/>
                        <a:pt x="5" y="111"/>
                        <a:pt x="5" y="111"/>
                      </a:cubicBezTo>
                      <a:cubicBezTo>
                        <a:pt x="5" y="111"/>
                        <a:pt x="5" y="111"/>
                        <a:pt x="4" y="111"/>
                      </a:cubicBezTo>
                      <a:cubicBezTo>
                        <a:pt x="4" y="111"/>
                        <a:pt x="4" y="111"/>
                        <a:pt x="4" y="111"/>
                      </a:cubicBezTo>
                      <a:cubicBezTo>
                        <a:pt x="4" y="110"/>
                        <a:pt x="4" y="111"/>
                        <a:pt x="4" y="111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3" y="109"/>
                        <a:pt x="3" y="109"/>
                        <a:pt x="3" y="109"/>
                      </a:cubicBezTo>
                      <a:cubicBezTo>
                        <a:pt x="3" y="109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8"/>
                        <a:pt x="3" y="108"/>
                        <a:pt x="3" y="108"/>
                      </a:cubicBezTo>
                      <a:cubicBezTo>
                        <a:pt x="3" y="107"/>
                        <a:pt x="3" y="108"/>
                        <a:pt x="3" y="107"/>
                      </a:cubicBezTo>
                      <a:cubicBezTo>
                        <a:pt x="3" y="107"/>
                        <a:pt x="3" y="107"/>
                        <a:pt x="3" y="107"/>
                      </a:cubicBezTo>
                      <a:cubicBezTo>
                        <a:pt x="3" y="107"/>
                        <a:pt x="3" y="107"/>
                        <a:pt x="3" y="107"/>
                      </a:cubicBezTo>
                      <a:cubicBezTo>
                        <a:pt x="3" y="107"/>
                        <a:pt x="2" y="107"/>
                        <a:pt x="2" y="106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2" y="106"/>
                        <a:pt x="2" y="106"/>
                        <a:pt x="2" y="106"/>
                      </a:cubicBezTo>
                      <a:cubicBezTo>
                        <a:pt x="2" y="107"/>
                        <a:pt x="2" y="107"/>
                        <a:pt x="2" y="107"/>
                      </a:cubicBezTo>
                      <a:cubicBezTo>
                        <a:pt x="2" y="108"/>
                        <a:pt x="2" y="108"/>
                        <a:pt x="2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4"/>
                        <a:pt x="2" y="104"/>
                        <a:pt x="2" y="104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4" y="102"/>
                        <a:pt x="4" y="100"/>
                        <a:pt x="5" y="100"/>
                      </a:cubicBezTo>
                      <a:cubicBezTo>
                        <a:pt x="5" y="99"/>
                        <a:pt x="5" y="98"/>
                        <a:pt x="5" y="98"/>
                      </a:cubicBezTo>
                      <a:cubicBezTo>
                        <a:pt x="7" y="97"/>
                        <a:pt x="7" y="97"/>
                        <a:pt x="7" y="97"/>
                      </a:cubicBezTo>
                      <a:cubicBezTo>
                        <a:pt x="7" y="97"/>
                        <a:pt x="8" y="96"/>
                        <a:pt x="8" y="96"/>
                      </a:cubicBezTo>
                      <a:cubicBezTo>
                        <a:pt x="8" y="95"/>
                        <a:pt x="7" y="94"/>
                        <a:pt x="7" y="94"/>
                      </a:cubicBezTo>
                      <a:cubicBezTo>
                        <a:pt x="7" y="93"/>
                        <a:pt x="8" y="92"/>
                        <a:pt x="8" y="92"/>
                      </a:cubicBezTo>
                      <a:cubicBezTo>
                        <a:pt x="7" y="92"/>
                        <a:pt x="7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6" y="91"/>
                        <a:pt x="6" y="91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6" y="90"/>
                        <a:pt x="6" y="90"/>
                        <a:pt x="6" y="90"/>
                      </a:cubicBezTo>
                      <a:cubicBezTo>
                        <a:pt x="8" y="88"/>
                        <a:pt x="10" y="86"/>
                        <a:pt x="10" y="86"/>
                      </a:cubicBezTo>
                      <a:cubicBezTo>
                        <a:pt x="10" y="86"/>
                        <a:pt x="12" y="85"/>
                        <a:pt x="14" y="86"/>
                      </a:cubicBezTo>
                      <a:cubicBezTo>
                        <a:pt x="15" y="87"/>
                        <a:pt x="17" y="89"/>
                        <a:pt x="18" y="90"/>
                      </a:cubicBezTo>
                      <a:cubicBezTo>
                        <a:pt x="18" y="90"/>
                        <a:pt x="19" y="91"/>
                        <a:pt x="20" y="91"/>
                      </a:cubicBezTo>
                      <a:cubicBezTo>
                        <a:pt x="21" y="91"/>
                        <a:pt x="22" y="92"/>
                        <a:pt x="22" y="92"/>
                      </a:cubicBezTo>
                      <a:cubicBezTo>
                        <a:pt x="22" y="93"/>
                        <a:pt x="23" y="92"/>
                        <a:pt x="23" y="94"/>
                      </a:cubicBezTo>
                      <a:cubicBezTo>
                        <a:pt x="22" y="96"/>
                        <a:pt x="22" y="98"/>
                        <a:pt x="23" y="98"/>
                      </a:cubicBezTo>
                      <a:cubicBezTo>
                        <a:pt x="25" y="97"/>
                        <a:pt x="26" y="96"/>
                        <a:pt x="26" y="97"/>
                      </a:cubicBezTo>
                      <a:cubicBezTo>
                        <a:pt x="26" y="98"/>
                        <a:pt x="27" y="97"/>
                        <a:pt x="26" y="99"/>
                      </a:cubicBezTo>
                      <a:cubicBezTo>
                        <a:pt x="26" y="101"/>
                        <a:pt x="25" y="102"/>
                        <a:pt x="26" y="102"/>
                      </a:cubicBezTo>
                      <a:cubicBezTo>
                        <a:pt x="28" y="103"/>
                        <a:pt x="30" y="104"/>
                        <a:pt x="31" y="103"/>
                      </a:cubicBezTo>
                      <a:cubicBezTo>
                        <a:pt x="32" y="101"/>
                        <a:pt x="31" y="103"/>
                        <a:pt x="32" y="101"/>
                      </a:cubicBezTo>
                      <a:cubicBezTo>
                        <a:pt x="33" y="98"/>
                        <a:pt x="33" y="99"/>
                        <a:pt x="34" y="98"/>
                      </a:cubicBezTo>
                      <a:cubicBezTo>
                        <a:pt x="34" y="96"/>
                        <a:pt x="34" y="97"/>
                        <a:pt x="35" y="95"/>
                      </a:cubicBezTo>
                      <a:cubicBezTo>
                        <a:pt x="35" y="93"/>
                        <a:pt x="36" y="94"/>
                        <a:pt x="35" y="93"/>
                      </a:cubicBezTo>
                      <a:cubicBezTo>
                        <a:pt x="35" y="93"/>
                        <a:pt x="35" y="92"/>
                        <a:pt x="34" y="91"/>
                      </a:cubicBezTo>
                      <a:cubicBezTo>
                        <a:pt x="34" y="89"/>
                        <a:pt x="32" y="90"/>
                        <a:pt x="35" y="89"/>
                      </a:cubicBezTo>
                      <a:cubicBezTo>
                        <a:pt x="37" y="88"/>
                        <a:pt x="38" y="88"/>
                        <a:pt x="38" y="88"/>
                      </a:cubicBezTo>
                      <a:cubicBezTo>
                        <a:pt x="38" y="87"/>
                        <a:pt x="41" y="87"/>
                        <a:pt x="41" y="87"/>
                      </a:cubicBezTo>
                      <a:cubicBezTo>
                        <a:pt x="41" y="87"/>
                        <a:pt x="44" y="87"/>
                        <a:pt x="44" y="87"/>
                      </a:cubicBezTo>
                      <a:cubicBezTo>
                        <a:pt x="45" y="87"/>
                        <a:pt x="49" y="87"/>
                        <a:pt x="49" y="88"/>
                      </a:cubicBezTo>
                      <a:cubicBezTo>
                        <a:pt x="49" y="89"/>
                        <a:pt x="51" y="89"/>
                        <a:pt x="51" y="89"/>
                      </a:cubicBezTo>
                      <a:cubicBezTo>
                        <a:pt x="51" y="89"/>
                        <a:pt x="53" y="89"/>
                        <a:pt x="54" y="91"/>
                      </a:cubicBezTo>
                      <a:cubicBezTo>
                        <a:pt x="54" y="94"/>
                        <a:pt x="54" y="96"/>
                        <a:pt x="55" y="95"/>
                      </a:cubicBezTo>
                      <a:cubicBezTo>
                        <a:pt x="56" y="95"/>
                        <a:pt x="58" y="97"/>
                        <a:pt x="58" y="96"/>
                      </a:cubicBezTo>
                      <a:cubicBezTo>
                        <a:pt x="59" y="95"/>
                        <a:pt x="60" y="94"/>
                        <a:pt x="61" y="94"/>
                      </a:cubicBezTo>
                      <a:cubicBezTo>
                        <a:pt x="62" y="94"/>
                        <a:pt x="60" y="93"/>
                        <a:pt x="63" y="93"/>
                      </a:cubicBezTo>
                      <a:cubicBezTo>
                        <a:pt x="67" y="94"/>
                        <a:pt x="66" y="95"/>
                        <a:pt x="68" y="93"/>
                      </a:cubicBezTo>
                      <a:cubicBezTo>
                        <a:pt x="69" y="91"/>
                        <a:pt x="69" y="91"/>
                        <a:pt x="71" y="90"/>
                      </a:cubicBezTo>
                      <a:cubicBezTo>
                        <a:pt x="72" y="89"/>
                        <a:pt x="72" y="89"/>
                        <a:pt x="73" y="88"/>
                      </a:cubicBezTo>
                      <a:cubicBezTo>
                        <a:pt x="73" y="88"/>
                        <a:pt x="77" y="88"/>
                        <a:pt x="77" y="88"/>
                      </a:cubicBezTo>
                      <a:cubicBezTo>
                        <a:pt x="78" y="87"/>
                        <a:pt x="79" y="85"/>
                        <a:pt x="80" y="85"/>
                      </a:cubicBezTo>
                      <a:cubicBezTo>
                        <a:pt x="80" y="85"/>
                        <a:pt x="84" y="85"/>
                        <a:pt x="85" y="85"/>
                      </a:cubicBezTo>
                      <a:cubicBezTo>
                        <a:pt x="86" y="85"/>
                        <a:pt x="88" y="85"/>
                        <a:pt x="89" y="84"/>
                      </a:cubicBezTo>
                      <a:cubicBezTo>
                        <a:pt x="89" y="83"/>
                        <a:pt x="89" y="83"/>
                        <a:pt x="90" y="82"/>
                      </a:cubicBezTo>
                      <a:cubicBezTo>
                        <a:pt x="92" y="82"/>
                        <a:pt x="93" y="82"/>
                        <a:pt x="95" y="82"/>
                      </a:cubicBezTo>
                      <a:cubicBezTo>
                        <a:pt x="97" y="82"/>
                        <a:pt x="97" y="82"/>
                        <a:pt x="98" y="82"/>
                      </a:cubicBezTo>
                      <a:cubicBezTo>
                        <a:pt x="99" y="82"/>
                        <a:pt x="100" y="84"/>
                        <a:pt x="100" y="81"/>
                      </a:cubicBezTo>
                      <a:cubicBezTo>
                        <a:pt x="99" y="78"/>
                        <a:pt x="98" y="78"/>
                        <a:pt x="99" y="77"/>
                      </a:cubicBezTo>
                      <a:cubicBezTo>
                        <a:pt x="101" y="77"/>
                        <a:pt x="103" y="77"/>
                        <a:pt x="103" y="77"/>
                      </a:cubicBezTo>
                      <a:cubicBezTo>
                        <a:pt x="104" y="77"/>
                        <a:pt x="108" y="78"/>
                        <a:pt x="109" y="78"/>
                      </a:cubicBezTo>
                      <a:cubicBezTo>
                        <a:pt x="109" y="78"/>
                        <a:pt x="110" y="80"/>
                        <a:pt x="110" y="80"/>
                      </a:cubicBezTo>
                      <a:cubicBezTo>
                        <a:pt x="111" y="80"/>
                        <a:pt x="112" y="81"/>
                        <a:pt x="113" y="80"/>
                      </a:cubicBezTo>
                      <a:cubicBezTo>
                        <a:pt x="113" y="80"/>
                        <a:pt x="114" y="78"/>
                        <a:pt x="115" y="78"/>
                      </a:cubicBezTo>
                      <a:cubicBezTo>
                        <a:pt x="116" y="78"/>
                        <a:pt x="119" y="78"/>
                        <a:pt x="119" y="78"/>
                      </a:cubicBezTo>
                      <a:cubicBezTo>
                        <a:pt x="119" y="78"/>
                        <a:pt x="123" y="79"/>
                        <a:pt x="123" y="79"/>
                      </a:cubicBezTo>
                      <a:cubicBezTo>
                        <a:pt x="123" y="79"/>
                        <a:pt x="122" y="81"/>
                        <a:pt x="122" y="82"/>
                      </a:cubicBezTo>
                      <a:cubicBezTo>
                        <a:pt x="122" y="83"/>
                        <a:pt x="122" y="84"/>
                        <a:pt x="123" y="85"/>
                      </a:cubicBezTo>
                      <a:cubicBezTo>
                        <a:pt x="123" y="85"/>
                        <a:pt x="125" y="87"/>
                        <a:pt x="125" y="87"/>
                      </a:cubicBezTo>
                      <a:cubicBezTo>
                        <a:pt x="125" y="87"/>
                        <a:pt x="130" y="89"/>
                        <a:pt x="130" y="89"/>
                      </a:cubicBezTo>
                      <a:cubicBezTo>
                        <a:pt x="130" y="89"/>
                        <a:pt x="131" y="90"/>
                        <a:pt x="131" y="86"/>
                      </a:cubicBezTo>
                      <a:cubicBezTo>
                        <a:pt x="131" y="82"/>
                        <a:pt x="131" y="81"/>
                        <a:pt x="131" y="81"/>
                      </a:cubicBezTo>
                      <a:cubicBezTo>
                        <a:pt x="131" y="77"/>
                        <a:pt x="131" y="77"/>
                        <a:pt x="131" y="77"/>
                      </a:cubicBezTo>
                      <a:cubicBezTo>
                        <a:pt x="131" y="77"/>
                        <a:pt x="131" y="76"/>
                        <a:pt x="130" y="76"/>
                      </a:cubicBezTo>
                      <a:cubicBezTo>
                        <a:pt x="130" y="76"/>
                        <a:pt x="129" y="76"/>
                        <a:pt x="129" y="76"/>
                      </a:cubicBezTo>
                      <a:cubicBezTo>
                        <a:pt x="129" y="76"/>
                        <a:pt x="125" y="75"/>
                        <a:pt x="124" y="75"/>
                      </a:cubicBezTo>
                      <a:cubicBezTo>
                        <a:pt x="123" y="75"/>
                        <a:pt x="124" y="73"/>
                        <a:pt x="124" y="72"/>
                      </a:cubicBezTo>
                      <a:cubicBezTo>
                        <a:pt x="124" y="72"/>
                        <a:pt x="126" y="70"/>
                        <a:pt x="126" y="70"/>
                      </a:cubicBezTo>
                      <a:cubicBezTo>
                        <a:pt x="126" y="67"/>
                        <a:pt x="126" y="67"/>
                        <a:pt x="126" y="67"/>
                      </a:cubicBezTo>
                      <a:cubicBezTo>
                        <a:pt x="123" y="62"/>
                        <a:pt x="123" y="62"/>
                        <a:pt x="123" y="62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18" y="54"/>
                        <a:pt x="118" y="54"/>
                        <a:pt x="118" y="54"/>
                      </a:cubicBezTo>
                      <a:cubicBezTo>
                        <a:pt x="118" y="54"/>
                        <a:pt x="118" y="54"/>
                        <a:pt x="118" y="54"/>
                      </a:cubicBezTo>
                      <a:cubicBezTo>
                        <a:pt x="118" y="54"/>
                        <a:pt x="118" y="54"/>
                        <a:pt x="118" y="54"/>
                      </a:cubicBezTo>
                      <a:cubicBezTo>
                        <a:pt x="121" y="52"/>
                        <a:pt x="121" y="52"/>
                        <a:pt x="121" y="52"/>
                      </a:cubicBezTo>
                      <a:cubicBezTo>
                        <a:pt x="123" y="50"/>
                        <a:pt x="126" y="48"/>
                        <a:pt x="126" y="48"/>
                      </a:cubicBezTo>
                      <a:cubicBezTo>
                        <a:pt x="126" y="48"/>
                        <a:pt x="126" y="48"/>
                        <a:pt x="127" y="48"/>
                      </a:cubicBezTo>
                      <a:cubicBezTo>
                        <a:pt x="129" y="46"/>
                        <a:pt x="129" y="46"/>
                        <a:pt x="129" y="46"/>
                      </a:cubicBezTo>
                      <a:cubicBezTo>
                        <a:pt x="129" y="46"/>
                        <a:pt x="134" y="44"/>
                        <a:pt x="134" y="44"/>
                      </a:cubicBezTo>
                      <a:cubicBezTo>
                        <a:pt x="134" y="44"/>
                        <a:pt x="135" y="43"/>
                        <a:pt x="135" y="43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41" y="38"/>
                        <a:pt x="141" y="38"/>
                        <a:pt x="141" y="38"/>
                      </a:cubicBezTo>
                      <a:cubicBezTo>
                        <a:pt x="141" y="33"/>
                        <a:pt x="141" y="33"/>
                        <a:pt x="141" y="33"/>
                      </a:cubicBezTo>
                      <a:cubicBezTo>
                        <a:pt x="142" y="31"/>
                        <a:pt x="142" y="31"/>
                        <a:pt x="142" y="31"/>
                      </a:cubicBezTo>
                      <a:cubicBezTo>
                        <a:pt x="142" y="30"/>
                        <a:pt x="142" y="28"/>
                        <a:pt x="142" y="28"/>
                      </a:cubicBezTo>
                      <a:cubicBezTo>
                        <a:pt x="148" y="28"/>
                        <a:pt x="148" y="28"/>
                        <a:pt x="148" y="28"/>
                      </a:cubicBezTo>
                      <a:cubicBezTo>
                        <a:pt x="148" y="28"/>
                        <a:pt x="149" y="29"/>
                        <a:pt x="150" y="30"/>
                      </a:cubicBezTo>
                      <a:cubicBezTo>
                        <a:pt x="151" y="30"/>
                        <a:pt x="152" y="29"/>
                        <a:pt x="152" y="29"/>
                      </a:cubicBezTo>
                      <a:cubicBezTo>
                        <a:pt x="153" y="29"/>
                        <a:pt x="154" y="27"/>
                        <a:pt x="154" y="27"/>
                      </a:cubicBezTo>
                      <a:cubicBezTo>
                        <a:pt x="154" y="24"/>
                        <a:pt x="154" y="24"/>
                        <a:pt x="154" y="24"/>
                      </a:cubicBezTo>
                      <a:cubicBezTo>
                        <a:pt x="153" y="19"/>
                        <a:pt x="153" y="19"/>
                        <a:pt x="153" y="19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54" y="16"/>
                        <a:pt x="158" y="19"/>
                        <a:pt x="160" y="20"/>
                      </a:cubicBezTo>
                      <a:cubicBezTo>
                        <a:pt x="161" y="21"/>
                        <a:pt x="164" y="24"/>
                        <a:pt x="164" y="24"/>
                      </a:cubicBezTo>
                      <a:cubicBezTo>
                        <a:pt x="164" y="24"/>
                        <a:pt x="169" y="25"/>
                        <a:pt x="170" y="25"/>
                      </a:cubicBezTo>
                      <a:cubicBezTo>
                        <a:pt x="170" y="25"/>
                        <a:pt x="175" y="26"/>
                        <a:pt x="175" y="26"/>
                      </a:cubicBezTo>
                      <a:cubicBezTo>
                        <a:pt x="176" y="24"/>
                        <a:pt x="176" y="24"/>
                        <a:pt x="176" y="24"/>
                      </a:cubicBezTo>
                      <a:cubicBezTo>
                        <a:pt x="179" y="22"/>
                        <a:pt x="179" y="22"/>
                        <a:pt x="179" y="22"/>
                      </a:cubicBezTo>
                      <a:cubicBezTo>
                        <a:pt x="183" y="25"/>
                        <a:pt x="183" y="25"/>
                        <a:pt x="183" y="25"/>
                      </a:cubicBezTo>
                      <a:cubicBezTo>
                        <a:pt x="187" y="24"/>
                        <a:pt x="187" y="24"/>
                        <a:pt x="187" y="24"/>
                      </a:cubicBezTo>
                      <a:close/>
                      <a:moveTo>
                        <a:pt x="5" y="91"/>
                      </a:move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5" y="91"/>
                        <a:pt x="5" y="91"/>
                      </a:cubicBezTo>
                      <a:cubicBezTo>
                        <a:pt x="5" y="91"/>
                        <a:pt x="5" y="91"/>
                        <a:pt x="5" y="91"/>
                      </a:cubicBezTo>
                      <a:close/>
                      <a:moveTo>
                        <a:pt x="1" y="114"/>
                      </a:move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lose/>
                      <a:moveTo>
                        <a:pt x="1" y="114"/>
                      </a:move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1" y="114"/>
                        <a:pt x="1" y="113"/>
                        <a:pt x="1" y="113"/>
                      </a:cubicBezTo>
                      <a:cubicBezTo>
                        <a:pt x="1" y="113"/>
                        <a:pt x="1" y="113"/>
                        <a:pt x="1" y="113"/>
                      </a:cubicBezTo>
                      <a:cubicBezTo>
                        <a:pt x="1" y="113"/>
                        <a:pt x="2" y="113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2" y="112"/>
                        <a:pt x="2" y="112"/>
                        <a:pt x="2" y="112"/>
                      </a:cubicBezTo>
                      <a:cubicBezTo>
                        <a:pt x="1" y="112"/>
                        <a:pt x="1" y="112"/>
                        <a:pt x="1" y="112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lnTo>
                        <a:pt x="1" y="114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11">
                  <a:extLst>
                    <a:ext uri="{FF2B5EF4-FFF2-40B4-BE49-F238E27FC236}">
                      <a16:creationId xmlns:a16="http://schemas.microsoft.com/office/drawing/2014/main" id="{C714C050-55C9-97AF-6B6D-43B36666E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18245" y="4111111"/>
                  <a:ext cx="1553957" cy="1560364"/>
                </a:xfrm>
                <a:custGeom>
                  <a:avLst/>
                  <a:gdLst>
                    <a:gd name="T0" fmla="*/ 269 w 520"/>
                    <a:gd name="T1" fmla="*/ 424 h 538"/>
                    <a:gd name="T2" fmla="*/ 326 w 520"/>
                    <a:gd name="T3" fmla="*/ 423 h 538"/>
                    <a:gd name="T4" fmla="*/ 401 w 520"/>
                    <a:gd name="T5" fmla="*/ 437 h 538"/>
                    <a:gd name="T6" fmla="*/ 432 w 520"/>
                    <a:gd name="T7" fmla="*/ 408 h 538"/>
                    <a:gd name="T8" fmla="*/ 434 w 520"/>
                    <a:gd name="T9" fmla="*/ 407 h 538"/>
                    <a:gd name="T10" fmla="*/ 435 w 520"/>
                    <a:gd name="T11" fmla="*/ 406 h 538"/>
                    <a:gd name="T12" fmla="*/ 436 w 520"/>
                    <a:gd name="T13" fmla="*/ 406 h 538"/>
                    <a:gd name="T14" fmla="*/ 421 w 520"/>
                    <a:gd name="T15" fmla="*/ 359 h 538"/>
                    <a:gd name="T16" fmla="*/ 425 w 520"/>
                    <a:gd name="T17" fmla="*/ 310 h 538"/>
                    <a:gd name="T18" fmla="*/ 418 w 520"/>
                    <a:gd name="T19" fmla="*/ 279 h 538"/>
                    <a:gd name="T20" fmla="*/ 414 w 520"/>
                    <a:gd name="T21" fmla="*/ 263 h 538"/>
                    <a:gd name="T22" fmla="*/ 395 w 520"/>
                    <a:gd name="T23" fmla="*/ 272 h 538"/>
                    <a:gd name="T24" fmla="*/ 384 w 520"/>
                    <a:gd name="T25" fmla="*/ 274 h 538"/>
                    <a:gd name="T26" fmla="*/ 389 w 520"/>
                    <a:gd name="T27" fmla="*/ 259 h 538"/>
                    <a:gd name="T28" fmla="*/ 402 w 520"/>
                    <a:gd name="T29" fmla="*/ 242 h 538"/>
                    <a:gd name="T30" fmla="*/ 411 w 520"/>
                    <a:gd name="T31" fmla="*/ 230 h 538"/>
                    <a:gd name="T32" fmla="*/ 424 w 520"/>
                    <a:gd name="T33" fmla="*/ 215 h 538"/>
                    <a:gd name="T34" fmla="*/ 422 w 520"/>
                    <a:gd name="T35" fmla="*/ 208 h 538"/>
                    <a:gd name="T36" fmla="*/ 434 w 520"/>
                    <a:gd name="T37" fmla="*/ 208 h 538"/>
                    <a:gd name="T38" fmla="*/ 443 w 520"/>
                    <a:gd name="T39" fmla="*/ 202 h 538"/>
                    <a:gd name="T40" fmla="*/ 451 w 520"/>
                    <a:gd name="T41" fmla="*/ 160 h 538"/>
                    <a:gd name="T42" fmla="*/ 430 w 520"/>
                    <a:gd name="T43" fmla="*/ 116 h 538"/>
                    <a:gd name="T44" fmla="*/ 401 w 520"/>
                    <a:gd name="T45" fmla="*/ 94 h 538"/>
                    <a:gd name="T46" fmla="*/ 391 w 520"/>
                    <a:gd name="T47" fmla="*/ 95 h 538"/>
                    <a:gd name="T48" fmla="*/ 383 w 520"/>
                    <a:gd name="T49" fmla="*/ 91 h 538"/>
                    <a:gd name="T50" fmla="*/ 367 w 520"/>
                    <a:gd name="T51" fmla="*/ 82 h 538"/>
                    <a:gd name="T52" fmla="*/ 355 w 520"/>
                    <a:gd name="T53" fmla="*/ 61 h 538"/>
                    <a:gd name="T54" fmla="*/ 335 w 520"/>
                    <a:gd name="T55" fmla="*/ 65 h 538"/>
                    <a:gd name="T56" fmla="*/ 330 w 520"/>
                    <a:gd name="T57" fmla="*/ 48 h 538"/>
                    <a:gd name="T58" fmla="*/ 311 w 520"/>
                    <a:gd name="T59" fmla="*/ 35 h 538"/>
                    <a:gd name="T60" fmla="*/ 291 w 520"/>
                    <a:gd name="T61" fmla="*/ 20 h 538"/>
                    <a:gd name="T62" fmla="*/ 281 w 520"/>
                    <a:gd name="T63" fmla="*/ 1 h 538"/>
                    <a:gd name="T64" fmla="*/ 229 w 520"/>
                    <a:gd name="T65" fmla="*/ 53 h 538"/>
                    <a:gd name="T66" fmla="*/ 145 w 520"/>
                    <a:gd name="T67" fmla="*/ 76 h 538"/>
                    <a:gd name="T68" fmla="*/ 117 w 520"/>
                    <a:gd name="T69" fmla="*/ 65 h 538"/>
                    <a:gd name="T70" fmla="*/ 107 w 520"/>
                    <a:gd name="T71" fmla="*/ 111 h 538"/>
                    <a:gd name="T72" fmla="*/ 46 w 520"/>
                    <a:gd name="T73" fmla="*/ 99 h 538"/>
                    <a:gd name="T74" fmla="*/ 16 w 520"/>
                    <a:gd name="T75" fmla="*/ 117 h 538"/>
                    <a:gd name="T76" fmla="*/ 19 w 520"/>
                    <a:gd name="T77" fmla="*/ 145 h 538"/>
                    <a:gd name="T78" fmla="*/ 58 w 520"/>
                    <a:gd name="T79" fmla="*/ 167 h 538"/>
                    <a:gd name="T80" fmla="*/ 91 w 520"/>
                    <a:gd name="T81" fmla="*/ 200 h 538"/>
                    <a:gd name="T82" fmla="*/ 95 w 520"/>
                    <a:gd name="T83" fmla="*/ 228 h 538"/>
                    <a:gd name="T84" fmla="*/ 109 w 520"/>
                    <a:gd name="T85" fmla="*/ 250 h 538"/>
                    <a:gd name="T86" fmla="*/ 109 w 520"/>
                    <a:gd name="T87" fmla="*/ 265 h 538"/>
                    <a:gd name="T88" fmla="*/ 114 w 520"/>
                    <a:gd name="T89" fmla="*/ 284 h 538"/>
                    <a:gd name="T90" fmla="*/ 92 w 520"/>
                    <a:gd name="T91" fmla="*/ 371 h 538"/>
                    <a:gd name="T92" fmla="*/ 159 w 520"/>
                    <a:gd name="T93" fmla="*/ 443 h 538"/>
                    <a:gd name="T94" fmla="*/ 193 w 520"/>
                    <a:gd name="T95" fmla="*/ 453 h 538"/>
                    <a:gd name="T96" fmla="*/ 197 w 520"/>
                    <a:gd name="T97" fmla="*/ 450 h 538"/>
                    <a:gd name="T98" fmla="*/ 203 w 520"/>
                    <a:gd name="T99" fmla="*/ 453 h 538"/>
                    <a:gd name="T100" fmla="*/ 208 w 520"/>
                    <a:gd name="T101" fmla="*/ 456 h 538"/>
                    <a:gd name="T102" fmla="*/ 203 w 520"/>
                    <a:gd name="T103" fmla="*/ 460 h 538"/>
                    <a:gd name="T104" fmla="*/ 198 w 520"/>
                    <a:gd name="T105" fmla="*/ 462 h 538"/>
                    <a:gd name="T106" fmla="*/ 243 w 520"/>
                    <a:gd name="T107" fmla="*/ 471 h 538"/>
                    <a:gd name="T108" fmla="*/ 193 w 520"/>
                    <a:gd name="T109" fmla="*/ 458 h 538"/>
                    <a:gd name="T110" fmla="*/ 449 w 520"/>
                    <a:gd name="T111" fmla="*/ 200 h 538"/>
                    <a:gd name="T112" fmla="*/ 511 w 520"/>
                    <a:gd name="T113" fmla="*/ 523 h 538"/>
                    <a:gd name="T114" fmla="*/ 517 w 520"/>
                    <a:gd name="T115" fmla="*/ 468 h 538"/>
                    <a:gd name="T116" fmla="*/ 485 w 520"/>
                    <a:gd name="T117" fmla="*/ 478 h 538"/>
                    <a:gd name="T118" fmla="*/ 493 w 520"/>
                    <a:gd name="T119" fmla="*/ 520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0" h="538">
                      <a:moveTo>
                        <a:pt x="259" y="471"/>
                      </a:moveTo>
                      <a:cubicBezTo>
                        <a:pt x="261" y="468"/>
                        <a:pt x="261" y="468"/>
                        <a:pt x="261" y="468"/>
                      </a:cubicBezTo>
                      <a:cubicBezTo>
                        <a:pt x="261" y="468"/>
                        <a:pt x="261" y="462"/>
                        <a:pt x="259" y="461"/>
                      </a:cubicBezTo>
                      <a:cubicBezTo>
                        <a:pt x="258" y="460"/>
                        <a:pt x="257" y="459"/>
                        <a:pt x="257" y="459"/>
                      </a:cubicBezTo>
                      <a:cubicBezTo>
                        <a:pt x="257" y="459"/>
                        <a:pt x="257" y="455"/>
                        <a:pt x="257" y="453"/>
                      </a:cubicBezTo>
                      <a:cubicBezTo>
                        <a:pt x="257" y="452"/>
                        <a:pt x="257" y="448"/>
                        <a:pt x="257" y="447"/>
                      </a:cubicBezTo>
                      <a:cubicBezTo>
                        <a:pt x="257" y="446"/>
                        <a:pt x="258" y="442"/>
                        <a:pt x="258" y="441"/>
                      </a:cubicBezTo>
                      <a:cubicBezTo>
                        <a:pt x="258" y="441"/>
                        <a:pt x="257" y="441"/>
                        <a:pt x="259" y="439"/>
                      </a:cubicBezTo>
                      <a:cubicBezTo>
                        <a:pt x="261" y="436"/>
                        <a:pt x="261" y="434"/>
                        <a:pt x="261" y="434"/>
                      </a:cubicBezTo>
                      <a:cubicBezTo>
                        <a:pt x="265" y="429"/>
                        <a:pt x="265" y="429"/>
                        <a:pt x="265" y="429"/>
                      </a:cubicBezTo>
                      <a:cubicBezTo>
                        <a:pt x="265" y="429"/>
                        <a:pt x="268" y="424"/>
                        <a:pt x="269" y="424"/>
                      </a:cubicBezTo>
                      <a:cubicBezTo>
                        <a:pt x="270" y="425"/>
                        <a:pt x="274" y="424"/>
                        <a:pt x="275" y="424"/>
                      </a:cubicBezTo>
                      <a:cubicBezTo>
                        <a:pt x="276" y="424"/>
                        <a:pt x="280" y="428"/>
                        <a:pt x="282" y="424"/>
                      </a:cubicBezTo>
                      <a:cubicBezTo>
                        <a:pt x="284" y="421"/>
                        <a:pt x="285" y="419"/>
                        <a:pt x="285" y="418"/>
                      </a:cubicBezTo>
                      <a:cubicBezTo>
                        <a:pt x="286" y="417"/>
                        <a:pt x="287" y="414"/>
                        <a:pt x="290" y="414"/>
                      </a:cubicBezTo>
                      <a:cubicBezTo>
                        <a:pt x="293" y="413"/>
                        <a:pt x="300" y="413"/>
                        <a:pt x="300" y="413"/>
                      </a:cubicBezTo>
                      <a:cubicBezTo>
                        <a:pt x="303" y="414"/>
                        <a:pt x="303" y="414"/>
                        <a:pt x="303" y="414"/>
                      </a:cubicBezTo>
                      <a:cubicBezTo>
                        <a:pt x="311" y="417"/>
                        <a:pt x="311" y="417"/>
                        <a:pt x="311" y="417"/>
                      </a:cubicBezTo>
                      <a:cubicBezTo>
                        <a:pt x="311" y="417"/>
                        <a:pt x="314" y="417"/>
                        <a:pt x="316" y="417"/>
                      </a:cubicBezTo>
                      <a:cubicBezTo>
                        <a:pt x="317" y="417"/>
                        <a:pt x="318" y="417"/>
                        <a:pt x="318" y="417"/>
                      </a:cubicBezTo>
                      <a:cubicBezTo>
                        <a:pt x="321" y="421"/>
                        <a:pt x="321" y="421"/>
                        <a:pt x="321" y="421"/>
                      </a:cubicBezTo>
                      <a:cubicBezTo>
                        <a:pt x="321" y="421"/>
                        <a:pt x="325" y="423"/>
                        <a:pt x="326" y="423"/>
                      </a:cubicBezTo>
                      <a:cubicBezTo>
                        <a:pt x="327" y="423"/>
                        <a:pt x="335" y="421"/>
                        <a:pt x="335" y="421"/>
                      </a:cubicBezTo>
                      <a:cubicBezTo>
                        <a:pt x="335" y="421"/>
                        <a:pt x="338" y="420"/>
                        <a:pt x="339" y="421"/>
                      </a:cubicBezTo>
                      <a:cubicBezTo>
                        <a:pt x="340" y="422"/>
                        <a:pt x="343" y="423"/>
                        <a:pt x="344" y="424"/>
                      </a:cubicBezTo>
                      <a:cubicBezTo>
                        <a:pt x="344" y="425"/>
                        <a:pt x="352" y="429"/>
                        <a:pt x="354" y="430"/>
                      </a:cubicBezTo>
                      <a:cubicBezTo>
                        <a:pt x="355" y="431"/>
                        <a:pt x="359" y="430"/>
                        <a:pt x="359" y="430"/>
                      </a:cubicBezTo>
                      <a:cubicBezTo>
                        <a:pt x="361" y="435"/>
                        <a:pt x="361" y="435"/>
                        <a:pt x="361" y="435"/>
                      </a:cubicBezTo>
                      <a:cubicBezTo>
                        <a:pt x="371" y="438"/>
                        <a:pt x="371" y="438"/>
                        <a:pt x="371" y="438"/>
                      </a:cubicBezTo>
                      <a:cubicBezTo>
                        <a:pt x="375" y="438"/>
                        <a:pt x="375" y="438"/>
                        <a:pt x="375" y="438"/>
                      </a:cubicBezTo>
                      <a:cubicBezTo>
                        <a:pt x="389" y="443"/>
                        <a:pt x="389" y="443"/>
                        <a:pt x="389" y="443"/>
                      </a:cubicBezTo>
                      <a:cubicBezTo>
                        <a:pt x="398" y="436"/>
                        <a:pt x="398" y="436"/>
                        <a:pt x="398" y="436"/>
                      </a:cubicBezTo>
                      <a:cubicBezTo>
                        <a:pt x="398" y="436"/>
                        <a:pt x="400" y="437"/>
                        <a:pt x="401" y="437"/>
                      </a:cubicBezTo>
                      <a:cubicBezTo>
                        <a:pt x="402" y="437"/>
                        <a:pt x="404" y="429"/>
                        <a:pt x="404" y="429"/>
                      </a:cubicBezTo>
                      <a:cubicBezTo>
                        <a:pt x="404" y="429"/>
                        <a:pt x="404" y="427"/>
                        <a:pt x="405" y="427"/>
                      </a:cubicBezTo>
                      <a:cubicBezTo>
                        <a:pt x="407" y="427"/>
                        <a:pt x="414" y="424"/>
                        <a:pt x="414" y="424"/>
                      </a:cubicBezTo>
                      <a:cubicBezTo>
                        <a:pt x="414" y="423"/>
                        <a:pt x="413" y="419"/>
                        <a:pt x="416" y="418"/>
                      </a:cubicBezTo>
                      <a:cubicBezTo>
                        <a:pt x="418" y="417"/>
                        <a:pt x="422" y="414"/>
                        <a:pt x="422" y="414"/>
                      </a:cubicBezTo>
                      <a:cubicBezTo>
                        <a:pt x="423" y="413"/>
                        <a:pt x="421" y="411"/>
                        <a:pt x="424" y="410"/>
                      </a:cubicBezTo>
                      <a:cubicBezTo>
                        <a:pt x="426" y="410"/>
                        <a:pt x="429" y="409"/>
                        <a:pt x="431" y="409"/>
                      </a:cubicBezTo>
                      <a:cubicBezTo>
                        <a:pt x="431" y="409"/>
                        <a:pt x="431" y="409"/>
                        <a:pt x="431" y="409"/>
                      </a:cubicBezTo>
                      <a:cubicBezTo>
                        <a:pt x="431" y="408"/>
                        <a:pt x="431" y="408"/>
                        <a:pt x="431" y="408"/>
                      </a:cubicBezTo>
                      <a:cubicBezTo>
                        <a:pt x="431" y="408"/>
                        <a:pt x="431" y="408"/>
                        <a:pt x="431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2" y="408"/>
                        <a:pt x="432" y="408"/>
                        <a:pt x="432" y="408"/>
                      </a:cubicBezTo>
                      <a:cubicBezTo>
                        <a:pt x="433" y="407"/>
                        <a:pt x="433" y="407"/>
                        <a:pt x="433" y="407"/>
                      </a:cubicBezTo>
                      <a:cubicBezTo>
                        <a:pt x="433" y="407"/>
                        <a:pt x="433" y="407"/>
                        <a:pt x="433" y="407"/>
                      </a:cubicBezTo>
                      <a:cubicBezTo>
                        <a:pt x="433" y="407"/>
                        <a:pt x="433" y="407"/>
                        <a:pt x="433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4" y="407"/>
                        <a:pt x="434" y="407"/>
                        <a:pt x="434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7"/>
                        <a:pt x="435" y="407"/>
                        <a:pt x="435" y="407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5" y="406"/>
                        <a:pt x="435" y="406"/>
                        <a:pt x="435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6" y="406"/>
                        <a:pt x="436" y="406"/>
                        <a:pt x="436" y="406"/>
                      </a:cubicBezTo>
                      <a:cubicBezTo>
                        <a:pt x="437" y="405"/>
                        <a:pt x="438" y="405"/>
                        <a:pt x="438" y="405"/>
                      </a:cubicBezTo>
                      <a:cubicBezTo>
                        <a:pt x="444" y="400"/>
                        <a:pt x="444" y="400"/>
                        <a:pt x="444" y="400"/>
                      </a:cubicBezTo>
                      <a:cubicBezTo>
                        <a:pt x="447" y="389"/>
                        <a:pt x="447" y="389"/>
                        <a:pt x="447" y="389"/>
                      </a:cubicBezTo>
                      <a:cubicBezTo>
                        <a:pt x="443" y="386"/>
                        <a:pt x="443" y="386"/>
                        <a:pt x="443" y="386"/>
                      </a:cubicBezTo>
                      <a:cubicBezTo>
                        <a:pt x="434" y="386"/>
                        <a:pt x="434" y="386"/>
                        <a:pt x="434" y="386"/>
                      </a:cubicBezTo>
                      <a:cubicBezTo>
                        <a:pt x="424" y="382"/>
                        <a:pt x="424" y="382"/>
                        <a:pt x="424" y="382"/>
                      </a:cubicBezTo>
                      <a:cubicBezTo>
                        <a:pt x="419" y="374"/>
                        <a:pt x="419" y="374"/>
                        <a:pt x="419" y="374"/>
                      </a:cubicBezTo>
                      <a:cubicBezTo>
                        <a:pt x="416" y="374"/>
                        <a:pt x="416" y="374"/>
                        <a:pt x="416" y="374"/>
                      </a:cubicBezTo>
                      <a:cubicBezTo>
                        <a:pt x="415" y="367"/>
                        <a:pt x="413" y="370"/>
                        <a:pt x="417" y="365"/>
                      </a:cubicBezTo>
                      <a:cubicBezTo>
                        <a:pt x="421" y="359"/>
                        <a:pt x="421" y="359"/>
                        <a:pt x="421" y="359"/>
                      </a:cubicBezTo>
                      <a:cubicBezTo>
                        <a:pt x="420" y="349"/>
                        <a:pt x="420" y="349"/>
                        <a:pt x="420" y="349"/>
                      </a:cubicBezTo>
                      <a:cubicBezTo>
                        <a:pt x="417" y="346"/>
                        <a:pt x="417" y="346"/>
                        <a:pt x="417" y="346"/>
                      </a:cubicBezTo>
                      <a:cubicBezTo>
                        <a:pt x="412" y="343"/>
                        <a:pt x="412" y="343"/>
                        <a:pt x="412" y="343"/>
                      </a:cubicBezTo>
                      <a:cubicBezTo>
                        <a:pt x="412" y="343"/>
                        <a:pt x="409" y="339"/>
                        <a:pt x="408" y="338"/>
                      </a:cubicBezTo>
                      <a:cubicBezTo>
                        <a:pt x="408" y="338"/>
                        <a:pt x="408" y="336"/>
                        <a:pt x="408" y="336"/>
                      </a:cubicBezTo>
                      <a:cubicBezTo>
                        <a:pt x="407" y="335"/>
                        <a:pt x="411" y="335"/>
                        <a:pt x="411" y="335"/>
                      </a:cubicBezTo>
                      <a:cubicBezTo>
                        <a:pt x="412" y="335"/>
                        <a:pt x="415" y="334"/>
                        <a:pt x="416" y="334"/>
                      </a:cubicBezTo>
                      <a:cubicBezTo>
                        <a:pt x="417" y="334"/>
                        <a:pt x="421" y="330"/>
                        <a:pt x="421" y="330"/>
                      </a:cubicBezTo>
                      <a:cubicBezTo>
                        <a:pt x="421" y="330"/>
                        <a:pt x="423" y="326"/>
                        <a:pt x="425" y="325"/>
                      </a:cubicBezTo>
                      <a:cubicBezTo>
                        <a:pt x="426" y="324"/>
                        <a:pt x="428" y="316"/>
                        <a:pt x="428" y="315"/>
                      </a:cubicBezTo>
                      <a:cubicBezTo>
                        <a:pt x="428" y="315"/>
                        <a:pt x="426" y="310"/>
                        <a:pt x="425" y="310"/>
                      </a:cubicBezTo>
                      <a:cubicBezTo>
                        <a:pt x="416" y="306"/>
                        <a:pt x="418" y="304"/>
                        <a:pt x="414" y="302"/>
                      </a:cubicBezTo>
                      <a:cubicBezTo>
                        <a:pt x="414" y="297"/>
                        <a:pt x="414" y="297"/>
                        <a:pt x="414" y="297"/>
                      </a:cubicBezTo>
                      <a:cubicBezTo>
                        <a:pt x="419" y="293"/>
                        <a:pt x="419" y="293"/>
                        <a:pt x="419" y="293"/>
                      </a:cubicBezTo>
                      <a:cubicBezTo>
                        <a:pt x="420" y="292"/>
                        <a:pt x="422" y="291"/>
                        <a:pt x="423" y="291"/>
                      </a:cubicBezTo>
                      <a:cubicBezTo>
                        <a:pt x="424" y="289"/>
                        <a:pt x="424" y="289"/>
                        <a:pt x="424" y="289"/>
                      </a:cubicBezTo>
                      <a:cubicBezTo>
                        <a:pt x="424" y="289"/>
                        <a:pt x="422" y="287"/>
                        <a:pt x="422" y="287"/>
                      </a:cubicBezTo>
                      <a:cubicBezTo>
                        <a:pt x="422" y="287"/>
                        <a:pt x="421" y="286"/>
                        <a:pt x="420" y="286"/>
                      </a:cubicBezTo>
                      <a:cubicBezTo>
                        <a:pt x="420" y="286"/>
                        <a:pt x="419" y="285"/>
                        <a:pt x="419" y="285"/>
                      </a:cubicBezTo>
                      <a:cubicBezTo>
                        <a:pt x="419" y="285"/>
                        <a:pt x="418" y="284"/>
                        <a:pt x="417" y="284"/>
                      </a:cubicBezTo>
                      <a:cubicBezTo>
                        <a:pt x="416" y="284"/>
                        <a:pt x="417" y="282"/>
                        <a:pt x="418" y="282"/>
                      </a:cubicBezTo>
                      <a:cubicBezTo>
                        <a:pt x="418" y="281"/>
                        <a:pt x="418" y="279"/>
                        <a:pt x="418" y="279"/>
                      </a:cubicBezTo>
                      <a:cubicBezTo>
                        <a:pt x="418" y="279"/>
                        <a:pt x="415" y="279"/>
                        <a:pt x="414" y="279"/>
                      </a:cubicBezTo>
                      <a:cubicBezTo>
                        <a:pt x="414" y="278"/>
                        <a:pt x="414" y="278"/>
                        <a:pt x="414" y="278"/>
                      </a:cubicBezTo>
                      <a:cubicBezTo>
                        <a:pt x="414" y="278"/>
                        <a:pt x="415" y="275"/>
                        <a:pt x="416" y="275"/>
                      </a:cubicBezTo>
                      <a:cubicBezTo>
                        <a:pt x="416" y="274"/>
                        <a:pt x="416" y="273"/>
                        <a:pt x="416" y="273"/>
                      </a:cubicBezTo>
                      <a:cubicBezTo>
                        <a:pt x="416" y="273"/>
                        <a:pt x="416" y="272"/>
                        <a:pt x="416" y="270"/>
                      </a:cubicBezTo>
                      <a:cubicBezTo>
                        <a:pt x="417" y="269"/>
                        <a:pt x="416" y="269"/>
                        <a:pt x="416" y="269"/>
                      </a:cubicBezTo>
                      <a:cubicBezTo>
                        <a:pt x="416" y="269"/>
                        <a:pt x="415" y="268"/>
                        <a:pt x="414" y="268"/>
                      </a:cubicBezTo>
                      <a:cubicBezTo>
                        <a:pt x="414" y="268"/>
                        <a:pt x="414" y="268"/>
                        <a:pt x="415" y="267"/>
                      </a:cubicBezTo>
                      <a:cubicBezTo>
                        <a:pt x="416" y="265"/>
                        <a:pt x="416" y="266"/>
                        <a:pt x="416" y="266"/>
                      </a:cubicBezTo>
                      <a:cubicBezTo>
                        <a:pt x="416" y="264"/>
                        <a:pt x="416" y="264"/>
                        <a:pt x="416" y="264"/>
                      </a:cubicBezTo>
                      <a:cubicBezTo>
                        <a:pt x="414" y="263"/>
                        <a:pt x="414" y="263"/>
                        <a:pt x="414" y="263"/>
                      </a:cubicBezTo>
                      <a:cubicBezTo>
                        <a:pt x="411" y="261"/>
                        <a:pt x="411" y="261"/>
                        <a:pt x="411" y="261"/>
                      </a:cubicBezTo>
                      <a:cubicBezTo>
                        <a:pt x="411" y="261"/>
                        <a:pt x="407" y="261"/>
                        <a:pt x="407" y="261"/>
                      </a:cubicBezTo>
                      <a:cubicBezTo>
                        <a:pt x="407" y="261"/>
                        <a:pt x="404" y="261"/>
                        <a:pt x="404" y="261"/>
                      </a:cubicBezTo>
                      <a:cubicBezTo>
                        <a:pt x="402" y="262"/>
                        <a:pt x="402" y="262"/>
                        <a:pt x="402" y="262"/>
                      </a:cubicBezTo>
                      <a:cubicBezTo>
                        <a:pt x="401" y="263"/>
                        <a:pt x="401" y="263"/>
                        <a:pt x="401" y="263"/>
                      </a:cubicBezTo>
                      <a:cubicBezTo>
                        <a:pt x="398" y="264"/>
                        <a:pt x="398" y="264"/>
                        <a:pt x="398" y="264"/>
                      </a:cubicBezTo>
                      <a:cubicBezTo>
                        <a:pt x="395" y="265"/>
                        <a:pt x="395" y="265"/>
                        <a:pt x="395" y="265"/>
                      </a:cubicBezTo>
                      <a:cubicBezTo>
                        <a:pt x="395" y="265"/>
                        <a:pt x="394" y="267"/>
                        <a:pt x="393" y="268"/>
                      </a:cubicBezTo>
                      <a:cubicBezTo>
                        <a:pt x="393" y="268"/>
                        <a:pt x="393" y="269"/>
                        <a:pt x="393" y="269"/>
                      </a:cubicBezTo>
                      <a:cubicBezTo>
                        <a:pt x="395" y="270"/>
                        <a:pt x="395" y="270"/>
                        <a:pt x="395" y="270"/>
                      </a:cubicBezTo>
                      <a:cubicBezTo>
                        <a:pt x="395" y="272"/>
                        <a:pt x="395" y="272"/>
                        <a:pt x="395" y="272"/>
                      </a:cubicBezTo>
                      <a:cubicBezTo>
                        <a:pt x="396" y="272"/>
                        <a:pt x="396" y="272"/>
                        <a:pt x="396" y="272"/>
                      </a:cubicBezTo>
                      <a:cubicBezTo>
                        <a:pt x="395" y="274"/>
                        <a:pt x="395" y="274"/>
                        <a:pt x="395" y="274"/>
                      </a:cubicBezTo>
                      <a:cubicBezTo>
                        <a:pt x="395" y="274"/>
                        <a:pt x="394" y="274"/>
                        <a:pt x="393" y="275"/>
                      </a:cubicBezTo>
                      <a:cubicBezTo>
                        <a:pt x="392" y="276"/>
                        <a:pt x="392" y="277"/>
                        <a:pt x="392" y="277"/>
                      </a:cubicBezTo>
                      <a:cubicBezTo>
                        <a:pt x="389" y="278"/>
                        <a:pt x="389" y="278"/>
                        <a:pt x="389" y="278"/>
                      </a:cubicBezTo>
                      <a:cubicBezTo>
                        <a:pt x="387" y="277"/>
                        <a:pt x="387" y="277"/>
                        <a:pt x="387" y="277"/>
                      </a:cubicBezTo>
                      <a:cubicBezTo>
                        <a:pt x="385" y="278"/>
                        <a:pt x="385" y="278"/>
                        <a:pt x="385" y="278"/>
                      </a:cubicBezTo>
                      <a:cubicBezTo>
                        <a:pt x="384" y="278"/>
                        <a:pt x="384" y="278"/>
                        <a:pt x="384" y="278"/>
                      </a:cubicBezTo>
                      <a:cubicBezTo>
                        <a:pt x="384" y="276"/>
                        <a:pt x="384" y="276"/>
                        <a:pt x="384" y="276"/>
                      </a:cubicBezTo>
                      <a:cubicBezTo>
                        <a:pt x="383" y="275"/>
                        <a:pt x="383" y="275"/>
                        <a:pt x="383" y="275"/>
                      </a:cubicBezTo>
                      <a:cubicBezTo>
                        <a:pt x="384" y="274"/>
                        <a:pt x="384" y="274"/>
                        <a:pt x="384" y="274"/>
                      </a:cubicBezTo>
                      <a:cubicBezTo>
                        <a:pt x="384" y="274"/>
                        <a:pt x="385" y="273"/>
                        <a:pt x="385" y="273"/>
                      </a:cubicBezTo>
                      <a:cubicBezTo>
                        <a:pt x="386" y="273"/>
                        <a:pt x="387" y="272"/>
                        <a:pt x="387" y="272"/>
                      </a:cubicBezTo>
                      <a:cubicBezTo>
                        <a:pt x="389" y="272"/>
                        <a:pt x="389" y="272"/>
                        <a:pt x="389" y="272"/>
                      </a:cubicBezTo>
                      <a:cubicBezTo>
                        <a:pt x="389" y="270"/>
                        <a:pt x="389" y="270"/>
                        <a:pt x="389" y="270"/>
                      </a:cubicBezTo>
                      <a:cubicBezTo>
                        <a:pt x="390" y="268"/>
                        <a:pt x="390" y="268"/>
                        <a:pt x="390" y="268"/>
                      </a:cubicBezTo>
                      <a:cubicBezTo>
                        <a:pt x="390" y="265"/>
                        <a:pt x="390" y="265"/>
                        <a:pt x="390" y="265"/>
                      </a:cubicBezTo>
                      <a:cubicBezTo>
                        <a:pt x="389" y="264"/>
                        <a:pt x="389" y="264"/>
                        <a:pt x="389" y="264"/>
                      </a:cubicBezTo>
                      <a:cubicBezTo>
                        <a:pt x="388" y="263"/>
                        <a:pt x="388" y="263"/>
                        <a:pt x="388" y="263"/>
                      </a:cubicBezTo>
                      <a:cubicBezTo>
                        <a:pt x="388" y="262"/>
                        <a:pt x="388" y="262"/>
                        <a:pt x="388" y="262"/>
                      </a:cubicBezTo>
                      <a:cubicBezTo>
                        <a:pt x="388" y="260"/>
                        <a:pt x="388" y="260"/>
                        <a:pt x="388" y="260"/>
                      </a:cubicBezTo>
                      <a:cubicBezTo>
                        <a:pt x="389" y="259"/>
                        <a:pt x="389" y="259"/>
                        <a:pt x="389" y="259"/>
                      </a:cubicBezTo>
                      <a:cubicBezTo>
                        <a:pt x="389" y="259"/>
                        <a:pt x="390" y="258"/>
                        <a:pt x="390" y="257"/>
                      </a:cubicBezTo>
                      <a:cubicBezTo>
                        <a:pt x="390" y="257"/>
                        <a:pt x="390" y="255"/>
                        <a:pt x="390" y="255"/>
                      </a:cubicBezTo>
                      <a:cubicBezTo>
                        <a:pt x="390" y="255"/>
                        <a:pt x="390" y="254"/>
                        <a:pt x="390" y="254"/>
                      </a:cubicBezTo>
                      <a:cubicBezTo>
                        <a:pt x="394" y="250"/>
                        <a:pt x="394" y="250"/>
                        <a:pt x="394" y="250"/>
                      </a:cubicBezTo>
                      <a:cubicBezTo>
                        <a:pt x="396" y="248"/>
                        <a:pt x="396" y="248"/>
                        <a:pt x="396" y="248"/>
                      </a:cubicBezTo>
                      <a:cubicBezTo>
                        <a:pt x="396" y="248"/>
                        <a:pt x="398" y="248"/>
                        <a:pt x="398" y="247"/>
                      </a:cubicBezTo>
                      <a:cubicBezTo>
                        <a:pt x="398" y="247"/>
                        <a:pt x="400" y="247"/>
                        <a:pt x="400" y="247"/>
                      </a:cubicBezTo>
                      <a:cubicBezTo>
                        <a:pt x="400" y="247"/>
                        <a:pt x="401" y="246"/>
                        <a:pt x="401" y="246"/>
                      </a:cubicBezTo>
                      <a:cubicBezTo>
                        <a:pt x="402" y="245"/>
                        <a:pt x="402" y="244"/>
                        <a:pt x="402" y="244"/>
                      </a:cubicBezTo>
                      <a:cubicBezTo>
                        <a:pt x="402" y="244"/>
                        <a:pt x="402" y="243"/>
                        <a:pt x="402" y="243"/>
                      </a:cubicBezTo>
                      <a:cubicBezTo>
                        <a:pt x="402" y="243"/>
                        <a:pt x="402" y="242"/>
                        <a:pt x="402" y="242"/>
                      </a:cubicBezTo>
                      <a:cubicBezTo>
                        <a:pt x="402" y="242"/>
                        <a:pt x="402" y="241"/>
                        <a:pt x="402" y="241"/>
                      </a:cubicBezTo>
                      <a:cubicBezTo>
                        <a:pt x="402" y="240"/>
                        <a:pt x="403" y="240"/>
                        <a:pt x="403" y="240"/>
                      </a:cubicBezTo>
                      <a:cubicBezTo>
                        <a:pt x="403" y="238"/>
                        <a:pt x="403" y="238"/>
                        <a:pt x="403" y="238"/>
                      </a:cubicBezTo>
                      <a:cubicBezTo>
                        <a:pt x="403" y="238"/>
                        <a:pt x="402" y="237"/>
                        <a:pt x="402" y="236"/>
                      </a:cubicBezTo>
                      <a:cubicBezTo>
                        <a:pt x="402" y="236"/>
                        <a:pt x="402" y="236"/>
                        <a:pt x="402" y="235"/>
                      </a:cubicBezTo>
                      <a:cubicBezTo>
                        <a:pt x="403" y="234"/>
                        <a:pt x="404" y="234"/>
                        <a:pt x="404" y="234"/>
                      </a:cubicBezTo>
                      <a:cubicBezTo>
                        <a:pt x="406" y="234"/>
                        <a:pt x="406" y="234"/>
                        <a:pt x="406" y="234"/>
                      </a:cubicBezTo>
                      <a:cubicBezTo>
                        <a:pt x="406" y="234"/>
                        <a:pt x="407" y="233"/>
                        <a:pt x="408" y="233"/>
                      </a:cubicBezTo>
                      <a:cubicBezTo>
                        <a:pt x="408" y="233"/>
                        <a:pt x="409" y="232"/>
                        <a:pt x="409" y="232"/>
                      </a:cubicBezTo>
                      <a:cubicBezTo>
                        <a:pt x="410" y="230"/>
                        <a:pt x="410" y="230"/>
                        <a:pt x="410" y="230"/>
                      </a:cubicBezTo>
                      <a:cubicBezTo>
                        <a:pt x="411" y="230"/>
                        <a:pt x="411" y="230"/>
                        <a:pt x="411" y="230"/>
                      </a:cubicBezTo>
                      <a:cubicBezTo>
                        <a:pt x="412" y="229"/>
                        <a:pt x="412" y="229"/>
                        <a:pt x="412" y="229"/>
                      </a:cubicBezTo>
                      <a:cubicBezTo>
                        <a:pt x="412" y="227"/>
                        <a:pt x="412" y="227"/>
                        <a:pt x="412" y="227"/>
                      </a:cubicBezTo>
                      <a:cubicBezTo>
                        <a:pt x="414" y="226"/>
                        <a:pt x="414" y="226"/>
                        <a:pt x="414" y="226"/>
                      </a:cubicBezTo>
                      <a:cubicBezTo>
                        <a:pt x="414" y="225"/>
                        <a:pt x="414" y="225"/>
                        <a:pt x="414" y="225"/>
                      </a:cubicBezTo>
                      <a:cubicBezTo>
                        <a:pt x="415" y="224"/>
                        <a:pt x="415" y="224"/>
                        <a:pt x="415" y="224"/>
                      </a:cubicBezTo>
                      <a:cubicBezTo>
                        <a:pt x="416" y="224"/>
                        <a:pt x="416" y="224"/>
                        <a:pt x="416" y="224"/>
                      </a:cubicBezTo>
                      <a:cubicBezTo>
                        <a:pt x="418" y="222"/>
                        <a:pt x="418" y="222"/>
                        <a:pt x="418" y="222"/>
                      </a:cubicBezTo>
                      <a:cubicBezTo>
                        <a:pt x="420" y="221"/>
                        <a:pt x="420" y="221"/>
                        <a:pt x="420" y="221"/>
                      </a:cubicBezTo>
                      <a:cubicBezTo>
                        <a:pt x="420" y="221"/>
                        <a:pt x="421" y="219"/>
                        <a:pt x="421" y="218"/>
                      </a:cubicBezTo>
                      <a:cubicBezTo>
                        <a:pt x="421" y="217"/>
                        <a:pt x="421" y="217"/>
                        <a:pt x="422" y="216"/>
                      </a:cubicBezTo>
                      <a:cubicBezTo>
                        <a:pt x="422" y="216"/>
                        <a:pt x="423" y="216"/>
                        <a:pt x="424" y="215"/>
                      </a:cubicBezTo>
                      <a:cubicBezTo>
                        <a:pt x="424" y="215"/>
                        <a:pt x="424" y="214"/>
                        <a:pt x="424" y="214"/>
                      </a:cubicBezTo>
                      <a:cubicBezTo>
                        <a:pt x="425" y="214"/>
                        <a:pt x="425" y="214"/>
                        <a:pt x="425" y="214"/>
                      </a:cubicBezTo>
                      <a:cubicBezTo>
                        <a:pt x="425" y="212"/>
                        <a:pt x="425" y="212"/>
                        <a:pt x="425" y="212"/>
                      </a:cubicBezTo>
                      <a:cubicBezTo>
                        <a:pt x="425" y="211"/>
                        <a:pt x="425" y="211"/>
                        <a:pt x="425" y="211"/>
                      </a:cubicBezTo>
                      <a:cubicBezTo>
                        <a:pt x="425" y="211"/>
                        <a:pt x="423" y="212"/>
                        <a:pt x="423" y="212"/>
                      </a:cubicBezTo>
                      <a:cubicBezTo>
                        <a:pt x="423" y="212"/>
                        <a:pt x="422" y="212"/>
                        <a:pt x="421" y="212"/>
                      </a:cubicBezTo>
                      <a:cubicBezTo>
                        <a:pt x="421" y="212"/>
                        <a:pt x="420" y="212"/>
                        <a:pt x="419" y="212"/>
                      </a:cubicBezTo>
                      <a:cubicBezTo>
                        <a:pt x="418" y="211"/>
                        <a:pt x="419" y="211"/>
                        <a:pt x="419" y="211"/>
                      </a:cubicBezTo>
                      <a:cubicBezTo>
                        <a:pt x="419" y="211"/>
                        <a:pt x="420" y="211"/>
                        <a:pt x="420" y="210"/>
                      </a:cubicBezTo>
                      <a:cubicBezTo>
                        <a:pt x="420" y="210"/>
                        <a:pt x="421" y="208"/>
                        <a:pt x="421" y="208"/>
                      </a:cubicBezTo>
                      <a:cubicBezTo>
                        <a:pt x="422" y="208"/>
                        <a:pt x="422" y="208"/>
                        <a:pt x="422" y="208"/>
                      </a:cubicBezTo>
                      <a:cubicBezTo>
                        <a:pt x="423" y="207"/>
                        <a:pt x="423" y="207"/>
                        <a:pt x="423" y="207"/>
                      </a:cubicBezTo>
                      <a:cubicBezTo>
                        <a:pt x="423" y="207"/>
                        <a:pt x="424" y="207"/>
                        <a:pt x="424" y="207"/>
                      </a:cubicBezTo>
                      <a:cubicBezTo>
                        <a:pt x="424" y="207"/>
                        <a:pt x="423" y="206"/>
                        <a:pt x="423" y="206"/>
                      </a:cubicBezTo>
                      <a:cubicBezTo>
                        <a:pt x="423" y="204"/>
                        <a:pt x="423" y="204"/>
                        <a:pt x="423" y="204"/>
                      </a:cubicBezTo>
                      <a:cubicBezTo>
                        <a:pt x="425" y="205"/>
                        <a:pt x="425" y="205"/>
                        <a:pt x="425" y="205"/>
                      </a:cubicBezTo>
                      <a:cubicBezTo>
                        <a:pt x="428" y="205"/>
                        <a:pt x="428" y="205"/>
                        <a:pt x="428" y="205"/>
                      </a:cubicBezTo>
                      <a:cubicBezTo>
                        <a:pt x="429" y="204"/>
                        <a:pt x="429" y="204"/>
                        <a:pt x="429" y="204"/>
                      </a:cubicBezTo>
                      <a:cubicBezTo>
                        <a:pt x="429" y="204"/>
                        <a:pt x="430" y="206"/>
                        <a:pt x="430" y="206"/>
                      </a:cubicBezTo>
                      <a:cubicBezTo>
                        <a:pt x="430" y="207"/>
                        <a:pt x="430" y="208"/>
                        <a:pt x="431" y="208"/>
                      </a:cubicBezTo>
                      <a:cubicBezTo>
                        <a:pt x="431" y="208"/>
                        <a:pt x="433" y="209"/>
                        <a:pt x="433" y="209"/>
                      </a:cubicBezTo>
                      <a:cubicBezTo>
                        <a:pt x="433" y="209"/>
                        <a:pt x="433" y="208"/>
                        <a:pt x="434" y="208"/>
                      </a:cubicBezTo>
                      <a:cubicBezTo>
                        <a:pt x="434" y="208"/>
                        <a:pt x="435" y="208"/>
                        <a:pt x="435" y="208"/>
                      </a:cubicBezTo>
                      <a:cubicBezTo>
                        <a:pt x="436" y="208"/>
                        <a:pt x="437" y="208"/>
                        <a:pt x="437" y="208"/>
                      </a:cubicBezTo>
                      <a:cubicBezTo>
                        <a:pt x="437" y="208"/>
                        <a:pt x="438" y="208"/>
                        <a:pt x="439" y="208"/>
                      </a:cubicBezTo>
                      <a:cubicBezTo>
                        <a:pt x="439" y="207"/>
                        <a:pt x="439" y="207"/>
                        <a:pt x="439" y="207"/>
                      </a:cubicBezTo>
                      <a:cubicBezTo>
                        <a:pt x="439" y="207"/>
                        <a:pt x="439" y="206"/>
                        <a:pt x="439" y="206"/>
                      </a:cubicBezTo>
                      <a:cubicBezTo>
                        <a:pt x="439" y="206"/>
                        <a:pt x="440" y="204"/>
                        <a:pt x="440" y="204"/>
                      </a:cubicBezTo>
                      <a:cubicBezTo>
                        <a:pt x="440" y="204"/>
                        <a:pt x="441" y="204"/>
                        <a:pt x="441" y="204"/>
                      </a:cubicBezTo>
                      <a:cubicBezTo>
                        <a:pt x="441" y="204"/>
                        <a:pt x="442" y="204"/>
                        <a:pt x="442" y="204"/>
                      </a:cubicBezTo>
                      <a:cubicBezTo>
                        <a:pt x="442" y="204"/>
                        <a:pt x="442" y="203"/>
                        <a:pt x="442" y="203"/>
                      </a:cubicBezTo>
                      <a:cubicBezTo>
                        <a:pt x="442" y="203"/>
                        <a:pt x="442" y="202"/>
                        <a:pt x="442" y="202"/>
                      </a:cubicBezTo>
                      <a:cubicBezTo>
                        <a:pt x="442" y="202"/>
                        <a:pt x="443" y="202"/>
                        <a:pt x="443" y="202"/>
                      </a:cubicBezTo>
                      <a:cubicBezTo>
                        <a:pt x="443" y="200"/>
                        <a:pt x="443" y="200"/>
                        <a:pt x="443" y="200"/>
                      </a:cubicBezTo>
                      <a:cubicBezTo>
                        <a:pt x="443" y="200"/>
                        <a:pt x="445" y="200"/>
                        <a:pt x="445" y="200"/>
                      </a:cubicBezTo>
                      <a:cubicBezTo>
                        <a:pt x="446" y="200"/>
                        <a:pt x="445" y="200"/>
                        <a:pt x="445" y="200"/>
                      </a:cubicBezTo>
                      <a:cubicBezTo>
                        <a:pt x="448" y="199"/>
                        <a:pt x="448" y="199"/>
                        <a:pt x="448" y="199"/>
                      </a:cubicBezTo>
                      <a:cubicBezTo>
                        <a:pt x="448" y="199"/>
                        <a:pt x="448" y="199"/>
                        <a:pt x="448" y="200"/>
                      </a:cubicBezTo>
                      <a:cubicBezTo>
                        <a:pt x="446" y="197"/>
                        <a:pt x="443" y="193"/>
                        <a:pt x="443" y="193"/>
                      </a:cubicBezTo>
                      <a:cubicBezTo>
                        <a:pt x="445" y="189"/>
                        <a:pt x="445" y="189"/>
                        <a:pt x="445" y="189"/>
                      </a:cubicBezTo>
                      <a:cubicBezTo>
                        <a:pt x="445" y="189"/>
                        <a:pt x="446" y="182"/>
                        <a:pt x="446" y="180"/>
                      </a:cubicBezTo>
                      <a:cubicBezTo>
                        <a:pt x="446" y="179"/>
                        <a:pt x="446" y="173"/>
                        <a:pt x="446" y="173"/>
                      </a:cubicBezTo>
                      <a:cubicBezTo>
                        <a:pt x="446" y="173"/>
                        <a:pt x="442" y="172"/>
                        <a:pt x="445" y="169"/>
                      </a:cubicBezTo>
                      <a:cubicBezTo>
                        <a:pt x="448" y="165"/>
                        <a:pt x="451" y="160"/>
                        <a:pt x="451" y="160"/>
                      </a:cubicBezTo>
                      <a:cubicBezTo>
                        <a:pt x="451" y="150"/>
                        <a:pt x="451" y="150"/>
                        <a:pt x="451" y="150"/>
                      </a:cubicBezTo>
                      <a:cubicBezTo>
                        <a:pt x="451" y="150"/>
                        <a:pt x="448" y="147"/>
                        <a:pt x="452" y="145"/>
                      </a:cubicBezTo>
                      <a:cubicBezTo>
                        <a:pt x="456" y="142"/>
                        <a:pt x="463" y="133"/>
                        <a:pt x="463" y="133"/>
                      </a:cubicBezTo>
                      <a:cubicBezTo>
                        <a:pt x="470" y="125"/>
                        <a:pt x="470" y="125"/>
                        <a:pt x="470" y="125"/>
                      </a:cubicBezTo>
                      <a:cubicBezTo>
                        <a:pt x="458" y="122"/>
                        <a:pt x="458" y="122"/>
                        <a:pt x="458" y="122"/>
                      </a:cubicBezTo>
                      <a:cubicBezTo>
                        <a:pt x="451" y="121"/>
                        <a:pt x="451" y="121"/>
                        <a:pt x="451" y="121"/>
                      </a:cubicBezTo>
                      <a:cubicBezTo>
                        <a:pt x="446" y="118"/>
                        <a:pt x="446" y="118"/>
                        <a:pt x="446" y="118"/>
                      </a:cubicBezTo>
                      <a:cubicBezTo>
                        <a:pt x="443" y="113"/>
                        <a:pt x="443" y="113"/>
                        <a:pt x="443" y="113"/>
                      </a:cubicBezTo>
                      <a:cubicBezTo>
                        <a:pt x="440" y="115"/>
                        <a:pt x="440" y="115"/>
                        <a:pt x="440" y="115"/>
                      </a:cubicBezTo>
                      <a:cubicBezTo>
                        <a:pt x="437" y="117"/>
                        <a:pt x="437" y="117"/>
                        <a:pt x="437" y="117"/>
                      </a:cubicBezTo>
                      <a:cubicBezTo>
                        <a:pt x="430" y="116"/>
                        <a:pt x="430" y="116"/>
                        <a:pt x="430" y="116"/>
                      </a:cubicBezTo>
                      <a:cubicBezTo>
                        <a:pt x="425" y="111"/>
                        <a:pt x="425" y="111"/>
                        <a:pt x="425" y="111"/>
                      </a:cubicBezTo>
                      <a:cubicBezTo>
                        <a:pt x="421" y="114"/>
                        <a:pt x="421" y="114"/>
                        <a:pt x="421" y="114"/>
                      </a:cubicBezTo>
                      <a:cubicBezTo>
                        <a:pt x="417" y="111"/>
                        <a:pt x="417" y="111"/>
                        <a:pt x="417" y="111"/>
                      </a:cubicBezTo>
                      <a:cubicBezTo>
                        <a:pt x="414" y="106"/>
                        <a:pt x="414" y="106"/>
                        <a:pt x="414" y="106"/>
                      </a:cubicBezTo>
                      <a:cubicBezTo>
                        <a:pt x="413" y="102"/>
                        <a:pt x="413" y="102"/>
                        <a:pt x="413" y="102"/>
                      </a:cubicBezTo>
                      <a:cubicBezTo>
                        <a:pt x="408" y="97"/>
                        <a:pt x="408" y="97"/>
                        <a:pt x="408" y="97"/>
                      </a:cubicBezTo>
                      <a:cubicBezTo>
                        <a:pt x="406" y="97"/>
                        <a:pt x="406" y="97"/>
                        <a:pt x="406" y="97"/>
                      </a:cubicBezTo>
                      <a:cubicBezTo>
                        <a:pt x="406" y="98"/>
                        <a:pt x="405" y="98"/>
                        <a:pt x="405" y="98"/>
                      </a:cubicBezTo>
                      <a:cubicBezTo>
                        <a:pt x="405" y="98"/>
                        <a:pt x="402" y="97"/>
                        <a:pt x="402" y="97"/>
                      </a:cubicBezTo>
                      <a:cubicBezTo>
                        <a:pt x="402" y="95"/>
                        <a:pt x="402" y="95"/>
                        <a:pt x="402" y="95"/>
                      </a:cubicBezTo>
                      <a:cubicBezTo>
                        <a:pt x="401" y="94"/>
                        <a:pt x="401" y="94"/>
                        <a:pt x="401" y="94"/>
                      </a:cubicBezTo>
                      <a:cubicBezTo>
                        <a:pt x="399" y="94"/>
                        <a:pt x="399" y="94"/>
                        <a:pt x="399" y="94"/>
                      </a:cubicBezTo>
                      <a:cubicBezTo>
                        <a:pt x="397" y="95"/>
                        <a:pt x="397" y="95"/>
                        <a:pt x="397" y="95"/>
                      </a:cubicBezTo>
                      <a:cubicBezTo>
                        <a:pt x="396" y="96"/>
                        <a:pt x="396" y="96"/>
                        <a:pt x="396" y="96"/>
                      </a:cubicBezTo>
                      <a:cubicBezTo>
                        <a:pt x="396" y="96"/>
                        <a:pt x="396" y="96"/>
                        <a:pt x="396" y="96"/>
                      </a:cubicBezTo>
                      <a:cubicBezTo>
                        <a:pt x="395" y="97"/>
                        <a:pt x="395" y="97"/>
                        <a:pt x="395" y="97"/>
                      </a:cubicBezTo>
                      <a:cubicBezTo>
                        <a:pt x="394" y="97"/>
                        <a:pt x="394" y="97"/>
                        <a:pt x="394" y="97"/>
                      </a:cubicBezTo>
                      <a:cubicBezTo>
                        <a:pt x="394" y="97"/>
                        <a:pt x="394" y="97"/>
                        <a:pt x="394" y="97"/>
                      </a:cubicBezTo>
                      <a:cubicBezTo>
                        <a:pt x="394" y="97"/>
                        <a:pt x="393" y="97"/>
                        <a:pt x="393" y="97"/>
                      </a:cubicBezTo>
                      <a:cubicBezTo>
                        <a:pt x="391" y="97"/>
                        <a:pt x="391" y="97"/>
                        <a:pt x="391" y="97"/>
                      </a:cubicBezTo>
                      <a:cubicBezTo>
                        <a:pt x="391" y="96"/>
                        <a:pt x="391" y="96"/>
                        <a:pt x="391" y="96"/>
                      </a:cubicBezTo>
                      <a:cubicBezTo>
                        <a:pt x="391" y="95"/>
                        <a:pt x="391" y="95"/>
                        <a:pt x="391" y="95"/>
                      </a:cubicBezTo>
                      <a:cubicBezTo>
                        <a:pt x="389" y="94"/>
                        <a:pt x="389" y="94"/>
                        <a:pt x="389" y="94"/>
                      </a:cubicBezTo>
                      <a:cubicBezTo>
                        <a:pt x="388" y="94"/>
                        <a:pt x="388" y="94"/>
                        <a:pt x="388" y="94"/>
                      </a:cubicBezTo>
                      <a:cubicBezTo>
                        <a:pt x="388" y="94"/>
                        <a:pt x="387" y="93"/>
                        <a:pt x="387" y="93"/>
                      </a:cubicBezTo>
                      <a:cubicBezTo>
                        <a:pt x="386" y="93"/>
                        <a:pt x="386" y="92"/>
                        <a:pt x="386" y="92"/>
                      </a:cubicBezTo>
                      <a:cubicBezTo>
                        <a:pt x="385" y="91"/>
                        <a:pt x="385" y="91"/>
                        <a:pt x="385" y="91"/>
                      </a:cubicBezTo>
                      <a:cubicBezTo>
                        <a:pt x="387" y="91"/>
                        <a:pt x="387" y="91"/>
                        <a:pt x="387" y="91"/>
                      </a:cubicBezTo>
                      <a:cubicBezTo>
                        <a:pt x="387" y="91"/>
                        <a:pt x="387" y="90"/>
                        <a:pt x="387" y="90"/>
                      </a:cubicBezTo>
                      <a:cubicBezTo>
                        <a:pt x="387" y="90"/>
                        <a:pt x="387" y="90"/>
                        <a:pt x="387" y="90"/>
                      </a:cubicBezTo>
                      <a:cubicBezTo>
                        <a:pt x="387" y="90"/>
                        <a:pt x="386" y="90"/>
                        <a:pt x="386" y="90"/>
                      </a:cubicBezTo>
                      <a:cubicBezTo>
                        <a:pt x="384" y="90"/>
                        <a:pt x="384" y="90"/>
                        <a:pt x="384" y="90"/>
                      </a:cubicBezTo>
                      <a:cubicBezTo>
                        <a:pt x="383" y="91"/>
                        <a:pt x="383" y="91"/>
                        <a:pt x="383" y="91"/>
                      </a:cubicBezTo>
                      <a:cubicBezTo>
                        <a:pt x="381" y="91"/>
                        <a:pt x="381" y="91"/>
                        <a:pt x="381" y="91"/>
                      </a:cubicBezTo>
                      <a:cubicBezTo>
                        <a:pt x="379" y="92"/>
                        <a:pt x="379" y="92"/>
                        <a:pt x="379" y="92"/>
                      </a:cubicBezTo>
                      <a:cubicBezTo>
                        <a:pt x="376" y="92"/>
                        <a:pt x="376" y="92"/>
                        <a:pt x="376" y="92"/>
                      </a:cubicBezTo>
                      <a:cubicBezTo>
                        <a:pt x="375" y="90"/>
                        <a:pt x="375" y="90"/>
                        <a:pt x="375" y="90"/>
                      </a:cubicBezTo>
                      <a:cubicBezTo>
                        <a:pt x="374" y="88"/>
                        <a:pt x="374" y="88"/>
                        <a:pt x="374" y="88"/>
                      </a:cubicBezTo>
                      <a:cubicBezTo>
                        <a:pt x="373" y="87"/>
                        <a:pt x="373" y="87"/>
                        <a:pt x="373" y="87"/>
                      </a:cubicBezTo>
                      <a:cubicBezTo>
                        <a:pt x="372" y="87"/>
                        <a:pt x="372" y="87"/>
                        <a:pt x="372" y="87"/>
                      </a:cubicBezTo>
                      <a:cubicBezTo>
                        <a:pt x="369" y="86"/>
                        <a:pt x="369" y="86"/>
                        <a:pt x="369" y="86"/>
                      </a:cubicBezTo>
                      <a:cubicBezTo>
                        <a:pt x="370" y="84"/>
                        <a:pt x="370" y="84"/>
                        <a:pt x="370" y="84"/>
                      </a:cubicBezTo>
                      <a:cubicBezTo>
                        <a:pt x="370" y="84"/>
                        <a:pt x="369" y="82"/>
                        <a:pt x="369" y="82"/>
                      </a:cubicBezTo>
                      <a:cubicBezTo>
                        <a:pt x="368" y="82"/>
                        <a:pt x="367" y="82"/>
                        <a:pt x="367" y="82"/>
                      </a:cubicBezTo>
                      <a:cubicBezTo>
                        <a:pt x="365" y="80"/>
                        <a:pt x="365" y="80"/>
                        <a:pt x="365" y="80"/>
                      </a:cubicBezTo>
                      <a:cubicBezTo>
                        <a:pt x="365" y="80"/>
                        <a:pt x="365" y="79"/>
                        <a:pt x="364" y="78"/>
                      </a:cubicBezTo>
                      <a:cubicBezTo>
                        <a:pt x="363" y="78"/>
                        <a:pt x="363" y="77"/>
                        <a:pt x="362" y="77"/>
                      </a:cubicBezTo>
                      <a:cubicBezTo>
                        <a:pt x="361" y="77"/>
                        <a:pt x="359" y="77"/>
                        <a:pt x="359" y="77"/>
                      </a:cubicBezTo>
                      <a:cubicBezTo>
                        <a:pt x="359" y="77"/>
                        <a:pt x="358" y="75"/>
                        <a:pt x="357" y="75"/>
                      </a:cubicBezTo>
                      <a:cubicBezTo>
                        <a:pt x="357" y="75"/>
                        <a:pt x="353" y="75"/>
                        <a:pt x="353" y="75"/>
                      </a:cubicBezTo>
                      <a:cubicBezTo>
                        <a:pt x="353" y="75"/>
                        <a:pt x="354" y="72"/>
                        <a:pt x="354" y="72"/>
                      </a:cubicBezTo>
                      <a:cubicBezTo>
                        <a:pt x="354" y="71"/>
                        <a:pt x="354" y="68"/>
                        <a:pt x="354" y="68"/>
                      </a:cubicBezTo>
                      <a:cubicBezTo>
                        <a:pt x="354" y="67"/>
                        <a:pt x="354" y="67"/>
                        <a:pt x="354" y="67"/>
                      </a:cubicBezTo>
                      <a:cubicBezTo>
                        <a:pt x="354" y="67"/>
                        <a:pt x="353" y="66"/>
                        <a:pt x="354" y="64"/>
                      </a:cubicBezTo>
                      <a:cubicBezTo>
                        <a:pt x="355" y="62"/>
                        <a:pt x="354" y="63"/>
                        <a:pt x="355" y="61"/>
                      </a:cubicBezTo>
                      <a:cubicBezTo>
                        <a:pt x="356" y="58"/>
                        <a:pt x="356" y="57"/>
                        <a:pt x="356" y="57"/>
                      </a:cubicBezTo>
                      <a:cubicBezTo>
                        <a:pt x="354" y="56"/>
                        <a:pt x="354" y="56"/>
                        <a:pt x="354" y="56"/>
                      </a:cubicBezTo>
                      <a:cubicBezTo>
                        <a:pt x="354" y="56"/>
                        <a:pt x="353" y="55"/>
                        <a:pt x="352" y="56"/>
                      </a:cubicBezTo>
                      <a:cubicBezTo>
                        <a:pt x="352" y="58"/>
                        <a:pt x="351" y="58"/>
                        <a:pt x="351" y="58"/>
                      </a:cubicBezTo>
                      <a:cubicBezTo>
                        <a:pt x="349" y="61"/>
                        <a:pt x="349" y="61"/>
                        <a:pt x="349" y="61"/>
                      </a:cubicBezTo>
                      <a:cubicBezTo>
                        <a:pt x="349" y="64"/>
                        <a:pt x="349" y="64"/>
                        <a:pt x="349" y="64"/>
                      </a:cubicBezTo>
                      <a:cubicBezTo>
                        <a:pt x="349" y="64"/>
                        <a:pt x="350" y="65"/>
                        <a:pt x="347" y="65"/>
                      </a:cubicBezTo>
                      <a:cubicBezTo>
                        <a:pt x="345" y="65"/>
                        <a:pt x="343" y="65"/>
                        <a:pt x="343" y="65"/>
                      </a:cubicBezTo>
                      <a:cubicBezTo>
                        <a:pt x="343" y="65"/>
                        <a:pt x="345" y="67"/>
                        <a:pt x="342" y="67"/>
                      </a:cubicBezTo>
                      <a:cubicBezTo>
                        <a:pt x="340" y="67"/>
                        <a:pt x="337" y="67"/>
                        <a:pt x="337" y="67"/>
                      </a:cubicBezTo>
                      <a:cubicBezTo>
                        <a:pt x="335" y="65"/>
                        <a:pt x="335" y="65"/>
                        <a:pt x="335" y="65"/>
                      </a:cubicBezTo>
                      <a:cubicBezTo>
                        <a:pt x="331" y="66"/>
                        <a:pt x="331" y="66"/>
                        <a:pt x="331" y="66"/>
                      </a:cubicBezTo>
                      <a:cubicBezTo>
                        <a:pt x="331" y="66"/>
                        <a:pt x="331" y="65"/>
                        <a:pt x="331" y="63"/>
                      </a:cubicBezTo>
                      <a:cubicBezTo>
                        <a:pt x="331" y="62"/>
                        <a:pt x="330" y="60"/>
                        <a:pt x="331" y="60"/>
                      </a:cubicBezTo>
                      <a:cubicBezTo>
                        <a:pt x="332" y="60"/>
                        <a:pt x="333" y="59"/>
                        <a:pt x="333" y="59"/>
                      </a:cubicBezTo>
                      <a:cubicBezTo>
                        <a:pt x="332" y="56"/>
                        <a:pt x="332" y="56"/>
                        <a:pt x="332" y="56"/>
                      </a:cubicBezTo>
                      <a:cubicBezTo>
                        <a:pt x="332" y="56"/>
                        <a:pt x="332" y="56"/>
                        <a:pt x="332" y="56"/>
                      </a:cubicBezTo>
                      <a:cubicBezTo>
                        <a:pt x="332" y="56"/>
                        <a:pt x="331" y="56"/>
                        <a:pt x="331" y="55"/>
                      </a:cubicBezTo>
                      <a:cubicBezTo>
                        <a:pt x="331" y="54"/>
                        <a:pt x="332" y="52"/>
                        <a:pt x="332" y="52"/>
                      </a:cubicBezTo>
                      <a:cubicBezTo>
                        <a:pt x="333" y="51"/>
                        <a:pt x="333" y="49"/>
                        <a:pt x="333" y="49"/>
                      </a:cubicBezTo>
                      <a:cubicBezTo>
                        <a:pt x="332" y="49"/>
                        <a:pt x="332" y="49"/>
                        <a:pt x="332" y="49"/>
                      </a:cubicBezTo>
                      <a:cubicBezTo>
                        <a:pt x="332" y="49"/>
                        <a:pt x="330" y="50"/>
                        <a:pt x="330" y="48"/>
                      </a:cubicBezTo>
                      <a:cubicBezTo>
                        <a:pt x="330" y="47"/>
                        <a:pt x="329" y="45"/>
                        <a:pt x="329" y="45"/>
                      </a:cubicBezTo>
                      <a:cubicBezTo>
                        <a:pt x="329" y="45"/>
                        <a:pt x="327" y="44"/>
                        <a:pt x="327" y="44"/>
                      </a:cubicBezTo>
                      <a:cubicBezTo>
                        <a:pt x="326" y="44"/>
                        <a:pt x="326" y="44"/>
                        <a:pt x="325" y="45"/>
                      </a:cubicBezTo>
                      <a:cubicBezTo>
                        <a:pt x="325" y="45"/>
                        <a:pt x="322" y="44"/>
                        <a:pt x="322" y="44"/>
                      </a:cubicBezTo>
                      <a:cubicBezTo>
                        <a:pt x="322" y="44"/>
                        <a:pt x="319" y="44"/>
                        <a:pt x="319" y="44"/>
                      </a:cubicBezTo>
                      <a:cubicBezTo>
                        <a:pt x="318" y="44"/>
                        <a:pt x="317" y="46"/>
                        <a:pt x="317" y="46"/>
                      </a:cubicBezTo>
                      <a:cubicBezTo>
                        <a:pt x="315" y="43"/>
                        <a:pt x="315" y="43"/>
                        <a:pt x="315" y="43"/>
                      </a:cubicBezTo>
                      <a:cubicBezTo>
                        <a:pt x="316" y="40"/>
                        <a:pt x="316" y="40"/>
                        <a:pt x="316" y="40"/>
                      </a:cubicBezTo>
                      <a:cubicBezTo>
                        <a:pt x="316" y="40"/>
                        <a:pt x="314" y="38"/>
                        <a:pt x="314" y="37"/>
                      </a:cubicBezTo>
                      <a:cubicBezTo>
                        <a:pt x="314" y="37"/>
                        <a:pt x="313" y="35"/>
                        <a:pt x="313" y="35"/>
                      </a:cubicBezTo>
                      <a:cubicBezTo>
                        <a:pt x="311" y="35"/>
                        <a:pt x="311" y="35"/>
                        <a:pt x="311" y="35"/>
                      </a:cubicBezTo>
                      <a:cubicBezTo>
                        <a:pt x="310" y="34"/>
                        <a:pt x="310" y="34"/>
                        <a:pt x="310" y="34"/>
                      </a:cubicBezTo>
                      <a:cubicBezTo>
                        <a:pt x="310" y="34"/>
                        <a:pt x="308" y="34"/>
                        <a:pt x="307" y="34"/>
                      </a:cubicBezTo>
                      <a:cubicBezTo>
                        <a:pt x="306" y="34"/>
                        <a:pt x="306" y="34"/>
                        <a:pt x="305" y="34"/>
                      </a:cubicBezTo>
                      <a:cubicBezTo>
                        <a:pt x="305" y="34"/>
                        <a:pt x="303" y="32"/>
                        <a:pt x="303" y="32"/>
                      </a:cubicBezTo>
                      <a:cubicBezTo>
                        <a:pt x="303" y="31"/>
                        <a:pt x="303" y="30"/>
                        <a:pt x="303" y="29"/>
                      </a:cubicBezTo>
                      <a:cubicBezTo>
                        <a:pt x="302" y="28"/>
                        <a:pt x="301" y="26"/>
                        <a:pt x="301" y="25"/>
                      </a:cubicBezTo>
                      <a:cubicBezTo>
                        <a:pt x="301" y="25"/>
                        <a:pt x="302" y="23"/>
                        <a:pt x="302" y="23"/>
                      </a:cubicBezTo>
                      <a:cubicBezTo>
                        <a:pt x="301" y="22"/>
                        <a:pt x="299" y="20"/>
                        <a:pt x="299" y="20"/>
                      </a:cubicBezTo>
                      <a:cubicBezTo>
                        <a:pt x="298" y="18"/>
                        <a:pt x="298" y="18"/>
                        <a:pt x="298" y="18"/>
                      </a:cubicBezTo>
                      <a:cubicBezTo>
                        <a:pt x="298" y="18"/>
                        <a:pt x="295" y="20"/>
                        <a:pt x="294" y="20"/>
                      </a:cubicBezTo>
                      <a:cubicBezTo>
                        <a:pt x="293" y="20"/>
                        <a:pt x="291" y="19"/>
                        <a:pt x="291" y="20"/>
                      </a:cubicBezTo>
                      <a:cubicBezTo>
                        <a:pt x="291" y="20"/>
                        <a:pt x="292" y="22"/>
                        <a:pt x="291" y="22"/>
                      </a:cubicBezTo>
                      <a:cubicBezTo>
                        <a:pt x="290" y="22"/>
                        <a:pt x="288" y="22"/>
                        <a:pt x="287" y="21"/>
                      </a:cubicBezTo>
                      <a:cubicBezTo>
                        <a:pt x="286" y="20"/>
                        <a:pt x="286" y="19"/>
                        <a:pt x="286" y="18"/>
                      </a:cubicBezTo>
                      <a:cubicBezTo>
                        <a:pt x="285" y="18"/>
                        <a:pt x="285" y="16"/>
                        <a:pt x="284" y="16"/>
                      </a:cubicBezTo>
                      <a:cubicBezTo>
                        <a:pt x="283" y="16"/>
                        <a:pt x="282" y="16"/>
                        <a:pt x="282" y="15"/>
                      </a:cubicBezTo>
                      <a:cubicBezTo>
                        <a:pt x="282" y="15"/>
                        <a:pt x="282" y="12"/>
                        <a:pt x="282" y="12"/>
                      </a:cubicBezTo>
                      <a:cubicBezTo>
                        <a:pt x="282" y="10"/>
                        <a:pt x="282" y="10"/>
                        <a:pt x="282" y="10"/>
                      </a:cubicBezTo>
                      <a:cubicBezTo>
                        <a:pt x="282" y="10"/>
                        <a:pt x="282" y="7"/>
                        <a:pt x="281" y="7"/>
                      </a:cubicBezTo>
                      <a:cubicBezTo>
                        <a:pt x="281" y="6"/>
                        <a:pt x="280" y="5"/>
                        <a:pt x="280" y="5"/>
                      </a:cubicBezTo>
                      <a:cubicBezTo>
                        <a:pt x="280" y="2"/>
                        <a:pt x="280" y="2"/>
                        <a:pt x="280" y="2"/>
                      </a:cubicBezTo>
                      <a:cubicBezTo>
                        <a:pt x="281" y="1"/>
                        <a:pt x="281" y="1"/>
                        <a:pt x="281" y="1"/>
                      </a:cubicBezTo>
                      <a:cubicBezTo>
                        <a:pt x="281" y="1"/>
                        <a:pt x="281" y="0"/>
                        <a:pt x="282" y="0"/>
                      </a:cubicBezTo>
                      <a:cubicBezTo>
                        <a:pt x="259" y="4"/>
                        <a:pt x="259" y="4"/>
                        <a:pt x="259" y="4"/>
                      </a:cubicBezTo>
                      <a:cubicBezTo>
                        <a:pt x="249" y="5"/>
                        <a:pt x="249" y="5"/>
                        <a:pt x="249" y="5"/>
                      </a:cubicBezTo>
                      <a:cubicBezTo>
                        <a:pt x="245" y="10"/>
                        <a:pt x="245" y="10"/>
                        <a:pt x="245" y="10"/>
                      </a:cubicBezTo>
                      <a:cubicBezTo>
                        <a:pt x="243" y="15"/>
                        <a:pt x="243" y="15"/>
                        <a:pt x="243" y="15"/>
                      </a:cubicBezTo>
                      <a:cubicBezTo>
                        <a:pt x="244" y="23"/>
                        <a:pt x="244" y="23"/>
                        <a:pt x="244" y="23"/>
                      </a:cubicBezTo>
                      <a:cubicBezTo>
                        <a:pt x="241" y="28"/>
                        <a:pt x="241" y="28"/>
                        <a:pt x="241" y="28"/>
                      </a:cubicBezTo>
                      <a:cubicBezTo>
                        <a:pt x="241" y="34"/>
                        <a:pt x="241" y="34"/>
                        <a:pt x="241" y="34"/>
                      </a:cubicBezTo>
                      <a:cubicBezTo>
                        <a:pt x="241" y="43"/>
                        <a:pt x="241" y="43"/>
                        <a:pt x="241" y="43"/>
                      </a:cubicBezTo>
                      <a:cubicBezTo>
                        <a:pt x="236" y="46"/>
                        <a:pt x="236" y="46"/>
                        <a:pt x="236" y="46"/>
                      </a:cubicBezTo>
                      <a:cubicBezTo>
                        <a:pt x="229" y="53"/>
                        <a:pt x="229" y="53"/>
                        <a:pt x="229" y="53"/>
                      </a:cubicBezTo>
                      <a:cubicBezTo>
                        <a:pt x="219" y="57"/>
                        <a:pt x="219" y="57"/>
                        <a:pt x="219" y="57"/>
                      </a:cubicBezTo>
                      <a:cubicBezTo>
                        <a:pt x="206" y="60"/>
                        <a:pt x="206" y="60"/>
                        <a:pt x="206" y="60"/>
                      </a:cubicBezTo>
                      <a:cubicBezTo>
                        <a:pt x="196" y="63"/>
                        <a:pt x="196" y="63"/>
                        <a:pt x="196" y="63"/>
                      </a:cubicBezTo>
                      <a:cubicBezTo>
                        <a:pt x="187" y="68"/>
                        <a:pt x="187" y="68"/>
                        <a:pt x="187" y="68"/>
                      </a:cubicBezTo>
                      <a:cubicBezTo>
                        <a:pt x="185" y="75"/>
                        <a:pt x="185" y="75"/>
                        <a:pt x="185" y="75"/>
                      </a:cubicBezTo>
                      <a:cubicBezTo>
                        <a:pt x="184" y="84"/>
                        <a:pt x="184" y="84"/>
                        <a:pt x="184" y="84"/>
                      </a:cubicBezTo>
                      <a:cubicBezTo>
                        <a:pt x="177" y="87"/>
                        <a:pt x="177" y="87"/>
                        <a:pt x="177" y="87"/>
                      </a:cubicBezTo>
                      <a:cubicBezTo>
                        <a:pt x="177" y="87"/>
                        <a:pt x="174" y="89"/>
                        <a:pt x="172" y="88"/>
                      </a:cubicBezTo>
                      <a:cubicBezTo>
                        <a:pt x="169" y="88"/>
                        <a:pt x="163" y="86"/>
                        <a:pt x="163" y="86"/>
                      </a:cubicBezTo>
                      <a:cubicBezTo>
                        <a:pt x="163" y="86"/>
                        <a:pt x="156" y="82"/>
                        <a:pt x="153" y="82"/>
                      </a:cubicBezTo>
                      <a:cubicBezTo>
                        <a:pt x="150" y="81"/>
                        <a:pt x="145" y="76"/>
                        <a:pt x="145" y="76"/>
                      </a:cubicBezTo>
                      <a:cubicBezTo>
                        <a:pt x="140" y="80"/>
                        <a:pt x="140" y="80"/>
                        <a:pt x="140" y="80"/>
                      </a:cubicBezTo>
                      <a:cubicBezTo>
                        <a:pt x="140" y="80"/>
                        <a:pt x="137" y="77"/>
                        <a:pt x="137" y="75"/>
                      </a:cubicBezTo>
                      <a:cubicBezTo>
                        <a:pt x="137" y="74"/>
                        <a:pt x="137" y="74"/>
                        <a:pt x="137" y="72"/>
                      </a:cubicBezTo>
                      <a:cubicBezTo>
                        <a:pt x="137" y="69"/>
                        <a:pt x="137" y="64"/>
                        <a:pt x="137" y="64"/>
                      </a:cubicBezTo>
                      <a:cubicBezTo>
                        <a:pt x="130" y="61"/>
                        <a:pt x="130" y="61"/>
                        <a:pt x="130" y="61"/>
                      </a:cubicBezTo>
                      <a:cubicBezTo>
                        <a:pt x="123" y="60"/>
                        <a:pt x="123" y="60"/>
                        <a:pt x="123" y="60"/>
                      </a:cubicBezTo>
                      <a:cubicBezTo>
                        <a:pt x="123" y="60"/>
                        <a:pt x="123" y="62"/>
                        <a:pt x="121" y="60"/>
                      </a:cubicBezTo>
                      <a:cubicBezTo>
                        <a:pt x="118" y="58"/>
                        <a:pt x="118" y="54"/>
                        <a:pt x="118" y="54"/>
                      </a:cubicBezTo>
                      <a:cubicBezTo>
                        <a:pt x="112" y="51"/>
                        <a:pt x="112" y="51"/>
                        <a:pt x="112" y="51"/>
                      </a:cubicBezTo>
                      <a:cubicBezTo>
                        <a:pt x="110" y="59"/>
                        <a:pt x="110" y="59"/>
                        <a:pt x="110" y="59"/>
                      </a:cubicBezTo>
                      <a:cubicBezTo>
                        <a:pt x="117" y="65"/>
                        <a:pt x="117" y="65"/>
                        <a:pt x="117" y="65"/>
                      </a:cubicBezTo>
                      <a:cubicBezTo>
                        <a:pt x="119" y="69"/>
                        <a:pt x="119" y="69"/>
                        <a:pt x="119" y="69"/>
                      </a:cubicBezTo>
                      <a:cubicBezTo>
                        <a:pt x="117" y="75"/>
                        <a:pt x="117" y="75"/>
                        <a:pt x="117" y="75"/>
                      </a:cubicBezTo>
                      <a:cubicBezTo>
                        <a:pt x="119" y="80"/>
                        <a:pt x="119" y="80"/>
                        <a:pt x="119" y="80"/>
                      </a:cubicBezTo>
                      <a:cubicBezTo>
                        <a:pt x="120" y="84"/>
                        <a:pt x="120" y="84"/>
                        <a:pt x="120" y="84"/>
                      </a:cubicBezTo>
                      <a:cubicBezTo>
                        <a:pt x="120" y="84"/>
                        <a:pt x="121" y="84"/>
                        <a:pt x="121" y="87"/>
                      </a:cubicBezTo>
                      <a:cubicBezTo>
                        <a:pt x="121" y="89"/>
                        <a:pt x="120" y="99"/>
                        <a:pt x="120" y="99"/>
                      </a:cubicBezTo>
                      <a:cubicBezTo>
                        <a:pt x="120" y="107"/>
                        <a:pt x="120" y="107"/>
                        <a:pt x="120" y="107"/>
                      </a:cubicBezTo>
                      <a:cubicBezTo>
                        <a:pt x="123" y="115"/>
                        <a:pt x="123" y="115"/>
                        <a:pt x="123" y="115"/>
                      </a:cubicBezTo>
                      <a:cubicBezTo>
                        <a:pt x="123" y="115"/>
                        <a:pt x="118" y="118"/>
                        <a:pt x="116" y="118"/>
                      </a:cubicBezTo>
                      <a:cubicBezTo>
                        <a:pt x="114" y="118"/>
                        <a:pt x="109" y="116"/>
                        <a:pt x="109" y="116"/>
                      </a:cubicBezTo>
                      <a:cubicBezTo>
                        <a:pt x="107" y="111"/>
                        <a:pt x="107" y="111"/>
                        <a:pt x="107" y="111"/>
                      </a:cubicBezTo>
                      <a:cubicBezTo>
                        <a:pt x="95" y="112"/>
                        <a:pt x="95" y="112"/>
                        <a:pt x="95" y="112"/>
                      </a:cubicBezTo>
                      <a:cubicBezTo>
                        <a:pt x="88" y="111"/>
                        <a:pt x="88" y="111"/>
                        <a:pt x="88" y="111"/>
                      </a:cubicBezTo>
                      <a:cubicBezTo>
                        <a:pt x="82" y="115"/>
                        <a:pt x="82" y="115"/>
                        <a:pt x="82" y="115"/>
                      </a:cubicBezTo>
                      <a:cubicBezTo>
                        <a:pt x="78" y="114"/>
                        <a:pt x="78" y="114"/>
                        <a:pt x="78" y="114"/>
                      </a:cubicBezTo>
                      <a:cubicBezTo>
                        <a:pt x="74" y="110"/>
                        <a:pt x="74" y="110"/>
                        <a:pt x="74" y="110"/>
                      </a:cubicBezTo>
                      <a:cubicBezTo>
                        <a:pt x="73" y="104"/>
                        <a:pt x="73" y="104"/>
                        <a:pt x="73" y="104"/>
                      </a:cubicBezTo>
                      <a:cubicBezTo>
                        <a:pt x="71" y="99"/>
                        <a:pt x="71" y="99"/>
                        <a:pt x="71" y="99"/>
                      </a:cubicBezTo>
                      <a:cubicBezTo>
                        <a:pt x="67" y="94"/>
                        <a:pt x="67" y="94"/>
                        <a:pt x="67" y="94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49" y="96"/>
                        <a:pt x="49" y="96"/>
                        <a:pt x="49" y="96"/>
                      </a:cubicBezTo>
                      <a:cubicBezTo>
                        <a:pt x="46" y="99"/>
                        <a:pt x="46" y="99"/>
                        <a:pt x="46" y="99"/>
                      </a:cubicBezTo>
                      <a:cubicBezTo>
                        <a:pt x="40" y="98"/>
                        <a:pt x="40" y="98"/>
                        <a:pt x="40" y="98"/>
                      </a:cubicBezTo>
                      <a:cubicBezTo>
                        <a:pt x="38" y="101"/>
                        <a:pt x="38" y="101"/>
                        <a:pt x="38" y="101"/>
                      </a:cubicBez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24" y="100"/>
                        <a:pt x="24" y="100"/>
                        <a:pt x="24" y="100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10" y="101"/>
                        <a:pt x="10" y="101"/>
                        <a:pt x="10" y="101"/>
                      </a:cubicBezTo>
                      <a:cubicBezTo>
                        <a:pt x="5" y="105"/>
                        <a:pt x="5" y="105"/>
                        <a:pt x="5" y="105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2" y="113"/>
                        <a:pt x="4" y="113"/>
                      </a:cubicBezTo>
                      <a:cubicBezTo>
                        <a:pt x="5" y="113"/>
                        <a:pt x="14" y="114"/>
                        <a:pt x="14" y="114"/>
                      </a:cubicBezTo>
                      <a:cubicBezTo>
                        <a:pt x="16" y="117"/>
                        <a:pt x="16" y="117"/>
                        <a:pt x="16" y="11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15" y="122"/>
                        <a:pt x="15" y="122"/>
                        <a:pt x="15" y="122"/>
                      </a:cubicBezTo>
                      <a:cubicBezTo>
                        <a:pt x="16" y="124"/>
                        <a:pt x="16" y="124"/>
                        <a:pt x="16" y="124"/>
                      </a:cubicBezTo>
                      <a:cubicBezTo>
                        <a:pt x="16" y="127"/>
                        <a:pt x="16" y="127"/>
                        <a:pt x="16" y="127"/>
                      </a:cubicBezTo>
                      <a:cubicBezTo>
                        <a:pt x="5" y="128"/>
                        <a:pt x="5" y="128"/>
                        <a:pt x="5" y="128"/>
                      </a:cubicBezTo>
                      <a:cubicBezTo>
                        <a:pt x="5" y="128"/>
                        <a:pt x="2" y="127"/>
                        <a:pt x="2" y="129"/>
                      </a:cubicBezTo>
                      <a:cubicBezTo>
                        <a:pt x="1" y="131"/>
                        <a:pt x="5" y="132"/>
                        <a:pt x="5" y="132"/>
                      </a:cubicBezTo>
                      <a:cubicBezTo>
                        <a:pt x="10" y="135"/>
                        <a:pt x="10" y="135"/>
                        <a:pt x="10" y="135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13" y="145"/>
                        <a:pt x="13" y="145"/>
                        <a:pt x="13" y="145"/>
                      </a:cubicBezTo>
                      <a:cubicBezTo>
                        <a:pt x="19" y="145"/>
                        <a:pt x="19" y="145"/>
                        <a:pt x="19" y="145"/>
                      </a:cubicBezTo>
                      <a:cubicBezTo>
                        <a:pt x="19" y="145"/>
                        <a:pt x="20" y="143"/>
                        <a:pt x="23" y="142"/>
                      </a:cubicBezTo>
                      <a:cubicBezTo>
                        <a:pt x="25" y="142"/>
                        <a:pt x="28" y="142"/>
                        <a:pt x="28" y="142"/>
                      </a:cubicBezTo>
                      <a:cubicBezTo>
                        <a:pt x="28" y="142"/>
                        <a:pt x="28" y="141"/>
                        <a:pt x="30" y="146"/>
                      </a:cubicBezTo>
                      <a:cubicBezTo>
                        <a:pt x="31" y="150"/>
                        <a:pt x="31" y="150"/>
                        <a:pt x="31" y="150"/>
                      </a:cubicBezTo>
                      <a:cubicBezTo>
                        <a:pt x="35" y="151"/>
                        <a:pt x="35" y="151"/>
                        <a:pt x="35" y="151"/>
                      </a:cubicBezTo>
                      <a:cubicBezTo>
                        <a:pt x="37" y="152"/>
                        <a:pt x="37" y="152"/>
                        <a:pt x="37" y="152"/>
                      </a:cubicBezTo>
                      <a:cubicBezTo>
                        <a:pt x="37" y="152"/>
                        <a:pt x="41" y="154"/>
                        <a:pt x="43" y="155"/>
                      </a:cubicBezTo>
                      <a:cubicBezTo>
                        <a:pt x="45" y="156"/>
                        <a:pt x="49" y="160"/>
                        <a:pt x="49" y="160"/>
                      </a:cubicBezTo>
                      <a:cubicBezTo>
                        <a:pt x="51" y="161"/>
                        <a:pt x="51" y="161"/>
                        <a:pt x="51" y="161"/>
                      </a:cubicBezTo>
                      <a:cubicBezTo>
                        <a:pt x="51" y="166"/>
                        <a:pt x="51" y="166"/>
                        <a:pt x="51" y="166"/>
                      </a:cubicBezTo>
                      <a:cubicBezTo>
                        <a:pt x="51" y="166"/>
                        <a:pt x="55" y="167"/>
                        <a:pt x="58" y="167"/>
                      </a:cubicBezTo>
                      <a:cubicBezTo>
                        <a:pt x="61" y="167"/>
                        <a:pt x="68" y="166"/>
                        <a:pt x="68" y="166"/>
                      </a:cubicBezTo>
                      <a:cubicBezTo>
                        <a:pt x="70" y="170"/>
                        <a:pt x="70" y="170"/>
                        <a:pt x="70" y="170"/>
                      </a:cubicBezTo>
                      <a:cubicBezTo>
                        <a:pt x="72" y="170"/>
                        <a:pt x="81" y="173"/>
                        <a:pt x="81" y="173"/>
                      </a:cubicBezTo>
                      <a:cubicBezTo>
                        <a:pt x="78" y="177"/>
                        <a:pt x="78" y="177"/>
                        <a:pt x="78" y="177"/>
                      </a:cubicBezTo>
                      <a:cubicBezTo>
                        <a:pt x="75" y="180"/>
                        <a:pt x="75" y="180"/>
                        <a:pt x="75" y="180"/>
                      </a:cubicBezTo>
                      <a:cubicBezTo>
                        <a:pt x="74" y="183"/>
                        <a:pt x="74" y="183"/>
                        <a:pt x="74" y="183"/>
                      </a:cubicBezTo>
                      <a:cubicBezTo>
                        <a:pt x="74" y="183"/>
                        <a:pt x="75" y="183"/>
                        <a:pt x="79" y="184"/>
                      </a:cubicBezTo>
                      <a:cubicBezTo>
                        <a:pt x="83" y="185"/>
                        <a:pt x="86" y="187"/>
                        <a:pt x="86" y="187"/>
                      </a:cubicBezTo>
                      <a:cubicBezTo>
                        <a:pt x="84" y="192"/>
                        <a:pt x="84" y="192"/>
                        <a:pt x="84" y="192"/>
                      </a:cubicBezTo>
                      <a:cubicBezTo>
                        <a:pt x="89" y="196"/>
                        <a:pt x="89" y="196"/>
                        <a:pt x="89" y="196"/>
                      </a:cubicBezTo>
                      <a:cubicBezTo>
                        <a:pt x="89" y="196"/>
                        <a:pt x="91" y="199"/>
                        <a:pt x="91" y="200"/>
                      </a:cubicBezTo>
                      <a:cubicBezTo>
                        <a:pt x="90" y="201"/>
                        <a:pt x="90" y="203"/>
                        <a:pt x="90" y="203"/>
                      </a:cubicBezTo>
                      <a:cubicBezTo>
                        <a:pt x="87" y="202"/>
                        <a:pt x="87" y="202"/>
                        <a:pt x="87" y="202"/>
                      </a:cubicBezTo>
                      <a:cubicBezTo>
                        <a:pt x="87" y="202"/>
                        <a:pt x="87" y="204"/>
                        <a:pt x="86" y="202"/>
                      </a:cubicBezTo>
                      <a:cubicBezTo>
                        <a:pt x="84" y="200"/>
                        <a:pt x="83" y="198"/>
                        <a:pt x="83" y="198"/>
                      </a:cubicBezTo>
                      <a:cubicBezTo>
                        <a:pt x="82" y="202"/>
                        <a:pt x="82" y="202"/>
                        <a:pt x="82" y="202"/>
                      </a:cubicBezTo>
                      <a:cubicBezTo>
                        <a:pt x="82" y="202"/>
                        <a:pt x="83" y="206"/>
                        <a:pt x="84" y="207"/>
                      </a:cubicBezTo>
                      <a:cubicBezTo>
                        <a:pt x="86" y="207"/>
                        <a:pt x="86" y="206"/>
                        <a:pt x="86" y="209"/>
                      </a:cubicBezTo>
                      <a:cubicBezTo>
                        <a:pt x="86" y="211"/>
                        <a:pt x="87" y="216"/>
                        <a:pt x="88" y="217"/>
                      </a:cubicBezTo>
                      <a:cubicBezTo>
                        <a:pt x="89" y="219"/>
                        <a:pt x="89" y="224"/>
                        <a:pt x="90" y="225"/>
                      </a:cubicBezTo>
                      <a:cubicBezTo>
                        <a:pt x="92" y="225"/>
                        <a:pt x="93" y="226"/>
                        <a:pt x="93" y="226"/>
                      </a:cubicBezTo>
                      <a:cubicBezTo>
                        <a:pt x="95" y="228"/>
                        <a:pt x="95" y="228"/>
                        <a:pt x="95" y="228"/>
                      </a:cubicBezTo>
                      <a:cubicBezTo>
                        <a:pt x="101" y="233"/>
                        <a:pt x="101" y="233"/>
                        <a:pt x="101" y="233"/>
                      </a:cubicBezTo>
                      <a:cubicBezTo>
                        <a:pt x="101" y="233"/>
                        <a:pt x="105" y="236"/>
                        <a:pt x="107" y="237"/>
                      </a:cubicBezTo>
                      <a:cubicBezTo>
                        <a:pt x="109" y="238"/>
                        <a:pt x="110" y="238"/>
                        <a:pt x="110" y="238"/>
                      </a:cubicBezTo>
                      <a:cubicBezTo>
                        <a:pt x="115" y="243"/>
                        <a:pt x="115" y="243"/>
                        <a:pt x="115" y="243"/>
                      </a:cubicBezTo>
                      <a:cubicBezTo>
                        <a:pt x="115" y="243"/>
                        <a:pt x="118" y="248"/>
                        <a:pt x="117" y="248"/>
                      </a:cubicBezTo>
                      <a:cubicBezTo>
                        <a:pt x="116" y="248"/>
                        <a:pt x="117" y="249"/>
                        <a:pt x="115" y="249"/>
                      </a:cubicBezTo>
                      <a:cubicBezTo>
                        <a:pt x="112" y="249"/>
                        <a:pt x="113" y="251"/>
                        <a:pt x="111" y="249"/>
                      </a:cubicBezTo>
                      <a:cubicBezTo>
                        <a:pt x="108" y="247"/>
                        <a:pt x="106" y="244"/>
                        <a:pt x="103" y="244"/>
                      </a:cubicBezTo>
                      <a:cubicBezTo>
                        <a:pt x="100" y="244"/>
                        <a:pt x="100" y="244"/>
                        <a:pt x="100" y="244"/>
                      </a:cubicBezTo>
                      <a:cubicBezTo>
                        <a:pt x="106" y="249"/>
                        <a:pt x="106" y="249"/>
                        <a:pt x="106" y="249"/>
                      </a:cubicBezTo>
                      <a:cubicBezTo>
                        <a:pt x="109" y="250"/>
                        <a:pt x="109" y="250"/>
                        <a:pt x="109" y="250"/>
                      </a:cubicBezTo>
                      <a:cubicBezTo>
                        <a:pt x="113" y="254"/>
                        <a:pt x="113" y="254"/>
                        <a:pt x="113" y="254"/>
                      </a:cubicBezTo>
                      <a:cubicBezTo>
                        <a:pt x="114" y="254"/>
                        <a:pt x="114" y="254"/>
                        <a:pt x="114" y="254"/>
                      </a:cubicBezTo>
                      <a:cubicBezTo>
                        <a:pt x="114" y="254"/>
                        <a:pt x="115" y="256"/>
                        <a:pt x="115" y="257"/>
                      </a:cubicBezTo>
                      <a:cubicBezTo>
                        <a:pt x="115" y="258"/>
                        <a:pt x="114" y="261"/>
                        <a:pt x="113" y="262"/>
                      </a:cubicBezTo>
                      <a:cubicBezTo>
                        <a:pt x="113" y="264"/>
                        <a:pt x="113" y="266"/>
                        <a:pt x="113" y="266"/>
                      </a:cubicBezTo>
                      <a:cubicBezTo>
                        <a:pt x="110" y="259"/>
                        <a:pt x="110" y="259"/>
                        <a:pt x="110" y="259"/>
                      </a:cubicBezTo>
                      <a:cubicBezTo>
                        <a:pt x="110" y="259"/>
                        <a:pt x="111" y="257"/>
                        <a:pt x="109" y="256"/>
                      </a:cubicBezTo>
                      <a:cubicBezTo>
                        <a:pt x="107" y="256"/>
                        <a:pt x="105" y="257"/>
                        <a:pt x="105" y="257"/>
                      </a:cubicBezTo>
                      <a:cubicBezTo>
                        <a:pt x="105" y="257"/>
                        <a:pt x="104" y="259"/>
                        <a:pt x="105" y="260"/>
                      </a:cubicBezTo>
                      <a:cubicBezTo>
                        <a:pt x="107" y="261"/>
                        <a:pt x="108" y="262"/>
                        <a:pt x="108" y="263"/>
                      </a:cubicBezTo>
                      <a:cubicBezTo>
                        <a:pt x="109" y="264"/>
                        <a:pt x="109" y="265"/>
                        <a:pt x="109" y="265"/>
                      </a:cubicBezTo>
                      <a:cubicBezTo>
                        <a:pt x="109" y="265"/>
                        <a:pt x="111" y="265"/>
                        <a:pt x="111" y="267"/>
                      </a:cubicBezTo>
                      <a:cubicBezTo>
                        <a:pt x="111" y="270"/>
                        <a:pt x="110" y="273"/>
                        <a:pt x="110" y="273"/>
                      </a:cubicBezTo>
                      <a:cubicBezTo>
                        <a:pt x="110" y="273"/>
                        <a:pt x="108" y="273"/>
                        <a:pt x="111" y="275"/>
                      </a:cubicBezTo>
                      <a:cubicBezTo>
                        <a:pt x="114" y="277"/>
                        <a:pt x="115" y="278"/>
                        <a:pt x="116" y="279"/>
                      </a:cubicBezTo>
                      <a:cubicBezTo>
                        <a:pt x="117" y="280"/>
                        <a:pt x="121" y="285"/>
                        <a:pt x="121" y="285"/>
                      </a:cubicBezTo>
                      <a:cubicBezTo>
                        <a:pt x="124" y="289"/>
                        <a:pt x="124" y="289"/>
                        <a:pt x="124" y="289"/>
                      </a:cubicBezTo>
                      <a:cubicBezTo>
                        <a:pt x="124" y="289"/>
                        <a:pt x="124" y="291"/>
                        <a:pt x="124" y="291"/>
                      </a:cubicBezTo>
                      <a:cubicBezTo>
                        <a:pt x="123" y="291"/>
                        <a:pt x="121" y="291"/>
                        <a:pt x="121" y="291"/>
                      </a:cubicBezTo>
                      <a:cubicBezTo>
                        <a:pt x="121" y="291"/>
                        <a:pt x="120" y="291"/>
                        <a:pt x="119" y="290"/>
                      </a:cubicBezTo>
                      <a:cubicBezTo>
                        <a:pt x="118" y="288"/>
                        <a:pt x="116" y="285"/>
                        <a:pt x="116" y="285"/>
                      </a:cubicBezTo>
                      <a:cubicBezTo>
                        <a:pt x="114" y="284"/>
                        <a:pt x="114" y="284"/>
                        <a:pt x="114" y="284"/>
                      </a:cubicBezTo>
                      <a:cubicBezTo>
                        <a:pt x="112" y="285"/>
                        <a:pt x="112" y="285"/>
                        <a:pt x="112" y="285"/>
                      </a:cubicBezTo>
                      <a:cubicBezTo>
                        <a:pt x="112" y="285"/>
                        <a:pt x="110" y="289"/>
                        <a:pt x="110" y="289"/>
                      </a:cubicBezTo>
                      <a:cubicBezTo>
                        <a:pt x="110" y="290"/>
                        <a:pt x="107" y="296"/>
                        <a:pt x="107" y="296"/>
                      </a:cubicBezTo>
                      <a:cubicBezTo>
                        <a:pt x="105" y="308"/>
                        <a:pt x="105" y="308"/>
                        <a:pt x="105" y="308"/>
                      </a:cubicBezTo>
                      <a:cubicBezTo>
                        <a:pt x="105" y="308"/>
                        <a:pt x="105" y="322"/>
                        <a:pt x="104" y="323"/>
                      </a:cubicBezTo>
                      <a:cubicBezTo>
                        <a:pt x="104" y="324"/>
                        <a:pt x="100" y="334"/>
                        <a:pt x="100" y="334"/>
                      </a:cubicBezTo>
                      <a:cubicBezTo>
                        <a:pt x="100" y="334"/>
                        <a:pt x="100" y="335"/>
                        <a:pt x="100" y="338"/>
                      </a:cubicBezTo>
                      <a:cubicBezTo>
                        <a:pt x="99" y="341"/>
                        <a:pt x="98" y="346"/>
                        <a:pt x="98" y="346"/>
                      </a:cubicBezTo>
                      <a:cubicBezTo>
                        <a:pt x="98" y="346"/>
                        <a:pt x="97" y="350"/>
                        <a:pt x="97" y="352"/>
                      </a:cubicBezTo>
                      <a:cubicBezTo>
                        <a:pt x="96" y="354"/>
                        <a:pt x="93" y="362"/>
                        <a:pt x="93" y="362"/>
                      </a:cubicBezTo>
                      <a:cubicBezTo>
                        <a:pt x="92" y="371"/>
                        <a:pt x="92" y="371"/>
                        <a:pt x="92" y="371"/>
                      </a:cubicBezTo>
                      <a:cubicBezTo>
                        <a:pt x="84" y="388"/>
                        <a:pt x="84" y="388"/>
                        <a:pt x="84" y="388"/>
                      </a:cubicBezTo>
                      <a:cubicBezTo>
                        <a:pt x="78" y="393"/>
                        <a:pt x="78" y="393"/>
                        <a:pt x="78" y="393"/>
                      </a:cubicBezTo>
                      <a:cubicBezTo>
                        <a:pt x="75" y="395"/>
                        <a:pt x="75" y="395"/>
                        <a:pt x="75" y="395"/>
                      </a:cubicBezTo>
                      <a:cubicBezTo>
                        <a:pt x="78" y="396"/>
                        <a:pt x="80" y="397"/>
                        <a:pt x="81" y="400"/>
                      </a:cubicBezTo>
                      <a:cubicBezTo>
                        <a:pt x="83" y="405"/>
                        <a:pt x="87" y="413"/>
                        <a:pt x="87" y="413"/>
                      </a:cubicBezTo>
                      <a:cubicBezTo>
                        <a:pt x="100" y="418"/>
                        <a:pt x="100" y="418"/>
                        <a:pt x="100" y="418"/>
                      </a:cubicBezTo>
                      <a:cubicBezTo>
                        <a:pt x="100" y="418"/>
                        <a:pt x="107" y="424"/>
                        <a:pt x="108" y="426"/>
                      </a:cubicBezTo>
                      <a:cubicBezTo>
                        <a:pt x="109" y="427"/>
                        <a:pt x="124" y="432"/>
                        <a:pt x="124" y="432"/>
                      </a:cubicBezTo>
                      <a:cubicBezTo>
                        <a:pt x="134" y="441"/>
                        <a:pt x="134" y="441"/>
                        <a:pt x="134" y="441"/>
                      </a:cubicBezTo>
                      <a:cubicBezTo>
                        <a:pt x="149" y="441"/>
                        <a:pt x="149" y="441"/>
                        <a:pt x="149" y="441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164" y="437"/>
                        <a:pt x="164" y="437"/>
                        <a:pt x="164" y="437"/>
                      </a:cubicBezTo>
                      <a:cubicBezTo>
                        <a:pt x="164" y="437"/>
                        <a:pt x="189" y="449"/>
                        <a:pt x="190" y="449"/>
                      </a:cubicBezTo>
                      <a:cubicBezTo>
                        <a:pt x="191" y="449"/>
                        <a:pt x="191" y="452"/>
                        <a:pt x="192" y="455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2" y="455"/>
                        <a:pt x="192" y="455"/>
                        <a:pt x="192" y="455"/>
                      </a:cubicBezTo>
                      <a:cubicBezTo>
                        <a:pt x="193" y="455"/>
                        <a:pt x="193" y="455"/>
                        <a:pt x="193" y="455"/>
                      </a:cubicBezTo>
                      <a:cubicBezTo>
                        <a:pt x="193" y="455"/>
                        <a:pt x="192" y="454"/>
                        <a:pt x="192" y="454"/>
                      </a:cubicBezTo>
                      <a:cubicBezTo>
                        <a:pt x="192" y="453"/>
                        <a:pt x="192" y="453"/>
                        <a:pt x="192" y="453"/>
                      </a:cubicBezTo>
                      <a:cubicBezTo>
                        <a:pt x="193" y="453"/>
                        <a:pt x="193" y="453"/>
                        <a:pt x="193" y="453"/>
                      </a:cubicBezTo>
                      <a:cubicBezTo>
                        <a:pt x="193" y="453"/>
                        <a:pt x="193" y="453"/>
                        <a:pt x="193" y="453"/>
                      </a:cubicBezTo>
                      <a:cubicBezTo>
                        <a:pt x="193" y="453"/>
                        <a:pt x="193" y="453"/>
                        <a:pt x="193" y="453"/>
                      </a:cubicBezTo>
                      <a:cubicBezTo>
                        <a:pt x="194" y="453"/>
                        <a:pt x="194" y="453"/>
                        <a:pt x="194" y="453"/>
                      </a:cubicBezTo>
                      <a:cubicBezTo>
                        <a:pt x="195" y="452"/>
                        <a:pt x="195" y="452"/>
                        <a:pt x="195" y="452"/>
                      </a:cubicBezTo>
                      <a:cubicBezTo>
                        <a:pt x="195" y="452"/>
                        <a:pt x="195" y="452"/>
                        <a:pt x="195" y="452"/>
                      </a:cubicBezTo>
                      <a:cubicBezTo>
                        <a:pt x="195" y="451"/>
                        <a:pt x="194" y="451"/>
                        <a:pt x="194" y="451"/>
                      </a:cubicBezTo>
                      <a:cubicBezTo>
                        <a:pt x="194" y="451"/>
                        <a:pt x="195" y="451"/>
                        <a:pt x="195" y="450"/>
                      </a:cubicBezTo>
                      <a:cubicBezTo>
                        <a:pt x="195" y="450"/>
                        <a:pt x="195" y="450"/>
                        <a:pt x="195" y="450"/>
                      </a:cubicBezTo>
                      <a:cubicBezTo>
                        <a:pt x="196" y="450"/>
                        <a:pt x="196" y="450"/>
                        <a:pt x="196" y="450"/>
                      </a:cubicBezTo>
                      <a:cubicBezTo>
                        <a:pt x="196" y="450"/>
                        <a:pt x="196" y="450"/>
                        <a:pt x="196" y="450"/>
                      </a:cubicBezTo>
                      <a:cubicBezTo>
                        <a:pt x="196" y="450"/>
                        <a:pt x="196" y="450"/>
                        <a:pt x="196" y="450"/>
                      </a:cubicBezTo>
                      <a:cubicBezTo>
                        <a:pt x="197" y="450"/>
                        <a:pt x="197" y="450"/>
                        <a:pt x="197" y="450"/>
                      </a:cubicBezTo>
                      <a:cubicBezTo>
                        <a:pt x="197" y="450"/>
                        <a:pt x="197" y="450"/>
                        <a:pt x="197" y="450"/>
                      </a:cubicBezTo>
                      <a:cubicBezTo>
                        <a:pt x="198" y="450"/>
                        <a:pt x="198" y="450"/>
                        <a:pt x="198" y="450"/>
                      </a:cubicBezTo>
                      <a:cubicBezTo>
                        <a:pt x="198" y="450"/>
                        <a:pt x="198" y="450"/>
                        <a:pt x="198" y="450"/>
                      </a:cubicBezTo>
                      <a:cubicBezTo>
                        <a:pt x="198" y="450"/>
                        <a:pt x="199" y="450"/>
                        <a:pt x="199" y="450"/>
                      </a:cubicBezTo>
                      <a:cubicBezTo>
                        <a:pt x="199" y="450"/>
                        <a:pt x="199" y="451"/>
                        <a:pt x="199" y="451"/>
                      </a:cubicBezTo>
                      <a:cubicBezTo>
                        <a:pt x="199" y="451"/>
                        <a:pt x="199" y="451"/>
                        <a:pt x="199" y="451"/>
                      </a:cubicBezTo>
                      <a:cubicBezTo>
                        <a:pt x="199" y="451"/>
                        <a:pt x="200" y="451"/>
                        <a:pt x="200" y="451"/>
                      </a:cubicBezTo>
                      <a:cubicBezTo>
                        <a:pt x="200" y="451"/>
                        <a:pt x="200" y="452"/>
                        <a:pt x="200" y="452"/>
                      </a:cubicBezTo>
                      <a:cubicBezTo>
                        <a:pt x="200" y="452"/>
                        <a:pt x="201" y="452"/>
                        <a:pt x="201" y="452"/>
                      </a:cubicBezTo>
                      <a:cubicBezTo>
                        <a:pt x="201" y="452"/>
                        <a:pt x="202" y="452"/>
                        <a:pt x="202" y="452"/>
                      </a:cubicBezTo>
                      <a:cubicBezTo>
                        <a:pt x="202" y="452"/>
                        <a:pt x="202" y="452"/>
                        <a:pt x="202" y="453"/>
                      </a:cubicBezTo>
                      <a:cubicBezTo>
                        <a:pt x="203" y="453"/>
                        <a:pt x="203" y="453"/>
                        <a:pt x="203" y="453"/>
                      </a:cubicBezTo>
                      <a:cubicBezTo>
                        <a:pt x="203" y="452"/>
                        <a:pt x="204" y="452"/>
                        <a:pt x="204" y="452"/>
                      </a:cubicBezTo>
                      <a:cubicBezTo>
                        <a:pt x="204" y="453"/>
                        <a:pt x="204" y="453"/>
                        <a:pt x="204" y="453"/>
                      </a:cubicBezTo>
                      <a:cubicBezTo>
                        <a:pt x="205" y="453"/>
                        <a:pt x="205" y="453"/>
                        <a:pt x="205" y="453"/>
                      </a:cubicBezTo>
                      <a:cubicBezTo>
                        <a:pt x="206" y="453"/>
                        <a:pt x="206" y="453"/>
                        <a:pt x="206" y="453"/>
                      </a:cubicBezTo>
                      <a:cubicBezTo>
                        <a:pt x="206" y="454"/>
                        <a:pt x="206" y="454"/>
                        <a:pt x="206" y="454"/>
                      </a:cubicBezTo>
                      <a:cubicBezTo>
                        <a:pt x="205" y="454"/>
                        <a:pt x="205" y="454"/>
                        <a:pt x="205" y="454"/>
                      </a:cubicBezTo>
                      <a:cubicBezTo>
                        <a:pt x="205" y="454"/>
                        <a:pt x="205" y="454"/>
                        <a:pt x="205" y="454"/>
                      </a:cubicBezTo>
                      <a:cubicBezTo>
                        <a:pt x="205" y="455"/>
                        <a:pt x="205" y="455"/>
                        <a:pt x="205" y="455"/>
                      </a:cubicBezTo>
                      <a:cubicBezTo>
                        <a:pt x="206" y="455"/>
                        <a:pt x="206" y="455"/>
                        <a:pt x="206" y="455"/>
                      </a:cubicBezTo>
                      <a:cubicBezTo>
                        <a:pt x="206" y="455"/>
                        <a:pt x="206" y="455"/>
                        <a:pt x="206" y="455"/>
                      </a:cubicBezTo>
                      <a:cubicBezTo>
                        <a:pt x="208" y="456"/>
                        <a:pt x="208" y="456"/>
                        <a:pt x="208" y="456"/>
                      </a:cubicBezTo>
                      <a:cubicBezTo>
                        <a:pt x="207" y="456"/>
                        <a:pt x="207" y="456"/>
                        <a:pt x="207" y="456"/>
                      </a:cubicBezTo>
                      <a:cubicBezTo>
                        <a:pt x="207" y="456"/>
                        <a:pt x="207" y="456"/>
                        <a:pt x="207" y="456"/>
                      </a:cubicBezTo>
                      <a:cubicBezTo>
                        <a:pt x="207" y="456"/>
                        <a:pt x="206" y="456"/>
                        <a:pt x="206" y="456"/>
                      </a:cubicBezTo>
                      <a:cubicBezTo>
                        <a:pt x="206" y="456"/>
                        <a:pt x="205" y="456"/>
                        <a:pt x="205" y="456"/>
                      </a:cubicBezTo>
                      <a:cubicBezTo>
                        <a:pt x="205" y="457"/>
                        <a:pt x="205" y="457"/>
                        <a:pt x="205" y="457"/>
                      </a:cubicBezTo>
                      <a:cubicBezTo>
                        <a:pt x="205" y="459"/>
                        <a:pt x="205" y="459"/>
                        <a:pt x="205" y="459"/>
                      </a:cubicBezTo>
                      <a:cubicBezTo>
                        <a:pt x="204" y="459"/>
                        <a:pt x="204" y="459"/>
                        <a:pt x="204" y="459"/>
                      </a:cubicBezTo>
                      <a:cubicBezTo>
                        <a:pt x="204" y="460"/>
                        <a:pt x="204" y="460"/>
                        <a:pt x="204" y="460"/>
                      </a:cubicBezTo>
                      <a:cubicBezTo>
                        <a:pt x="204" y="460"/>
                        <a:pt x="204" y="460"/>
                        <a:pt x="204" y="460"/>
                      </a:cubicBezTo>
                      <a:cubicBezTo>
                        <a:pt x="204" y="460"/>
                        <a:pt x="204" y="460"/>
                        <a:pt x="204" y="460"/>
                      </a:cubicBezTo>
                      <a:cubicBezTo>
                        <a:pt x="204" y="460"/>
                        <a:pt x="204" y="460"/>
                        <a:pt x="203" y="460"/>
                      </a:cubicBezTo>
                      <a:cubicBezTo>
                        <a:pt x="203" y="460"/>
                        <a:pt x="203" y="460"/>
                        <a:pt x="203" y="460"/>
                      </a:cubicBezTo>
                      <a:cubicBezTo>
                        <a:pt x="202" y="459"/>
                        <a:pt x="202" y="459"/>
                        <a:pt x="202" y="459"/>
                      </a:cubicBezTo>
                      <a:cubicBezTo>
                        <a:pt x="202" y="460"/>
                        <a:pt x="202" y="460"/>
                        <a:pt x="202" y="460"/>
                      </a:cubicBezTo>
                      <a:cubicBezTo>
                        <a:pt x="202" y="461"/>
                        <a:pt x="202" y="461"/>
                        <a:pt x="202" y="461"/>
                      </a:cubicBezTo>
                      <a:cubicBezTo>
                        <a:pt x="202" y="461"/>
                        <a:pt x="202" y="461"/>
                        <a:pt x="202" y="461"/>
                      </a:cubicBezTo>
                      <a:cubicBezTo>
                        <a:pt x="201" y="461"/>
                        <a:pt x="201" y="461"/>
                        <a:pt x="201" y="461"/>
                      </a:cubicBezTo>
                      <a:cubicBezTo>
                        <a:pt x="200" y="461"/>
                        <a:pt x="200" y="461"/>
                        <a:pt x="200" y="461"/>
                      </a:cubicBezTo>
                      <a:cubicBezTo>
                        <a:pt x="199" y="461"/>
                        <a:pt x="199" y="461"/>
                        <a:pt x="199" y="461"/>
                      </a:cubicBezTo>
                      <a:cubicBezTo>
                        <a:pt x="199" y="461"/>
                        <a:pt x="199" y="461"/>
                        <a:pt x="199" y="461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8" y="462"/>
                        <a:pt x="198" y="462"/>
                        <a:pt x="198" y="462"/>
                      </a:cubicBezTo>
                      <a:cubicBezTo>
                        <a:pt x="197" y="461"/>
                        <a:pt x="197" y="461"/>
                        <a:pt x="197" y="461"/>
                      </a:cubicBezTo>
                      <a:cubicBezTo>
                        <a:pt x="197" y="462"/>
                        <a:pt x="197" y="462"/>
                        <a:pt x="197" y="462"/>
                      </a:cubicBezTo>
                      <a:cubicBezTo>
                        <a:pt x="197" y="462"/>
                        <a:pt x="197" y="462"/>
                        <a:pt x="197" y="462"/>
                      </a:cubicBezTo>
                      <a:cubicBezTo>
                        <a:pt x="197" y="462"/>
                        <a:pt x="197" y="462"/>
                        <a:pt x="197" y="462"/>
                      </a:cubicBezTo>
                      <a:cubicBezTo>
                        <a:pt x="210" y="465"/>
                        <a:pt x="210" y="465"/>
                        <a:pt x="210" y="465"/>
                      </a:cubicBezTo>
                      <a:cubicBezTo>
                        <a:pt x="213" y="466"/>
                        <a:pt x="213" y="468"/>
                        <a:pt x="216" y="470"/>
                      </a:cubicBezTo>
                      <a:cubicBezTo>
                        <a:pt x="224" y="467"/>
                        <a:pt x="224" y="467"/>
                        <a:pt x="224" y="467"/>
                      </a:cubicBezTo>
                      <a:cubicBezTo>
                        <a:pt x="234" y="474"/>
                        <a:pt x="234" y="474"/>
                        <a:pt x="234" y="474"/>
                      </a:cubicBezTo>
                      <a:cubicBezTo>
                        <a:pt x="243" y="471"/>
                        <a:pt x="243" y="471"/>
                        <a:pt x="243" y="471"/>
                      </a:cubicBezTo>
                      <a:cubicBezTo>
                        <a:pt x="252" y="471"/>
                        <a:pt x="252" y="471"/>
                        <a:pt x="252" y="471"/>
                      </a:cubicBezTo>
                      <a:cubicBezTo>
                        <a:pt x="252" y="470"/>
                        <a:pt x="256" y="470"/>
                        <a:pt x="259" y="471"/>
                      </a:cubicBezTo>
                      <a:cubicBezTo>
                        <a:pt x="259" y="471"/>
                        <a:pt x="259" y="471"/>
                        <a:pt x="259" y="471"/>
                      </a:cubicBezTo>
                      <a:close/>
                      <a:moveTo>
                        <a:pt x="192" y="456"/>
                      </a:move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ubicBezTo>
                        <a:pt x="192" y="456"/>
                        <a:pt x="193" y="456"/>
                        <a:pt x="193" y="456"/>
                      </a:cubicBezTo>
                      <a:cubicBezTo>
                        <a:pt x="193" y="456"/>
                        <a:pt x="193" y="457"/>
                        <a:pt x="193" y="457"/>
                      </a:cubicBezTo>
                      <a:cubicBezTo>
                        <a:pt x="193" y="457"/>
                        <a:pt x="193" y="457"/>
                        <a:pt x="193" y="457"/>
                      </a:cubicBezTo>
                      <a:cubicBezTo>
                        <a:pt x="193" y="457"/>
                        <a:pt x="193" y="457"/>
                        <a:pt x="194" y="458"/>
                      </a:cubicBezTo>
                      <a:cubicBezTo>
                        <a:pt x="194" y="458"/>
                        <a:pt x="193" y="458"/>
                        <a:pt x="193" y="458"/>
                      </a:cubicBezTo>
                      <a:cubicBezTo>
                        <a:pt x="193" y="458"/>
                        <a:pt x="193" y="458"/>
                        <a:pt x="193" y="458"/>
                      </a:cubicBezTo>
                      <a:cubicBezTo>
                        <a:pt x="192" y="458"/>
                        <a:pt x="192" y="458"/>
                        <a:pt x="192" y="458"/>
                      </a:cubicBezTo>
                      <a:cubicBezTo>
                        <a:pt x="192" y="458"/>
                        <a:pt x="192" y="458"/>
                        <a:pt x="192" y="458"/>
                      </a:cubicBezTo>
                      <a:cubicBezTo>
                        <a:pt x="192" y="456"/>
                        <a:pt x="192" y="456"/>
                        <a:pt x="192" y="456"/>
                      </a:cubicBezTo>
                      <a:close/>
                      <a:moveTo>
                        <a:pt x="450" y="202"/>
                      </a:moveTo>
                      <a:cubicBezTo>
                        <a:pt x="450" y="202"/>
                        <a:pt x="450" y="202"/>
                        <a:pt x="450" y="202"/>
                      </a:cubicBezTo>
                      <a:cubicBezTo>
                        <a:pt x="449" y="202"/>
                        <a:pt x="449" y="202"/>
                        <a:pt x="449" y="202"/>
                      </a:cubicBezTo>
                      <a:cubicBezTo>
                        <a:pt x="448" y="201"/>
                        <a:pt x="448" y="201"/>
                        <a:pt x="448" y="201"/>
                      </a:cubicBezTo>
                      <a:cubicBezTo>
                        <a:pt x="448" y="201"/>
                        <a:pt x="448" y="201"/>
                        <a:pt x="448" y="201"/>
                      </a:cubicBezTo>
                      <a:cubicBezTo>
                        <a:pt x="448" y="201"/>
                        <a:pt x="448" y="201"/>
                        <a:pt x="448" y="201"/>
                      </a:cubicBezTo>
                      <a:cubicBezTo>
                        <a:pt x="449" y="201"/>
                        <a:pt x="449" y="200"/>
                        <a:pt x="449" y="200"/>
                      </a:cubicBezTo>
                      <a:cubicBezTo>
                        <a:pt x="449" y="201"/>
                        <a:pt x="450" y="201"/>
                        <a:pt x="450" y="202"/>
                      </a:cubicBezTo>
                      <a:close/>
                      <a:moveTo>
                        <a:pt x="493" y="520"/>
                      </a:moveTo>
                      <a:cubicBezTo>
                        <a:pt x="493" y="520"/>
                        <a:pt x="493" y="520"/>
                        <a:pt x="493" y="520"/>
                      </a:cubicBezTo>
                      <a:cubicBezTo>
                        <a:pt x="491" y="524"/>
                        <a:pt x="491" y="524"/>
                        <a:pt x="491" y="524"/>
                      </a:cubicBezTo>
                      <a:cubicBezTo>
                        <a:pt x="489" y="527"/>
                        <a:pt x="489" y="527"/>
                        <a:pt x="489" y="527"/>
                      </a:cubicBezTo>
                      <a:cubicBezTo>
                        <a:pt x="494" y="529"/>
                        <a:pt x="494" y="529"/>
                        <a:pt x="494" y="529"/>
                      </a:cubicBezTo>
                      <a:cubicBezTo>
                        <a:pt x="497" y="533"/>
                        <a:pt x="497" y="533"/>
                        <a:pt x="497" y="533"/>
                      </a:cubicBezTo>
                      <a:cubicBezTo>
                        <a:pt x="497" y="533"/>
                        <a:pt x="499" y="536"/>
                        <a:pt x="501" y="536"/>
                      </a:cubicBezTo>
                      <a:cubicBezTo>
                        <a:pt x="503" y="536"/>
                        <a:pt x="506" y="538"/>
                        <a:pt x="506" y="538"/>
                      </a:cubicBezTo>
                      <a:cubicBezTo>
                        <a:pt x="506" y="538"/>
                        <a:pt x="508" y="535"/>
                        <a:pt x="508" y="531"/>
                      </a:cubicBezTo>
                      <a:cubicBezTo>
                        <a:pt x="509" y="528"/>
                        <a:pt x="505" y="524"/>
                        <a:pt x="511" y="523"/>
                      </a:cubicBezTo>
                      <a:cubicBezTo>
                        <a:pt x="517" y="523"/>
                        <a:pt x="513" y="516"/>
                        <a:pt x="513" y="516"/>
                      </a:cubicBezTo>
                      <a:cubicBezTo>
                        <a:pt x="513" y="511"/>
                        <a:pt x="513" y="511"/>
                        <a:pt x="513" y="511"/>
                      </a:cubicBezTo>
                      <a:cubicBezTo>
                        <a:pt x="512" y="505"/>
                        <a:pt x="512" y="505"/>
                        <a:pt x="512" y="505"/>
                      </a:cubicBezTo>
                      <a:cubicBezTo>
                        <a:pt x="513" y="503"/>
                        <a:pt x="513" y="503"/>
                        <a:pt x="513" y="503"/>
                      </a:cubicBezTo>
                      <a:cubicBezTo>
                        <a:pt x="516" y="499"/>
                        <a:pt x="516" y="499"/>
                        <a:pt x="516" y="499"/>
                      </a:cubicBezTo>
                      <a:cubicBezTo>
                        <a:pt x="519" y="496"/>
                        <a:pt x="519" y="496"/>
                        <a:pt x="519" y="496"/>
                      </a:cubicBezTo>
                      <a:cubicBezTo>
                        <a:pt x="519" y="496"/>
                        <a:pt x="520" y="493"/>
                        <a:pt x="520" y="491"/>
                      </a:cubicBezTo>
                      <a:cubicBezTo>
                        <a:pt x="519" y="490"/>
                        <a:pt x="516" y="485"/>
                        <a:pt x="516" y="485"/>
                      </a:cubicBezTo>
                      <a:cubicBezTo>
                        <a:pt x="519" y="473"/>
                        <a:pt x="519" y="473"/>
                        <a:pt x="519" y="473"/>
                      </a:cubicBezTo>
                      <a:cubicBezTo>
                        <a:pt x="518" y="471"/>
                        <a:pt x="518" y="471"/>
                        <a:pt x="518" y="471"/>
                      </a:cubicBezTo>
                      <a:cubicBezTo>
                        <a:pt x="517" y="468"/>
                        <a:pt x="517" y="468"/>
                        <a:pt x="517" y="468"/>
                      </a:cubicBezTo>
                      <a:cubicBezTo>
                        <a:pt x="515" y="459"/>
                        <a:pt x="515" y="459"/>
                        <a:pt x="515" y="459"/>
                      </a:cubicBezTo>
                      <a:cubicBezTo>
                        <a:pt x="515" y="447"/>
                        <a:pt x="515" y="447"/>
                        <a:pt x="515" y="447"/>
                      </a:cubicBezTo>
                      <a:cubicBezTo>
                        <a:pt x="509" y="449"/>
                        <a:pt x="509" y="449"/>
                        <a:pt x="509" y="449"/>
                      </a:cubicBezTo>
                      <a:cubicBezTo>
                        <a:pt x="511" y="454"/>
                        <a:pt x="511" y="454"/>
                        <a:pt x="511" y="454"/>
                      </a:cubicBezTo>
                      <a:cubicBezTo>
                        <a:pt x="509" y="463"/>
                        <a:pt x="509" y="463"/>
                        <a:pt x="509" y="463"/>
                      </a:cubicBezTo>
                      <a:cubicBezTo>
                        <a:pt x="504" y="464"/>
                        <a:pt x="504" y="464"/>
                        <a:pt x="504" y="464"/>
                      </a:cubicBezTo>
                      <a:cubicBezTo>
                        <a:pt x="502" y="465"/>
                        <a:pt x="502" y="465"/>
                        <a:pt x="502" y="465"/>
                      </a:cubicBezTo>
                      <a:cubicBezTo>
                        <a:pt x="499" y="468"/>
                        <a:pt x="499" y="468"/>
                        <a:pt x="499" y="468"/>
                      </a:cubicBezTo>
                      <a:cubicBezTo>
                        <a:pt x="494" y="469"/>
                        <a:pt x="494" y="469"/>
                        <a:pt x="494" y="469"/>
                      </a:cubicBezTo>
                      <a:cubicBezTo>
                        <a:pt x="489" y="473"/>
                        <a:pt x="489" y="473"/>
                        <a:pt x="489" y="473"/>
                      </a:cubicBezTo>
                      <a:cubicBezTo>
                        <a:pt x="485" y="478"/>
                        <a:pt x="485" y="478"/>
                        <a:pt x="485" y="478"/>
                      </a:cubicBezTo>
                      <a:cubicBezTo>
                        <a:pt x="482" y="481"/>
                        <a:pt x="482" y="481"/>
                        <a:pt x="482" y="481"/>
                      </a:cubicBezTo>
                      <a:cubicBezTo>
                        <a:pt x="482" y="481"/>
                        <a:pt x="482" y="483"/>
                        <a:pt x="484" y="485"/>
                      </a:cubicBezTo>
                      <a:cubicBezTo>
                        <a:pt x="486" y="488"/>
                        <a:pt x="481" y="498"/>
                        <a:pt x="481" y="498"/>
                      </a:cubicBezTo>
                      <a:cubicBezTo>
                        <a:pt x="485" y="498"/>
                        <a:pt x="485" y="498"/>
                        <a:pt x="485" y="498"/>
                      </a:cubicBezTo>
                      <a:cubicBezTo>
                        <a:pt x="486" y="503"/>
                        <a:pt x="486" y="503"/>
                        <a:pt x="486" y="503"/>
                      </a:cubicBezTo>
                      <a:cubicBezTo>
                        <a:pt x="483" y="508"/>
                        <a:pt x="483" y="508"/>
                        <a:pt x="483" y="508"/>
                      </a:cubicBezTo>
                      <a:cubicBezTo>
                        <a:pt x="486" y="510"/>
                        <a:pt x="486" y="510"/>
                        <a:pt x="486" y="510"/>
                      </a:cubicBezTo>
                      <a:cubicBezTo>
                        <a:pt x="489" y="510"/>
                        <a:pt x="489" y="510"/>
                        <a:pt x="489" y="510"/>
                      </a:cubicBezTo>
                      <a:cubicBezTo>
                        <a:pt x="486" y="516"/>
                        <a:pt x="486" y="516"/>
                        <a:pt x="486" y="516"/>
                      </a:cubicBezTo>
                      <a:cubicBezTo>
                        <a:pt x="486" y="518"/>
                        <a:pt x="486" y="518"/>
                        <a:pt x="486" y="518"/>
                      </a:cubicBezTo>
                      <a:lnTo>
                        <a:pt x="493" y="520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19">
                  <a:extLst>
                    <a:ext uri="{FF2B5EF4-FFF2-40B4-BE49-F238E27FC236}">
                      <a16:creationId xmlns:a16="http://schemas.microsoft.com/office/drawing/2014/main" id="{277D884C-02FF-E2C8-1DAA-047737385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03217" y="3504846"/>
                  <a:ext cx="1052309" cy="856314"/>
                </a:xfrm>
                <a:custGeom>
                  <a:avLst/>
                  <a:gdLst>
                    <a:gd name="T0" fmla="*/ 194 w 352"/>
                    <a:gd name="T1" fmla="*/ 16 h 295"/>
                    <a:gd name="T2" fmla="*/ 260 w 352"/>
                    <a:gd name="T3" fmla="*/ 5 h 295"/>
                    <a:gd name="T4" fmla="*/ 289 w 352"/>
                    <a:gd name="T5" fmla="*/ 13 h 295"/>
                    <a:gd name="T6" fmla="*/ 314 w 352"/>
                    <a:gd name="T7" fmla="*/ 60 h 295"/>
                    <a:gd name="T8" fmla="*/ 314 w 352"/>
                    <a:gd name="T9" fmla="*/ 90 h 295"/>
                    <a:gd name="T10" fmla="*/ 303 w 352"/>
                    <a:gd name="T11" fmla="*/ 114 h 295"/>
                    <a:gd name="T12" fmla="*/ 318 w 352"/>
                    <a:gd name="T13" fmla="*/ 139 h 295"/>
                    <a:gd name="T14" fmla="*/ 326 w 352"/>
                    <a:gd name="T15" fmla="*/ 158 h 295"/>
                    <a:gd name="T16" fmla="*/ 344 w 352"/>
                    <a:gd name="T17" fmla="*/ 175 h 295"/>
                    <a:gd name="T18" fmla="*/ 346 w 352"/>
                    <a:gd name="T19" fmla="*/ 189 h 295"/>
                    <a:gd name="T20" fmla="*/ 344 w 352"/>
                    <a:gd name="T21" fmla="*/ 210 h 295"/>
                    <a:gd name="T22" fmla="*/ 327 w 352"/>
                    <a:gd name="T23" fmla="*/ 235 h 295"/>
                    <a:gd name="T24" fmla="*/ 317 w 352"/>
                    <a:gd name="T25" fmla="*/ 269 h 295"/>
                    <a:gd name="T26" fmla="*/ 322 w 352"/>
                    <a:gd name="T27" fmla="*/ 280 h 295"/>
                    <a:gd name="T28" fmla="*/ 315 w 352"/>
                    <a:gd name="T29" fmla="*/ 285 h 295"/>
                    <a:gd name="T30" fmla="*/ 309 w 352"/>
                    <a:gd name="T31" fmla="*/ 283 h 295"/>
                    <a:gd name="T32" fmla="*/ 302 w 352"/>
                    <a:gd name="T33" fmla="*/ 282 h 295"/>
                    <a:gd name="T34" fmla="*/ 296 w 352"/>
                    <a:gd name="T35" fmla="*/ 280 h 295"/>
                    <a:gd name="T36" fmla="*/ 290 w 352"/>
                    <a:gd name="T37" fmla="*/ 275 h 295"/>
                    <a:gd name="T38" fmla="*/ 283 w 352"/>
                    <a:gd name="T39" fmla="*/ 272 h 295"/>
                    <a:gd name="T40" fmla="*/ 276 w 352"/>
                    <a:gd name="T41" fmla="*/ 271 h 295"/>
                    <a:gd name="T42" fmla="*/ 267 w 352"/>
                    <a:gd name="T43" fmla="*/ 273 h 295"/>
                    <a:gd name="T44" fmla="*/ 262 w 352"/>
                    <a:gd name="T45" fmla="*/ 275 h 295"/>
                    <a:gd name="T46" fmla="*/ 256 w 352"/>
                    <a:gd name="T47" fmla="*/ 279 h 295"/>
                    <a:gd name="T48" fmla="*/ 250 w 352"/>
                    <a:gd name="T49" fmla="*/ 282 h 295"/>
                    <a:gd name="T50" fmla="*/ 245 w 352"/>
                    <a:gd name="T51" fmla="*/ 277 h 295"/>
                    <a:gd name="T52" fmla="*/ 240 w 352"/>
                    <a:gd name="T53" fmla="*/ 280 h 295"/>
                    <a:gd name="T54" fmla="*/ 235 w 352"/>
                    <a:gd name="T55" fmla="*/ 281 h 295"/>
                    <a:gd name="T56" fmla="*/ 230 w 352"/>
                    <a:gd name="T57" fmla="*/ 284 h 295"/>
                    <a:gd name="T58" fmla="*/ 225 w 352"/>
                    <a:gd name="T59" fmla="*/ 289 h 295"/>
                    <a:gd name="T60" fmla="*/ 223 w 352"/>
                    <a:gd name="T61" fmla="*/ 294 h 295"/>
                    <a:gd name="T62" fmla="*/ 216 w 352"/>
                    <a:gd name="T63" fmla="*/ 295 h 295"/>
                    <a:gd name="T64" fmla="*/ 215 w 352"/>
                    <a:gd name="T65" fmla="*/ 288 h 295"/>
                    <a:gd name="T66" fmla="*/ 207 w 352"/>
                    <a:gd name="T67" fmla="*/ 283 h 295"/>
                    <a:gd name="T68" fmla="*/ 195 w 352"/>
                    <a:gd name="T69" fmla="*/ 279 h 295"/>
                    <a:gd name="T70" fmla="*/ 185 w 352"/>
                    <a:gd name="T71" fmla="*/ 289 h 295"/>
                    <a:gd name="T72" fmla="*/ 181 w 352"/>
                    <a:gd name="T73" fmla="*/ 283 h 295"/>
                    <a:gd name="T74" fmla="*/ 169 w 352"/>
                    <a:gd name="T75" fmla="*/ 270 h 295"/>
                    <a:gd name="T76" fmla="*/ 147 w 352"/>
                    <a:gd name="T77" fmla="*/ 262 h 295"/>
                    <a:gd name="T78" fmla="*/ 137 w 352"/>
                    <a:gd name="T79" fmla="*/ 251 h 295"/>
                    <a:gd name="T80" fmla="*/ 117 w 352"/>
                    <a:gd name="T81" fmla="*/ 244 h 295"/>
                    <a:gd name="T82" fmla="*/ 106 w 352"/>
                    <a:gd name="T83" fmla="*/ 255 h 295"/>
                    <a:gd name="T84" fmla="*/ 92 w 352"/>
                    <a:gd name="T85" fmla="*/ 252 h 295"/>
                    <a:gd name="T86" fmla="*/ 87 w 352"/>
                    <a:gd name="T87" fmla="*/ 241 h 295"/>
                    <a:gd name="T88" fmla="*/ 77 w 352"/>
                    <a:gd name="T89" fmla="*/ 236 h 295"/>
                    <a:gd name="T90" fmla="*/ 66 w 352"/>
                    <a:gd name="T91" fmla="*/ 231 h 295"/>
                    <a:gd name="T92" fmla="*/ 51 w 352"/>
                    <a:gd name="T93" fmla="*/ 226 h 295"/>
                    <a:gd name="T94" fmla="*/ 40 w 352"/>
                    <a:gd name="T95" fmla="*/ 222 h 295"/>
                    <a:gd name="T96" fmla="*/ 38 w 352"/>
                    <a:gd name="T97" fmla="*/ 218 h 295"/>
                    <a:gd name="T98" fmla="*/ 35 w 352"/>
                    <a:gd name="T99" fmla="*/ 198 h 295"/>
                    <a:gd name="T100" fmla="*/ 28 w 352"/>
                    <a:gd name="T101" fmla="*/ 184 h 295"/>
                    <a:gd name="T102" fmla="*/ 24 w 352"/>
                    <a:gd name="T103" fmla="*/ 164 h 295"/>
                    <a:gd name="T104" fmla="*/ 20 w 352"/>
                    <a:gd name="T105" fmla="*/ 139 h 295"/>
                    <a:gd name="T106" fmla="*/ 4 w 352"/>
                    <a:gd name="T107" fmla="*/ 113 h 295"/>
                    <a:gd name="T108" fmla="*/ 4 w 352"/>
                    <a:gd name="T109" fmla="*/ 80 h 295"/>
                    <a:gd name="T110" fmla="*/ 6 w 352"/>
                    <a:gd name="T111" fmla="*/ 63 h 295"/>
                    <a:gd name="T112" fmla="*/ 45 w 352"/>
                    <a:gd name="T113" fmla="*/ 45 h 295"/>
                    <a:gd name="T114" fmla="*/ 64 w 352"/>
                    <a:gd name="T115" fmla="*/ 32 h 295"/>
                    <a:gd name="T116" fmla="*/ 89 w 352"/>
                    <a:gd name="T117" fmla="*/ 12 h 295"/>
                    <a:gd name="T118" fmla="*/ 121 w 352"/>
                    <a:gd name="T119" fmla="*/ 2 h 295"/>
                    <a:gd name="T120" fmla="*/ 132 w 352"/>
                    <a:gd name="T121" fmla="*/ 14 h 295"/>
                    <a:gd name="T122" fmla="*/ 151 w 352"/>
                    <a:gd name="T123" fmla="*/ 24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52" h="295">
                      <a:moveTo>
                        <a:pt x="155" y="23"/>
                      </a:moveTo>
                      <a:cubicBezTo>
                        <a:pt x="157" y="23"/>
                        <a:pt x="166" y="16"/>
                        <a:pt x="166" y="16"/>
                      </a:cubicBezTo>
                      <a:cubicBezTo>
                        <a:pt x="166" y="16"/>
                        <a:pt x="171" y="18"/>
                        <a:pt x="174" y="17"/>
                      </a:cubicBezTo>
                      <a:cubicBezTo>
                        <a:pt x="177" y="17"/>
                        <a:pt x="187" y="16"/>
                        <a:pt x="187" y="16"/>
                      </a:cubicBezTo>
                      <a:cubicBezTo>
                        <a:pt x="187" y="16"/>
                        <a:pt x="192" y="16"/>
                        <a:pt x="194" y="16"/>
                      </a:cubicBezTo>
                      <a:cubicBezTo>
                        <a:pt x="196" y="16"/>
                        <a:pt x="205" y="15"/>
                        <a:pt x="207" y="15"/>
                      </a:cubicBezTo>
                      <a:cubicBezTo>
                        <a:pt x="209" y="15"/>
                        <a:pt x="215" y="14"/>
                        <a:pt x="216" y="13"/>
                      </a:cubicBezTo>
                      <a:cubicBezTo>
                        <a:pt x="218" y="13"/>
                        <a:pt x="230" y="12"/>
                        <a:pt x="231" y="12"/>
                      </a:cubicBezTo>
                      <a:cubicBezTo>
                        <a:pt x="233" y="12"/>
                        <a:pt x="252" y="10"/>
                        <a:pt x="252" y="10"/>
                      </a:cubicBezTo>
                      <a:cubicBezTo>
                        <a:pt x="260" y="5"/>
                        <a:pt x="260" y="5"/>
                        <a:pt x="260" y="5"/>
                      </a:cubicBezTo>
                      <a:cubicBezTo>
                        <a:pt x="269" y="3"/>
                        <a:pt x="269" y="3"/>
                        <a:pt x="269" y="3"/>
                      </a:cubicBezTo>
                      <a:cubicBezTo>
                        <a:pt x="269" y="3"/>
                        <a:pt x="272" y="0"/>
                        <a:pt x="272" y="1"/>
                      </a:cubicBezTo>
                      <a:cubicBezTo>
                        <a:pt x="273" y="3"/>
                        <a:pt x="275" y="6"/>
                        <a:pt x="275" y="6"/>
                      </a:cubicBezTo>
                      <a:cubicBezTo>
                        <a:pt x="275" y="6"/>
                        <a:pt x="286" y="6"/>
                        <a:pt x="286" y="6"/>
                      </a:cubicBezTo>
                      <a:cubicBezTo>
                        <a:pt x="286" y="7"/>
                        <a:pt x="289" y="13"/>
                        <a:pt x="289" y="13"/>
                      </a:cubicBezTo>
                      <a:cubicBezTo>
                        <a:pt x="292" y="16"/>
                        <a:pt x="292" y="16"/>
                        <a:pt x="292" y="16"/>
                      </a:cubicBezTo>
                      <a:cubicBezTo>
                        <a:pt x="292" y="16"/>
                        <a:pt x="293" y="21"/>
                        <a:pt x="293" y="24"/>
                      </a:cubicBezTo>
                      <a:cubicBezTo>
                        <a:pt x="294" y="26"/>
                        <a:pt x="301" y="38"/>
                        <a:pt x="301" y="38"/>
                      </a:cubicBezTo>
                      <a:cubicBezTo>
                        <a:pt x="306" y="49"/>
                        <a:pt x="306" y="49"/>
                        <a:pt x="306" y="49"/>
                      </a:cubicBezTo>
                      <a:cubicBezTo>
                        <a:pt x="314" y="60"/>
                        <a:pt x="314" y="60"/>
                        <a:pt x="314" y="60"/>
                      </a:cubicBezTo>
                      <a:cubicBezTo>
                        <a:pt x="315" y="68"/>
                        <a:pt x="315" y="68"/>
                        <a:pt x="315" y="68"/>
                      </a:cubicBezTo>
                      <a:cubicBezTo>
                        <a:pt x="315" y="68"/>
                        <a:pt x="318" y="71"/>
                        <a:pt x="318" y="73"/>
                      </a:cubicBezTo>
                      <a:cubicBezTo>
                        <a:pt x="318" y="74"/>
                        <a:pt x="318" y="77"/>
                        <a:pt x="318" y="78"/>
                      </a:cubicBezTo>
                      <a:cubicBezTo>
                        <a:pt x="319" y="78"/>
                        <a:pt x="320" y="83"/>
                        <a:pt x="319" y="83"/>
                      </a:cubicBezTo>
                      <a:cubicBezTo>
                        <a:pt x="318" y="84"/>
                        <a:pt x="314" y="90"/>
                        <a:pt x="314" y="90"/>
                      </a:cubicBezTo>
                      <a:cubicBezTo>
                        <a:pt x="310" y="92"/>
                        <a:pt x="310" y="92"/>
                        <a:pt x="310" y="92"/>
                      </a:cubicBezTo>
                      <a:cubicBezTo>
                        <a:pt x="305" y="99"/>
                        <a:pt x="305" y="99"/>
                        <a:pt x="305" y="99"/>
                      </a:cubicBezTo>
                      <a:cubicBezTo>
                        <a:pt x="302" y="108"/>
                        <a:pt x="302" y="108"/>
                        <a:pt x="302" y="108"/>
                      </a:cubicBezTo>
                      <a:cubicBezTo>
                        <a:pt x="301" y="111"/>
                        <a:pt x="301" y="111"/>
                        <a:pt x="301" y="111"/>
                      </a:cubicBezTo>
                      <a:cubicBezTo>
                        <a:pt x="301" y="111"/>
                        <a:pt x="302" y="114"/>
                        <a:pt x="303" y="114"/>
                      </a:cubicBezTo>
                      <a:cubicBezTo>
                        <a:pt x="305" y="114"/>
                        <a:pt x="312" y="115"/>
                        <a:pt x="312" y="115"/>
                      </a:cubicBezTo>
                      <a:cubicBezTo>
                        <a:pt x="318" y="119"/>
                        <a:pt x="318" y="119"/>
                        <a:pt x="318" y="119"/>
                      </a:cubicBezTo>
                      <a:cubicBezTo>
                        <a:pt x="318" y="123"/>
                        <a:pt x="318" y="123"/>
                        <a:pt x="318" y="123"/>
                      </a:cubicBezTo>
                      <a:cubicBezTo>
                        <a:pt x="318" y="123"/>
                        <a:pt x="319" y="131"/>
                        <a:pt x="319" y="132"/>
                      </a:cubicBezTo>
                      <a:cubicBezTo>
                        <a:pt x="319" y="132"/>
                        <a:pt x="318" y="139"/>
                        <a:pt x="318" y="139"/>
                      </a:cubicBezTo>
                      <a:cubicBezTo>
                        <a:pt x="318" y="139"/>
                        <a:pt x="320" y="143"/>
                        <a:pt x="320" y="144"/>
                      </a:cubicBezTo>
                      <a:cubicBezTo>
                        <a:pt x="321" y="145"/>
                        <a:pt x="323" y="147"/>
                        <a:pt x="323" y="148"/>
                      </a:cubicBezTo>
                      <a:cubicBezTo>
                        <a:pt x="324" y="148"/>
                        <a:pt x="324" y="149"/>
                        <a:pt x="324" y="149"/>
                      </a:cubicBezTo>
                      <a:cubicBezTo>
                        <a:pt x="326" y="154"/>
                        <a:pt x="326" y="154"/>
                        <a:pt x="326" y="154"/>
                      </a:cubicBezTo>
                      <a:cubicBezTo>
                        <a:pt x="326" y="158"/>
                        <a:pt x="326" y="158"/>
                        <a:pt x="326" y="158"/>
                      </a:cubicBezTo>
                      <a:cubicBezTo>
                        <a:pt x="326" y="158"/>
                        <a:pt x="326" y="161"/>
                        <a:pt x="328" y="161"/>
                      </a:cubicBezTo>
                      <a:cubicBezTo>
                        <a:pt x="330" y="161"/>
                        <a:pt x="331" y="162"/>
                        <a:pt x="331" y="164"/>
                      </a:cubicBezTo>
                      <a:cubicBezTo>
                        <a:pt x="331" y="166"/>
                        <a:pt x="336" y="168"/>
                        <a:pt x="336" y="168"/>
                      </a:cubicBezTo>
                      <a:cubicBezTo>
                        <a:pt x="336" y="168"/>
                        <a:pt x="336" y="172"/>
                        <a:pt x="337" y="173"/>
                      </a:cubicBezTo>
                      <a:cubicBezTo>
                        <a:pt x="339" y="174"/>
                        <a:pt x="341" y="175"/>
                        <a:pt x="344" y="175"/>
                      </a:cubicBezTo>
                      <a:cubicBezTo>
                        <a:pt x="347" y="176"/>
                        <a:pt x="346" y="180"/>
                        <a:pt x="348" y="181"/>
                      </a:cubicBezTo>
                      <a:cubicBezTo>
                        <a:pt x="350" y="182"/>
                        <a:pt x="352" y="184"/>
                        <a:pt x="350" y="184"/>
                      </a:cubicBezTo>
                      <a:cubicBezTo>
                        <a:pt x="349" y="185"/>
                        <a:pt x="346" y="185"/>
                        <a:pt x="346" y="185"/>
                      </a:cubicBezTo>
                      <a:cubicBezTo>
                        <a:pt x="346" y="185"/>
                        <a:pt x="345" y="186"/>
                        <a:pt x="345" y="188"/>
                      </a:cubicBezTo>
                      <a:cubicBezTo>
                        <a:pt x="346" y="189"/>
                        <a:pt x="346" y="189"/>
                        <a:pt x="346" y="189"/>
                      </a:cubicBezTo>
                      <a:cubicBezTo>
                        <a:pt x="350" y="194"/>
                        <a:pt x="350" y="194"/>
                        <a:pt x="350" y="194"/>
                      </a:cubicBezTo>
                      <a:cubicBezTo>
                        <a:pt x="350" y="200"/>
                        <a:pt x="350" y="200"/>
                        <a:pt x="350" y="200"/>
                      </a:cubicBezTo>
                      <a:cubicBezTo>
                        <a:pt x="350" y="200"/>
                        <a:pt x="350" y="202"/>
                        <a:pt x="350" y="204"/>
                      </a:cubicBezTo>
                      <a:cubicBezTo>
                        <a:pt x="350" y="205"/>
                        <a:pt x="349" y="207"/>
                        <a:pt x="347" y="207"/>
                      </a:cubicBezTo>
                      <a:cubicBezTo>
                        <a:pt x="345" y="207"/>
                        <a:pt x="345" y="210"/>
                        <a:pt x="344" y="210"/>
                      </a:cubicBezTo>
                      <a:cubicBezTo>
                        <a:pt x="343" y="211"/>
                        <a:pt x="341" y="208"/>
                        <a:pt x="340" y="211"/>
                      </a:cubicBezTo>
                      <a:cubicBezTo>
                        <a:pt x="339" y="215"/>
                        <a:pt x="337" y="218"/>
                        <a:pt x="337" y="219"/>
                      </a:cubicBezTo>
                      <a:cubicBezTo>
                        <a:pt x="336" y="220"/>
                        <a:pt x="333" y="221"/>
                        <a:pt x="333" y="223"/>
                      </a:cubicBezTo>
                      <a:cubicBezTo>
                        <a:pt x="332" y="225"/>
                        <a:pt x="332" y="223"/>
                        <a:pt x="330" y="228"/>
                      </a:cubicBezTo>
                      <a:cubicBezTo>
                        <a:pt x="328" y="233"/>
                        <a:pt x="327" y="235"/>
                        <a:pt x="327" y="235"/>
                      </a:cubicBezTo>
                      <a:cubicBezTo>
                        <a:pt x="318" y="247"/>
                        <a:pt x="318" y="247"/>
                        <a:pt x="318" y="247"/>
                      </a:cubicBezTo>
                      <a:cubicBezTo>
                        <a:pt x="318" y="247"/>
                        <a:pt x="313" y="255"/>
                        <a:pt x="313" y="256"/>
                      </a:cubicBezTo>
                      <a:cubicBezTo>
                        <a:pt x="313" y="257"/>
                        <a:pt x="313" y="261"/>
                        <a:pt x="313" y="261"/>
                      </a:cubicBezTo>
                      <a:cubicBezTo>
                        <a:pt x="317" y="265"/>
                        <a:pt x="317" y="265"/>
                        <a:pt x="317" y="265"/>
                      </a:cubicBezTo>
                      <a:cubicBezTo>
                        <a:pt x="317" y="269"/>
                        <a:pt x="317" y="269"/>
                        <a:pt x="317" y="269"/>
                      </a:cubicBezTo>
                      <a:cubicBezTo>
                        <a:pt x="317" y="269"/>
                        <a:pt x="317" y="272"/>
                        <a:pt x="318" y="273"/>
                      </a:cubicBezTo>
                      <a:cubicBezTo>
                        <a:pt x="319" y="273"/>
                        <a:pt x="319" y="273"/>
                        <a:pt x="319" y="273"/>
                      </a:cubicBezTo>
                      <a:cubicBezTo>
                        <a:pt x="318" y="276"/>
                        <a:pt x="318" y="276"/>
                        <a:pt x="318" y="276"/>
                      </a:cubicBezTo>
                      <a:cubicBezTo>
                        <a:pt x="318" y="276"/>
                        <a:pt x="319" y="279"/>
                        <a:pt x="320" y="279"/>
                      </a:cubicBezTo>
                      <a:cubicBezTo>
                        <a:pt x="320" y="279"/>
                        <a:pt x="322" y="280"/>
                        <a:pt x="322" y="280"/>
                      </a:cubicBezTo>
                      <a:cubicBezTo>
                        <a:pt x="322" y="280"/>
                        <a:pt x="324" y="282"/>
                        <a:pt x="324" y="282"/>
                      </a:cubicBezTo>
                      <a:cubicBezTo>
                        <a:pt x="325" y="283"/>
                        <a:pt x="324" y="285"/>
                        <a:pt x="324" y="285"/>
                      </a:cubicBezTo>
                      <a:cubicBezTo>
                        <a:pt x="324" y="285"/>
                        <a:pt x="324" y="286"/>
                        <a:pt x="323" y="286"/>
                      </a:cubicBezTo>
                      <a:cubicBezTo>
                        <a:pt x="322" y="286"/>
                        <a:pt x="322" y="286"/>
                        <a:pt x="320" y="286"/>
                      </a:cubicBezTo>
                      <a:cubicBezTo>
                        <a:pt x="319" y="285"/>
                        <a:pt x="316" y="285"/>
                        <a:pt x="315" y="285"/>
                      </a:cubicBezTo>
                      <a:cubicBezTo>
                        <a:pt x="314" y="285"/>
                        <a:pt x="314" y="285"/>
                        <a:pt x="314" y="285"/>
                      </a:cubicBezTo>
                      <a:cubicBezTo>
                        <a:pt x="313" y="285"/>
                        <a:pt x="313" y="285"/>
                        <a:pt x="312" y="286"/>
                      </a:cubicBezTo>
                      <a:cubicBezTo>
                        <a:pt x="312" y="285"/>
                        <a:pt x="312" y="285"/>
                        <a:pt x="312" y="285"/>
                      </a:cubicBezTo>
                      <a:cubicBezTo>
                        <a:pt x="312" y="284"/>
                        <a:pt x="312" y="283"/>
                        <a:pt x="312" y="283"/>
                      </a:cubicBezTo>
                      <a:cubicBezTo>
                        <a:pt x="312" y="283"/>
                        <a:pt x="309" y="283"/>
                        <a:pt x="309" y="283"/>
                      </a:cubicBezTo>
                      <a:cubicBezTo>
                        <a:pt x="308" y="283"/>
                        <a:pt x="307" y="283"/>
                        <a:pt x="307" y="283"/>
                      </a:cubicBezTo>
                      <a:cubicBezTo>
                        <a:pt x="307" y="283"/>
                        <a:pt x="305" y="282"/>
                        <a:pt x="305" y="282"/>
                      </a:cubicBezTo>
                      <a:cubicBezTo>
                        <a:pt x="305" y="282"/>
                        <a:pt x="304" y="282"/>
                        <a:pt x="304" y="282"/>
                      </a:cubicBezTo>
                      <a:cubicBezTo>
                        <a:pt x="304" y="281"/>
                        <a:pt x="303" y="282"/>
                        <a:pt x="303" y="282"/>
                      </a:cubicBezTo>
                      <a:cubicBezTo>
                        <a:pt x="302" y="282"/>
                        <a:pt x="302" y="282"/>
                        <a:pt x="302" y="282"/>
                      </a:cubicBezTo>
                      <a:cubicBezTo>
                        <a:pt x="300" y="282"/>
                        <a:pt x="300" y="282"/>
                        <a:pt x="300" y="282"/>
                      </a:cubicBezTo>
                      <a:cubicBezTo>
                        <a:pt x="300" y="282"/>
                        <a:pt x="300" y="281"/>
                        <a:pt x="300" y="281"/>
                      </a:cubicBezTo>
                      <a:cubicBezTo>
                        <a:pt x="300" y="280"/>
                        <a:pt x="299" y="281"/>
                        <a:pt x="299" y="281"/>
                      </a:cubicBezTo>
                      <a:cubicBezTo>
                        <a:pt x="299" y="281"/>
                        <a:pt x="297" y="281"/>
                        <a:pt x="297" y="281"/>
                      </a:cubicBezTo>
                      <a:cubicBezTo>
                        <a:pt x="297" y="280"/>
                        <a:pt x="296" y="280"/>
                        <a:pt x="296" y="280"/>
                      </a:cubicBezTo>
                      <a:cubicBezTo>
                        <a:pt x="296" y="280"/>
                        <a:pt x="293" y="280"/>
                        <a:pt x="292" y="280"/>
                      </a:cubicBezTo>
                      <a:cubicBezTo>
                        <a:pt x="292" y="279"/>
                        <a:pt x="292" y="279"/>
                        <a:pt x="292" y="279"/>
                      </a:cubicBezTo>
                      <a:cubicBezTo>
                        <a:pt x="292" y="279"/>
                        <a:pt x="292" y="278"/>
                        <a:pt x="292" y="277"/>
                      </a:cubicBezTo>
                      <a:cubicBezTo>
                        <a:pt x="292" y="277"/>
                        <a:pt x="291" y="277"/>
                        <a:pt x="291" y="276"/>
                      </a:cubicBezTo>
                      <a:cubicBezTo>
                        <a:pt x="291" y="276"/>
                        <a:pt x="290" y="275"/>
                        <a:pt x="290" y="275"/>
                      </a:cubicBezTo>
                      <a:cubicBezTo>
                        <a:pt x="290" y="274"/>
                        <a:pt x="289" y="274"/>
                        <a:pt x="289" y="273"/>
                      </a:cubicBezTo>
                      <a:cubicBezTo>
                        <a:pt x="289" y="273"/>
                        <a:pt x="288" y="274"/>
                        <a:pt x="288" y="274"/>
                      </a:cubicBezTo>
                      <a:cubicBezTo>
                        <a:pt x="287" y="274"/>
                        <a:pt x="286" y="273"/>
                        <a:pt x="286" y="273"/>
                      </a:cubicBezTo>
                      <a:cubicBezTo>
                        <a:pt x="285" y="272"/>
                        <a:pt x="285" y="272"/>
                        <a:pt x="285" y="272"/>
                      </a:cubicBezTo>
                      <a:cubicBezTo>
                        <a:pt x="285" y="272"/>
                        <a:pt x="284" y="272"/>
                        <a:pt x="283" y="272"/>
                      </a:cubicBezTo>
                      <a:cubicBezTo>
                        <a:pt x="283" y="272"/>
                        <a:pt x="283" y="274"/>
                        <a:pt x="283" y="274"/>
                      </a:cubicBezTo>
                      <a:cubicBezTo>
                        <a:pt x="283" y="274"/>
                        <a:pt x="282" y="274"/>
                        <a:pt x="281" y="273"/>
                      </a:cubicBezTo>
                      <a:cubicBezTo>
                        <a:pt x="281" y="273"/>
                        <a:pt x="280" y="272"/>
                        <a:pt x="279" y="272"/>
                      </a:cubicBezTo>
                      <a:cubicBezTo>
                        <a:pt x="279" y="272"/>
                        <a:pt x="278" y="272"/>
                        <a:pt x="277" y="271"/>
                      </a:cubicBezTo>
                      <a:cubicBezTo>
                        <a:pt x="277" y="271"/>
                        <a:pt x="276" y="271"/>
                        <a:pt x="276" y="271"/>
                      </a:cubicBezTo>
                      <a:cubicBezTo>
                        <a:pt x="276" y="271"/>
                        <a:pt x="272" y="272"/>
                        <a:pt x="272" y="272"/>
                      </a:cubicBezTo>
                      <a:cubicBezTo>
                        <a:pt x="272" y="272"/>
                        <a:pt x="272" y="273"/>
                        <a:pt x="271" y="273"/>
                      </a:cubicBezTo>
                      <a:cubicBezTo>
                        <a:pt x="271" y="274"/>
                        <a:pt x="270" y="273"/>
                        <a:pt x="270" y="273"/>
                      </a:cubicBezTo>
                      <a:cubicBezTo>
                        <a:pt x="270" y="273"/>
                        <a:pt x="269" y="273"/>
                        <a:pt x="268" y="273"/>
                      </a:cubicBezTo>
                      <a:cubicBezTo>
                        <a:pt x="268" y="273"/>
                        <a:pt x="267" y="273"/>
                        <a:pt x="267" y="273"/>
                      </a:cubicBezTo>
                      <a:cubicBezTo>
                        <a:pt x="267" y="273"/>
                        <a:pt x="266" y="272"/>
                        <a:pt x="265" y="272"/>
                      </a:cubicBezTo>
                      <a:cubicBezTo>
                        <a:pt x="265" y="272"/>
                        <a:pt x="264" y="272"/>
                        <a:pt x="264" y="272"/>
                      </a:cubicBezTo>
                      <a:cubicBezTo>
                        <a:pt x="264" y="272"/>
                        <a:pt x="263" y="273"/>
                        <a:pt x="263" y="273"/>
                      </a:cubicBezTo>
                      <a:cubicBezTo>
                        <a:pt x="262" y="274"/>
                        <a:pt x="262" y="274"/>
                        <a:pt x="262" y="274"/>
                      </a:cubicBezTo>
                      <a:cubicBezTo>
                        <a:pt x="262" y="275"/>
                        <a:pt x="262" y="275"/>
                        <a:pt x="262" y="275"/>
                      </a:cubicBezTo>
                      <a:cubicBezTo>
                        <a:pt x="260" y="274"/>
                        <a:pt x="260" y="274"/>
                        <a:pt x="260" y="274"/>
                      </a:cubicBezTo>
                      <a:cubicBezTo>
                        <a:pt x="260" y="274"/>
                        <a:pt x="259" y="274"/>
                        <a:pt x="258" y="274"/>
                      </a:cubicBezTo>
                      <a:cubicBezTo>
                        <a:pt x="256" y="275"/>
                        <a:pt x="257" y="276"/>
                        <a:pt x="257" y="276"/>
                      </a:cubicBezTo>
                      <a:cubicBezTo>
                        <a:pt x="258" y="276"/>
                        <a:pt x="259" y="278"/>
                        <a:pt x="259" y="278"/>
                      </a:cubicBezTo>
                      <a:cubicBezTo>
                        <a:pt x="259" y="278"/>
                        <a:pt x="256" y="279"/>
                        <a:pt x="256" y="279"/>
                      </a:cubicBezTo>
                      <a:cubicBezTo>
                        <a:pt x="255" y="280"/>
                        <a:pt x="255" y="280"/>
                        <a:pt x="255" y="281"/>
                      </a:cubicBezTo>
                      <a:cubicBezTo>
                        <a:pt x="255" y="281"/>
                        <a:pt x="254" y="282"/>
                        <a:pt x="254" y="283"/>
                      </a:cubicBezTo>
                      <a:cubicBezTo>
                        <a:pt x="254" y="283"/>
                        <a:pt x="253" y="282"/>
                        <a:pt x="252" y="282"/>
                      </a:cubicBezTo>
                      <a:cubicBezTo>
                        <a:pt x="251" y="282"/>
                        <a:pt x="251" y="281"/>
                        <a:pt x="251" y="281"/>
                      </a:cubicBezTo>
                      <a:cubicBezTo>
                        <a:pt x="250" y="282"/>
                        <a:pt x="250" y="282"/>
                        <a:pt x="250" y="282"/>
                      </a:cubicBezTo>
                      <a:cubicBezTo>
                        <a:pt x="249" y="282"/>
                        <a:pt x="249" y="282"/>
                        <a:pt x="249" y="282"/>
                      </a:cubicBezTo>
                      <a:cubicBezTo>
                        <a:pt x="249" y="282"/>
                        <a:pt x="248" y="281"/>
                        <a:pt x="248" y="280"/>
                      </a:cubicBezTo>
                      <a:cubicBezTo>
                        <a:pt x="248" y="280"/>
                        <a:pt x="248" y="280"/>
                        <a:pt x="248" y="280"/>
                      </a:cubicBezTo>
                      <a:cubicBezTo>
                        <a:pt x="247" y="280"/>
                        <a:pt x="246" y="280"/>
                        <a:pt x="246" y="279"/>
                      </a:cubicBezTo>
                      <a:cubicBezTo>
                        <a:pt x="245" y="277"/>
                        <a:pt x="245" y="277"/>
                        <a:pt x="245" y="277"/>
                      </a:cubicBezTo>
                      <a:cubicBezTo>
                        <a:pt x="245" y="277"/>
                        <a:pt x="243" y="278"/>
                        <a:pt x="243" y="279"/>
                      </a:cubicBezTo>
                      <a:cubicBezTo>
                        <a:pt x="242" y="279"/>
                        <a:pt x="243" y="279"/>
                        <a:pt x="242" y="278"/>
                      </a:cubicBezTo>
                      <a:cubicBezTo>
                        <a:pt x="241" y="278"/>
                        <a:pt x="241" y="279"/>
                        <a:pt x="241" y="279"/>
                      </a:cubicBezTo>
                      <a:cubicBezTo>
                        <a:pt x="241" y="279"/>
                        <a:pt x="241" y="279"/>
                        <a:pt x="241" y="279"/>
                      </a:cubicBezTo>
                      <a:cubicBezTo>
                        <a:pt x="241" y="280"/>
                        <a:pt x="240" y="280"/>
                        <a:pt x="240" y="280"/>
                      </a:cubicBezTo>
                      <a:cubicBezTo>
                        <a:pt x="240" y="281"/>
                        <a:pt x="239" y="280"/>
                        <a:pt x="239" y="280"/>
                      </a:cubicBezTo>
                      <a:cubicBezTo>
                        <a:pt x="238" y="280"/>
                        <a:pt x="237" y="280"/>
                        <a:pt x="237" y="280"/>
                      </a:cubicBezTo>
                      <a:cubicBezTo>
                        <a:pt x="237" y="280"/>
                        <a:pt x="237" y="279"/>
                        <a:pt x="237" y="279"/>
                      </a:cubicBezTo>
                      <a:cubicBezTo>
                        <a:pt x="235" y="280"/>
                        <a:pt x="235" y="280"/>
                        <a:pt x="235" y="280"/>
                      </a:cubicBezTo>
                      <a:cubicBezTo>
                        <a:pt x="235" y="280"/>
                        <a:pt x="235" y="281"/>
                        <a:pt x="235" y="281"/>
                      </a:cubicBezTo>
                      <a:cubicBezTo>
                        <a:pt x="235" y="281"/>
                        <a:pt x="234" y="281"/>
                        <a:pt x="233" y="282"/>
                      </a:cubicBezTo>
                      <a:cubicBezTo>
                        <a:pt x="231" y="282"/>
                        <a:pt x="232" y="281"/>
                        <a:pt x="231" y="282"/>
                      </a:cubicBezTo>
                      <a:cubicBezTo>
                        <a:pt x="231" y="282"/>
                        <a:pt x="231" y="282"/>
                        <a:pt x="231" y="283"/>
                      </a:cubicBezTo>
                      <a:cubicBezTo>
                        <a:pt x="231" y="283"/>
                        <a:pt x="232" y="283"/>
                        <a:pt x="231" y="284"/>
                      </a:cubicBezTo>
                      <a:cubicBezTo>
                        <a:pt x="230" y="285"/>
                        <a:pt x="230" y="284"/>
                        <a:pt x="230" y="284"/>
                      </a:cubicBezTo>
                      <a:cubicBezTo>
                        <a:pt x="229" y="284"/>
                        <a:pt x="228" y="285"/>
                        <a:pt x="228" y="285"/>
                      </a:cubicBezTo>
                      <a:cubicBezTo>
                        <a:pt x="228" y="285"/>
                        <a:pt x="228" y="286"/>
                        <a:pt x="228" y="286"/>
                      </a:cubicBezTo>
                      <a:cubicBezTo>
                        <a:pt x="228" y="286"/>
                        <a:pt x="227" y="286"/>
                        <a:pt x="226" y="286"/>
                      </a:cubicBezTo>
                      <a:cubicBezTo>
                        <a:pt x="225" y="286"/>
                        <a:pt x="226" y="287"/>
                        <a:pt x="226" y="287"/>
                      </a:cubicBezTo>
                      <a:cubicBezTo>
                        <a:pt x="226" y="287"/>
                        <a:pt x="226" y="288"/>
                        <a:pt x="225" y="289"/>
                      </a:cubicBezTo>
                      <a:cubicBezTo>
                        <a:pt x="225" y="289"/>
                        <a:pt x="225" y="290"/>
                        <a:pt x="225" y="291"/>
                      </a:cubicBezTo>
                      <a:cubicBezTo>
                        <a:pt x="225" y="291"/>
                        <a:pt x="225" y="291"/>
                        <a:pt x="225" y="293"/>
                      </a:cubicBezTo>
                      <a:cubicBezTo>
                        <a:pt x="225" y="294"/>
                        <a:pt x="225" y="294"/>
                        <a:pt x="225" y="294"/>
                      </a:cubicBezTo>
                      <a:cubicBezTo>
                        <a:pt x="225" y="294"/>
                        <a:pt x="224" y="294"/>
                        <a:pt x="224" y="294"/>
                      </a:cubicBezTo>
                      <a:cubicBezTo>
                        <a:pt x="224" y="293"/>
                        <a:pt x="223" y="294"/>
                        <a:pt x="223" y="294"/>
                      </a:cubicBezTo>
                      <a:cubicBezTo>
                        <a:pt x="223" y="294"/>
                        <a:pt x="222" y="293"/>
                        <a:pt x="222" y="292"/>
                      </a:cubicBezTo>
                      <a:cubicBezTo>
                        <a:pt x="222" y="292"/>
                        <a:pt x="221" y="292"/>
                        <a:pt x="221" y="292"/>
                      </a:cubicBezTo>
                      <a:cubicBezTo>
                        <a:pt x="221" y="292"/>
                        <a:pt x="219" y="293"/>
                        <a:pt x="219" y="293"/>
                      </a:cubicBezTo>
                      <a:cubicBezTo>
                        <a:pt x="219" y="293"/>
                        <a:pt x="219" y="294"/>
                        <a:pt x="219" y="294"/>
                      </a:cubicBezTo>
                      <a:cubicBezTo>
                        <a:pt x="218" y="294"/>
                        <a:pt x="216" y="295"/>
                        <a:pt x="216" y="295"/>
                      </a:cubicBezTo>
                      <a:cubicBezTo>
                        <a:pt x="216" y="295"/>
                        <a:pt x="215" y="295"/>
                        <a:pt x="215" y="295"/>
                      </a:cubicBezTo>
                      <a:cubicBezTo>
                        <a:pt x="214" y="294"/>
                        <a:pt x="214" y="294"/>
                        <a:pt x="214" y="294"/>
                      </a:cubicBezTo>
                      <a:cubicBezTo>
                        <a:pt x="214" y="293"/>
                        <a:pt x="214" y="293"/>
                        <a:pt x="214" y="293"/>
                      </a:cubicBezTo>
                      <a:cubicBezTo>
                        <a:pt x="216" y="291"/>
                        <a:pt x="216" y="291"/>
                        <a:pt x="216" y="291"/>
                      </a:cubicBezTo>
                      <a:cubicBezTo>
                        <a:pt x="215" y="288"/>
                        <a:pt x="215" y="288"/>
                        <a:pt x="215" y="288"/>
                      </a:cubicBezTo>
                      <a:cubicBezTo>
                        <a:pt x="213" y="286"/>
                        <a:pt x="213" y="286"/>
                        <a:pt x="213" y="286"/>
                      </a:cubicBezTo>
                      <a:cubicBezTo>
                        <a:pt x="213" y="285"/>
                        <a:pt x="213" y="285"/>
                        <a:pt x="213" y="285"/>
                      </a:cubicBezTo>
                      <a:cubicBezTo>
                        <a:pt x="210" y="285"/>
                        <a:pt x="210" y="285"/>
                        <a:pt x="210" y="285"/>
                      </a:cubicBezTo>
                      <a:cubicBezTo>
                        <a:pt x="208" y="284"/>
                        <a:pt x="208" y="284"/>
                        <a:pt x="208" y="284"/>
                      </a:cubicBezTo>
                      <a:cubicBezTo>
                        <a:pt x="207" y="283"/>
                        <a:pt x="207" y="283"/>
                        <a:pt x="207" y="283"/>
                      </a:cubicBezTo>
                      <a:cubicBezTo>
                        <a:pt x="204" y="281"/>
                        <a:pt x="204" y="281"/>
                        <a:pt x="204" y="281"/>
                      </a:cubicBezTo>
                      <a:cubicBezTo>
                        <a:pt x="202" y="275"/>
                        <a:pt x="202" y="275"/>
                        <a:pt x="202" y="275"/>
                      </a:cubicBezTo>
                      <a:cubicBezTo>
                        <a:pt x="199" y="275"/>
                        <a:pt x="199" y="275"/>
                        <a:pt x="199" y="275"/>
                      </a:cubicBezTo>
                      <a:cubicBezTo>
                        <a:pt x="199" y="275"/>
                        <a:pt x="197" y="277"/>
                        <a:pt x="197" y="278"/>
                      </a:cubicBezTo>
                      <a:cubicBezTo>
                        <a:pt x="197" y="279"/>
                        <a:pt x="195" y="279"/>
                        <a:pt x="195" y="279"/>
                      </a:cubicBezTo>
                      <a:cubicBezTo>
                        <a:pt x="193" y="282"/>
                        <a:pt x="193" y="282"/>
                        <a:pt x="193" y="282"/>
                      </a:cubicBezTo>
                      <a:cubicBezTo>
                        <a:pt x="193" y="282"/>
                        <a:pt x="193" y="286"/>
                        <a:pt x="193" y="287"/>
                      </a:cubicBezTo>
                      <a:cubicBezTo>
                        <a:pt x="193" y="288"/>
                        <a:pt x="191" y="286"/>
                        <a:pt x="191" y="286"/>
                      </a:cubicBezTo>
                      <a:cubicBezTo>
                        <a:pt x="191" y="286"/>
                        <a:pt x="189" y="287"/>
                        <a:pt x="188" y="288"/>
                      </a:cubicBezTo>
                      <a:cubicBezTo>
                        <a:pt x="187" y="289"/>
                        <a:pt x="185" y="289"/>
                        <a:pt x="185" y="289"/>
                      </a:cubicBezTo>
                      <a:cubicBezTo>
                        <a:pt x="185" y="289"/>
                        <a:pt x="184" y="287"/>
                        <a:pt x="183" y="286"/>
                      </a:cubicBezTo>
                      <a:cubicBezTo>
                        <a:pt x="183" y="286"/>
                        <a:pt x="183" y="285"/>
                        <a:pt x="183" y="283"/>
                      </a:cubicBezTo>
                      <a:cubicBezTo>
                        <a:pt x="183" y="282"/>
                        <a:pt x="181" y="284"/>
                        <a:pt x="181" y="284"/>
                      </a:cubicBezTo>
                      <a:cubicBezTo>
                        <a:pt x="181" y="284"/>
                        <a:pt x="181" y="284"/>
                        <a:pt x="181" y="284"/>
                      </a:cubicBezTo>
                      <a:cubicBezTo>
                        <a:pt x="181" y="283"/>
                        <a:pt x="181" y="283"/>
                        <a:pt x="181" y="283"/>
                      </a:cubicBezTo>
                      <a:cubicBezTo>
                        <a:pt x="180" y="281"/>
                        <a:pt x="179" y="280"/>
                        <a:pt x="179" y="280"/>
                      </a:cubicBezTo>
                      <a:cubicBezTo>
                        <a:pt x="179" y="280"/>
                        <a:pt x="178" y="278"/>
                        <a:pt x="178" y="276"/>
                      </a:cubicBezTo>
                      <a:cubicBezTo>
                        <a:pt x="178" y="275"/>
                        <a:pt x="174" y="273"/>
                        <a:pt x="174" y="273"/>
                      </a:cubicBezTo>
                      <a:cubicBezTo>
                        <a:pt x="174" y="273"/>
                        <a:pt x="175" y="275"/>
                        <a:pt x="173" y="273"/>
                      </a:cubicBezTo>
                      <a:cubicBezTo>
                        <a:pt x="171" y="270"/>
                        <a:pt x="169" y="270"/>
                        <a:pt x="169" y="270"/>
                      </a:cubicBezTo>
                      <a:cubicBezTo>
                        <a:pt x="168" y="262"/>
                        <a:pt x="168" y="262"/>
                        <a:pt x="168" y="262"/>
                      </a:cubicBezTo>
                      <a:cubicBezTo>
                        <a:pt x="160" y="264"/>
                        <a:pt x="160" y="264"/>
                        <a:pt x="160" y="264"/>
                      </a:cubicBezTo>
                      <a:cubicBezTo>
                        <a:pt x="160" y="264"/>
                        <a:pt x="155" y="262"/>
                        <a:pt x="154" y="261"/>
                      </a:cubicBezTo>
                      <a:cubicBezTo>
                        <a:pt x="153" y="260"/>
                        <a:pt x="150" y="259"/>
                        <a:pt x="150" y="259"/>
                      </a:cubicBezTo>
                      <a:cubicBezTo>
                        <a:pt x="147" y="262"/>
                        <a:pt x="147" y="262"/>
                        <a:pt x="147" y="262"/>
                      </a:cubicBezTo>
                      <a:cubicBezTo>
                        <a:pt x="144" y="262"/>
                        <a:pt x="144" y="262"/>
                        <a:pt x="144" y="262"/>
                      </a:cubicBezTo>
                      <a:cubicBezTo>
                        <a:pt x="144" y="262"/>
                        <a:pt x="140" y="261"/>
                        <a:pt x="139" y="260"/>
                      </a:cubicBezTo>
                      <a:cubicBezTo>
                        <a:pt x="137" y="258"/>
                        <a:pt x="138" y="257"/>
                        <a:pt x="137" y="257"/>
                      </a:cubicBezTo>
                      <a:cubicBezTo>
                        <a:pt x="135" y="257"/>
                        <a:pt x="134" y="255"/>
                        <a:pt x="134" y="255"/>
                      </a:cubicBezTo>
                      <a:cubicBezTo>
                        <a:pt x="134" y="255"/>
                        <a:pt x="136" y="252"/>
                        <a:pt x="137" y="251"/>
                      </a:cubicBezTo>
                      <a:cubicBezTo>
                        <a:pt x="137" y="250"/>
                        <a:pt x="139" y="251"/>
                        <a:pt x="138" y="248"/>
                      </a:cubicBezTo>
                      <a:cubicBezTo>
                        <a:pt x="136" y="246"/>
                        <a:pt x="135" y="245"/>
                        <a:pt x="135" y="245"/>
                      </a:cubicBezTo>
                      <a:cubicBezTo>
                        <a:pt x="135" y="245"/>
                        <a:pt x="135" y="247"/>
                        <a:pt x="133" y="248"/>
                      </a:cubicBezTo>
                      <a:cubicBezTo>
                        <a:pt x="131" y="248"/>
                        <a:pt x="128" y="249"/>
                        <a:pt x="128" y="249"/>
                      </a:cubicBezTo>
                      <a:cubicBezTo>
                        <a:pt x="117" y="244"/>
                        <a:pt x="117" y="244"/>
                        <a:pt x="117" y="244"/>
                      </a:cubicBezTo>
                      <a:cubicBezTo>
                        <a:pt x="117" y="244"/>
                        <a:pt x="114" y="243"/>
                        <a:pt x="113" y="243"/>
                      </a:cubicBezTo>
                      <a:cubicBezTo>
                        <a:pt x="112" y="244"/>
                        <a:pt x="108" y="243"/>
                        <a:pt x="108" y="243"/>
                      </a:cubicBezTo>
                      <a:cubicBezTo>
                        <a:pt x="110" y="247"/>
                        <a:pt x="110" y="247"/>
                        <a:pt x="110" y="247"/>
                      </a:cubicBezTo>
                      <a:cubicBezTo>
                        <a:pt x="112" y="253"/>
                        <a:pt x="112" y="253"/>
                        <a:pt x="112" y="253"/>
                      </a:cubicBezTo>
                      <a:cubicBezTo>
                        <a:pt x="106" y="255"/>
                        <a:pt x="106" y="255"/>
                        <a:pt x="106" y="255"/>
                      </a:cubicBezTo>
                      <a:cubicBezTo>
                        <a:pt x="105" y="260"/>
                        <a:pt x="105" y="260"/>
                        <a:pt x="105" y="260"/>
                      </a:cubicBezTo>
                      <a:cubicBezTo>
                        <a:pt x="105" y="260"/>
                        <a:pt x="99" y="264"/>
                        <a:pt x="99" y="262"/>
                      </a:cubicBezTo>
                      <a:cubicBezTo>
                        <a:pt x="98" y="261"/>
                        <a:pt x="97" y="257"/>
                        <a:pt x="97" y="257"/>
                      </a:cubicBezTo>
                      <a:cubicBezTo>
                        <a:pt x="97" y="257"/>
                        <a:pt x="96" y="255"/>
                        <a:pt x="95" y="254"/>
                      </a:cubicBezTo>
                      <a:cubicBezTo>
                        <a:pt x="93" y="253"/>
                        <a:pt x="92" y="252"/>
                        <a:pt x="92" y="252"/>
                      </a:cubicBezTo>
                      <a:cubicBezTo>
                        <a:pt x="89" y="251"/>
                        <a:pt x="89" y="251"/>
                        <a:pt x="89" y="251"/>
                      </a:cubicBezTo>
                      <a:cubicBezTo>
                        <a:pt x="89" y="251"/>
                        <a:pt x="88" y="247"/>
                        <a:pt x="87" y="247"/>
                      </a:cubicBezTo>
                      <a:cubicBezTo>
                        <a:pt x="86" y="247"/>
                        <a:pt x="85" y="247"/>
                        <a:pt x="85" y="247"/>
                      </a:cubicBezTo>
                      <a:cubicBezTo>
                        <a:pt x="85" y="244"/>
                        <a:pt x="85" y="244"/>
                        <a:pt x="85" y="244"/>
                      </a:cubicBezTo>
                      <a:cubicBezTo>
                        <a:pt x="87" y="241"/>
                        <a:pt x="87" y="241"/>
                        <a:pt x="87" y="241"/>
                      </a:cubicBezTo>
                      <a:cubicBezTo>
                        <a:pt x="87" y="241"/>
                        <a:pt x="88" y="242"/>
                        <a:pt x="88" y="238"/>
                      </a:cubicBezTo>
                      <a:cubicBezTo>
                        <a:pt x="89" y="233"/>
                        <a:pt x="86" y="233"/>
                        <a:pt x="86" y="233"/>
                      </a:cubicBezTo>
                      <a:cubicBezTo>
                        <a:pt x="83" y="234"/>
                        <a:pt x="83" y="234"/>
                        <a:pt x="83" y="234"/>
                      </a:cubicBezTo>
                      <a:cubicBezTo>
                        <a:pt x="79" y="236"/>
                        <a:pt x="79" y="236"/>
                        <a:pt x="79" y="236"/>
                      </a:cubicBezTo>
                      <a:cubicBezTo>
                        <a:pt x="77" y="236"/>
                        <a:pt x="77" y="236"/>
                        <a:pt x="77" y="236"/>
                      </a:cubicBezTo>
                      <a:cubicBezTo>
                        <a:pt x="76" y="236"/>
                        <a:pt x="74" y="233"/>
                        <a:pt x="74" y="233"/>
                      </a:cubicBezTo>
                      <a:cubicBezTo>
                        <a:pt x="74" y="233"/>
                        <a:pt x="76" y="230"/>
                        <a:pt x="73" y="233"/>
                      </a:cubicBezTo>
                      <a:cubicBezTo>
                        <a:pt x="70" y="236"/>
                        <a:pt x="68" y="232"/>
                        <a:pt x="68" y="232"/>
                      </a:cubicBezTo>
                      <a:cubicBezTo>
                        <a:pt x="67" y="231"/>
                        <a:pt x="67" y="231"/>
                        <a:pt x="67" y="231"/>
                      </a:cubicBezTo>
                      <a:cubicBezTo>
                        <a:pt x="67" y="231"/>
                        <a:pt x="67" y="231"/>
                        <a:pt x="66" y="231"/>
                      </a:cubicBezTo>
                      <a:cubicBezTo>
                        <a:pt x="65" y="232"/>
                        <a:pt x="62" y="232"/>
                        <a:pt x="62" y="231"/>
                      </a:cubicBezTo>
                      <a:cubicBezTo>
                        <a:pt x="61" y="229"/>
                        <a:pt x="59" y="228"/>
                        <a:pt x="59" y="228"/>
                      </a:cubicBezTo>
                      <a:cubicBezTo>
                        <a:pt x="56" y="229"/>
                        <a:pt x="56" y="229"/>
                        <a:pt x="56" y="229"/>
                      </a:cubicBezTo>
                      <a:cubicBezTo>
                        <a:pt x="56" y="229"/>
                        <a:pt x="54" y="229"/>
                        <a:pt x="53" y="229"/>
                      </a:cubicBezTo>
                      <a:cubicBezTo>
                        <a:pt x="53" y="228"/>
                        <a:pt x="53" y="227"/>
                        <a:pt x="51" y="226"/>
                      </a:cubicBezTo>
                      <a:cubicBezTo>
                        <a:pt x="49" y="225"/>
                        <a:pt x="48" y="222"/>
                        <a:pt x="48" y="222"/>
                      </a:cubicBezTo>
                      <a:cubicBezTo>
                        <a:pt x="48" y="222"/>
                        <a:pt x="49" y="220"/>
                        <a:pt x="47" y="220"/>
                      </a:cubicBezTo>
                      <a:cubicBezTo>
                        <a:pt x="46" y="220"/>
                        <a:pt x="44" y="219"/>
                        <a:pt x="44" y="219"/>
                      </a:cubicBezTo>
                      <a:cubicBezTo>
                        <a:pt x="44" y="219"/>
                        <a:pt x="41" y="217"/>
                        <a:pt x="41" y="218"/>
                      </a:cubicBezTo>
                      <a:cubicBezTo>
                        <a:pt x="40" y="219"/>
                        <a:pt x="40" y="221"/>
                        <a:pt x="40" y="222"/>
                      </a:cubicBezTo>
                      <a:cubicBezTo>
                        <a:pt x="40" y="222"/>
                        <a:pt x="41" y="225"/>
                        <a:pt x="41" y="225"/>
                      </a:cubicBezTo>
                      <a:cubicBezTo>
                        <a:pt x="41" y="225"/>
                        <a:pt x="37" y="227"/>
                        <a:pt x="36" y="227"/>
                      </a:cubicBezTo>
                      <a:cubicBezTo>
                        <a:pt x="35" y="227"/>
                        <a:pt x="34" y="228"/>
                        <a:pt x="34" y="226"/>
                      </a:cubicBezTo>
                      <a:cubicBezTo>
                        <a:pt x="34" y="225"/>
                        <a:pt x="36" y="220"/>
                        <a:pt x="36" y="220"/>
                      </a:cubicBezTo>
                      <a:cubicBezTo>
                        <a:pt x="37" y="219"/>
                        <a:pt x="38" y="218"/>
                        <a:pt x="38" y="218"/>
                      </a:cubicBezTo>
                      <a:cubicBezTo>
                        <a:pt x="38" y="218"/>
                        <a:pt x="37" y="216"/>
                        <a:pt x="37" y="215"/>
                      </a:cubicBezTo>
                      <a:cubicBezTo>
                        <a:pt x="37" y="214"/>
                        <a:pt x="36" y="214"/>
                        <a:pt x="38" y="211"/>
                      </a:cubicBezTo>
                      <a:cubicBezTo>
                        <a:pt x="41" y="208"/>
                        <a:pt x="41" y="206"/>
                        <a:pt x="41" y="206"/>
                      </a:cubicBezTo>
                      <a:cubicBezTo>
                        <a:pt x="41" y="206"/>
                        <a:pt x="39" y="203"/>
                        <a:pt x="38" y="202"/>
                      </a:cubicBezTo>
                      <a:cubicBezTo>
                        <a:pt x="38" y="202"/>
                        <a:pt x="35" y="198"/>
                        <a:pt x="35" y="198"/>
                      </a:cubicBezTo>
                      <a:cubicBezTo>
                        <a:pt x="35" y="197"/>
                        <a:pt x="35" y="195"/>
                        <a:pt x="35" y="195"/>
                      </a:cubicBezTo>
                      <a:cubicBezTo>
                        <a:pt x="35" y="195"/>
                        <a:pt x="33" y="193"/>
                        <a:pt x="32" y="193"/>
                      </a:cubicBezTo>
                      <a:cubicBezTo>
                        <a:pt x="31" y="193"/>
                        <a:pt x="28" y="192"/>
                        <a:pt x="28" y="192"/>
                      </a:cubicBezTo>
                      <a:cubicBezTo>
                        <a:pt x="28" y="189"/>
                        <a:pt x="28" y="189"/>
                        <a:pt x="28" y="189"/>
                      </a:cubicBezTo>
                      <a:cubicBezTo>
                        <a:pt x="28" y="184"/>
                        <a:pt x="28" y="184"/>
                        <a:pt x="28" y="184"/>
                      </a:cubicBezTo>
                      <a:cubicBezTo>
                        <a:pt x="24" y="179"/>
                        <a:pt x="24" y="179"/>
                        <a:pt x="24" y="179"/>
                      </a:cubicBezTo>
                      <a:cubicBezTo>
                        <a:pt x="23" y="176"/>
                        <a:pt x="23" y="176"/>
                        <a:pt x="23" y="176"/>
                      </a:cubicBezTo>
                      <a:cubicBezTo>
                        <a:pt x="23" y="176"/>
                        <a:pt x="24" y="174"/>
                        <a:pt x="24" y="172"/>
                      </a:cubicBezTo>
                      <a:cubicBezTo>
                        <a:pt x="25" y="171"/>
                        <a:pt x="26" y="168"/>
                        <a:pt x="26" y="168"/>
                      </a:cubicBezTo>
                      <a:cubicBezTo>
                        <a:pt x="24" y="164"/>
                        <a:pt x="24" y="164"/>
                        <a:pt x="24" y="164"/>
                      </a:cubicBezTo>
                      <a:cubicBezTo>
                        <a:pt x="24" y="164"/>
                        <a:pt x="23" y="163"/>
                        <a:pt x="24" y="162"/>
                      </a:cubicBezTo>
                      <a:cubicBezTo>
                        <a:pt x="24" y="161"/>
                        <a:pt x="23" y="155"/>
                        <a:pt x="23" y="155"/>
                      </a:cubicBezTo>
                      <a:cubicBezTo>
                        <a:pt x="23" y="155"/>
                        <a:pt x="22" y="149"/>
                        <a:pt x="21" y="150"/>
                      </a:cubicBezTo>
                      <a:cubicBezTo>
                        <a:pt x="19" y="150"/>
                        <a:pt x="18" y="146"/>
                        <a:pt x="18" y="146"/>
                      </a:cubicBezTo>
                      <a:cubicBezTo>
                        <a:pt x="20" y="139"/>
                        <a:pt x="20" y="139"/>
                        <a:pt x="20" y="139"/>
                      </a:cubicBezTo>
                      <a:cubicBezTo>
                        <a:pt x="20" y="139"/>
                        <a:pt x="21" y="134"/>
                        <a:pt x="18" y="132"/>
                      </a:cubicBezTo>
                      <a:cubicBezTo>
                        <a:pt x="15" y="131"/>
                        <a:pt x="9" y="128"/>
                        <a:pt x="8" y="127"/>
                      </a:cubicBezTo>
                      <a:cubicBezTo>
                        <a:pt x="8" y="127"/>
                        <a:pt x="5" y="124"/>
                        <a:pt x="4" y="123"/>
                      </a:cubicBezTo>
                      <a:cubicBezTo>
                        <a:pt x="3" y="123"/>
                        <a:pt x="2" y="122"/>
                        <a:pt x="2" y="122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9" y="109"/>
                        <a:pt x="9" y="109"/>
                        <a:pt x="9" y="109"/>
                      </a:cubicBezTo>
                      <a:cubicBezTo>
                        <a:pt x="9" y="101"/>
                        <a:pt x="9" y="101"/>
                        <a:pt x="9" y="101"/>
                      </a:cubicBezTo>
                      <a:cubicBezTo>
                        <a:pt x="9" y="92"/>
                        <a:pt x="9" y="92"/>
                        <a:pt x="9" y="92"/>
                      </a:cubicBezTo>
                      <a:cubicBezTo>
                        <a:pt x="9" y="92"/>
                        <a:pt x="10" y="91"/>
                        <a:pt x="7" y="87"/>
                      </a:cubicBezTo>
                      <a:cubicBezTo>
                        <a:pt x="5" y="84"/>
                        <a:pt x="4" y="80"/>
                        <a:pt x="4" y="80"/>
                      </a:cubicBezTo>
                      <a:cubicBezTo>
                        <a:pt x="4" y="79"/>
                        <a:pt x="3" y="75"/>
                        <a:pt x="2" y="74"/>
                      </a:cubicBezTo>
                      <a:cubicBezTo>
                        <a:pt x="2" y="73"/>
                        <a:pt x="2" y="72"/>
                        <a:pt x="2" y="70"/>
                      </a:cubicBezTo>
                      <a:cubicBezTo>
                        <a:pt x="3" y="69"/>
                        <a:pt x="0" y="66"/>
                        <a:pt x="0" y="66"/>
                      </a:cubicBezTo>
                      <a:cubicBezTo>
                        <a:pt x="0" y="66"/>
                        <a:pt x="1" y="64"/>
                        <a:pt x="2" y="64"/>
                      </a:cubicBezTo>
                      <a:cubicBezTo>
                        <a:pt x="3" y="64"/>
                        <a:pt x="4" y="63"/>
                        <a:pt x="6" y="63"/>
                      </a:cubicBezTo>
                      <a:cubicBezTo>
                        <a:pt x="8" y="63"/>
                        <a:pt x="9" y="61"/>
                        <a:pt x="11" y="61"/>
                      </a:cubicBezTo>
                      <a:cubicBezTo>
                        <a:pt x="12" y="60"/>
                        <a:pt x="12" y="58"/>
                        <a:pt x="13" y="58"/>
                      </a:cubicBezTo>
                      <a:cubicBezTo>
                        <a:pt x="15" y="57"/>
                        <a:pt x="17" y="58"/>
                        <a:pt x="20" y="56"/>
                      </a:cubicBezTo>
                      <a:cubicBezTo>
                        <a:pt x="23" y="55"/>
                        <a:pt x="23" y="54"/>
                        <a:pt x="25" y="52"/>
                      </a:cubicBezTo>
                      <a:cubicBezTo>
                        <a:pt x="26" y="51"/>
                        <a:pt x="45" y="45"/>
                        <a:pt x="45" y="45"/>
                      </a:cubicBezTo>
                      <a:cubicBezTo>
                        <a:pt x="45" y="45"/>
                        <a:pt x="50" y="42"/>
                        <a:pt x="52" y="42"/>
                      </a:cubicBezTo>
                      <a:cubicBezTo>
                        <a:pt x="53" y="41"/>
                        <a:pt x="53" y="40"/>
                        <a:pt x="55" y="40"/>
                      </a:cubicBezTo>
                      <a:cubicBezTo>
                        <a:pt x="56" y="41"/>
                        <a:pt x="60" y="41"/>
                        <a:pt x="60" y="41"/>
                      </a:cubicBezTo>
                      <a:cubicBezTo>
                        <a:pt x="60" y="41"/>
                        <a:pt x="61" y="38"/>
                        <a:pt x="62" y="37"/>
                      </a:cubicBezTo>
                      <a:cubicBezTo>
                        <a:pt x="63" y="35"/>
                        <a:pt x="64" y="33"/>
                        <a:pt x="64" y="32"/>
                      </a:cubicBezTo>
                      <a:cubicBezTo>
                        <a:pt x="65" y="30"/>
                        <a:pt x="66" y="29"/>
                        <a:pt x="67" y="28"/>
                      </a:cubicBezTo>
                      <a:cubicBezTo>
                        <a:pt x="68" y="26"/>
                        <a:pt x="69" y="25"/>
                        <a:pt x="69" y="25"/>
                      </a:cubicBezTo>
                      <a:cubicBezTo>
                        <a:pt x="70" y="25"/>
                        <a:pt x="76" y="22"/>
                        <a:pt x="77" y="22"/>
                      </a:cubicBezTo>
                      <a:cubicBezTo>
                        <a:pt x="78" y="21"/>
                        <a:pt x="86" y="18"/>
                        <a:pt x="86" y="17"/>
                      </a:cubicBezTo>
                      <a:cubicBezTo>
                        <a:pt x="86" y="17"/>
                        <a:pt x="89" y="13"/>
                        <a:pt x="89" y="12"/>
                      </a:cubicBezTo>
                      <a:cubicBezTo>
                        <a:pt x="89" y="11"/>
                        <a:pt x="93" y="10"/>
                        <a:pt x="93" y="10"/>
                      </a:cubicBezTo>
                      <a:cubicBezTo>
                        <a:pt x="94" y="10"/>
                        <a:pt x="94" y="10"/>
                        <a:pt x="95" y="9"/>
                      </a:cubicBezTo>
                      <a:cubicBezTo>
                        <a:pt x="97" y="9"/>
                        <a:pt x="106" y="5"/>
                        <a:pt x="106" y="5"/>
                      </a:cubicBezTo>
                      <a:cubicBezTo>
                        <a:pt x="106" y="5"/>
                        <a:pt x="114" y="2"/>
                        <a:pt x="114" y="2"/>
                      </a:cubicBezTo>
                      <a:cubicBezTo>
                        <a:pt x="115" y="3"/>
                        <a:pt x="120" y="2"/>
                        <a:pt x="121" y="2"/>
                      </a:cubicBezTo>
                      <a:cubicBezTo>
                        <a:pt x="121" y="3"/>
                        <a:pt x="127" y="2"/>
                        <a:pt x="127" y="2"/>
                      </a:cubicBezTo>
                      <a:cubicBezTo>
                        <a:pt x="127" y="2"/>
                        <a:pt x="129" y="3"/>
                        <a:pt x="129" y="4"/>
                      </a:cubicBezTo>
                      <a:cubicBezTo>
                        <a:pt x="129" y="5"/>
                        <a:pt x="127" y="6"/>
                        <a:pt x="128" y="7"/>
                      </a:cubicBezTo>
                      <a:cubicBezTo>
                        <a:pt x="129" y="8"/>
                        <a:pt x="133" y="11"/>
                        <a:pt x="133" y="11"/>
                      </a:cubicBezTo>
                      <a:cubicBezTo>
                        <a:pt x="133" y="11"/>
                        <a:pt x="132" y="14"/>
                        <a:pt x="132" y="14"/>
                      </a:cubicBezTo>
                      <a:cubicBezTo>
                        <a:pt x="132" y="15"/>
                        <a:pt x="133" y="16"/>
                        <a:pt x="134" y="18"/>
                      </a:cubicBezTo>
                      <a:cubicBezTo>
                        <a:pt x="135" y="19"/>
                        <a:pt x="137" y="21"/>
                        <a:pt x="137" y="21"/>
                      </a:cubicBezTo>
                      <a:cubicBezTo>
                        <a:pt x="137" y="21"/>
                        <a:pt x="136" y="22"/>
                        <a:pt x="140" y="24"/>
                      </a:cubicBezTo>
                      <a:cubicBezTo>
                        <a:pt x="144" y="26"/>
                        <a:pt x="147" y="24"/>
                        <a:pt x="147" y="24"/>
                      </a:cubicBezTo>
                      <a:cubicBezTo>
                        <a:pt x="147" y="24"/>
                        <a:pt x="150" y="24"/>
                        <a:pt x="151" y="24"/>
                      </a:cubicBezTo>
                      <a:cubicBezTo>
                        <a:pt x="152" y="24"/>
                        <a:pt x="155" y="23"/>
                        <a:pt x="155" y="23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0BB68A0C-125A-E51B-1CBB-E9EA822B1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0115" y="3296704"/>
                  <a:ext cx="495883" cy="544800"/>
                </a:xfrm>
                <a:custGeom>
                  <a:avLst/>
                  <a:gdLst>
                    <a:gd name="T0" fmla="*/ 115 w 166"/>
                    <a:gd name="T1" fmla="*/ 170 h 188"/>
                    <a:gd name="T2" fmla="*/ 92 w 166"/>
                    <a:gd name="T3" fmla="*/ 176 h 188"/>
                    <a:gd name="T4" fmla="*/ 71 w 166"/>
                    <a:gd name="T5" fmla="*/ 177 h 188"/>
                    <a:gd name="T6" fmla="*/ 50 w 166"/>
                    <a:gd name="T7" fmla="*/ 188 h 188"/>
                    <a:gd name="T8" fmla="*/ 19 w 166"/>
                    <a:gd name="T9" fmla="*/ 183 h 188"/>
                    <a:gd name="T10" fmla="*/ 18 w 166"/>
                    <a:gd name="T11" fmla="*/ 180 h 188"/>
                    <a:gd name="T12" fmla="*/ 22 w 166"/>
                    <a:gd name="T13" fmla="*/ 175 h 188"/>
                    <a:gd name="T14" fmla="*/ 9 w 166"/>
                    <a:gd name="T15" fmla="*/ 171 h 188"/>
                    <a:gd name="T16" fmla="*/ 21 w 166"/>
                    <a:gd name="T17" fmla="*/ 165 h 188"/>
                    <a:gd name="T18" fmla="*/ 7 w 166"/>
                    <a:gd name="T19" fmla="*/ 161 h 188"/>
                    <a:gd name="T20" fmla="*/ 5 w 166"/>
                    <a:gd name="T21" fmla="*/ 157 h 188"/>
                    <a:gd name="T22" fmla="*/ 18 w 166"/>
                    <a:gd name="T23" fmla="*/ 152 h 188"/>
                    <a:gd name="T24" fmla="*/ 20 w 166"/>
                    <a:gd name="T25" fmla="*/ 148 h 188"/>
                    <a:gd name="T26" fmla="*/ 3 w 166"/>
                    <a:gd name="T27" fmla="*/ 144 h 188"/>
                    <a:gd name="T28" fmla="*/ 15 w 166"/>
                    <a:gd name="T29" fmla="*/ 138 h 188"/>
                    <a:gd name="T30" fmla="*/ 23 w 166"/>
                    <a:gd name="T31" fmla="*/ 144 h 188"/>
                    <a:gd name="T32" fmla="*/ 27 w 166"/>
                    <a:gd name="T33" fmla="*/ 134 h 188"/>
                    <a:gd name="T34" fmla="*/ 40 w 166"/>
                    <a:gd name="T35" fmla="*/ 130 h 188"/>
                    <a:gd name="T36" fmla="*/ 56 w 166"/>
                    <a:gd name="T37" fmla="*/ 131 h 188"/>
                    <a:gd name="T38" fmla="*/ 54 w 166"/>
                    <a:gd name="T39" fmla="*/ 129 h 188"/>
                    <a:gd name="T40" fmla="*/ 38 w 166"/>
                    <a:gd name="T41" fmla="*/ 127 h 188"/>
                    <a:gd name="T42" fmla="*/ 36 w 166"/>
                    <a:gd name="T43" fmla="*/ 123 h 188"/>
                    <a:gd name="T44" fmla="*/ 49 w 166"/>
                    <a:gd name="T45" fmla="*/ 112 h 188"/>
                    <a:gd name="T46" fmla="*/ 62 w 166"/>
                    <a:gd name="T47" fmla="*/ 104 h 188"/>
                    <a:gd name="T48" fmla="*/ 64 w 166"/>
                    <a:gd name="T49" fmla="*/ 97 h 188"/>
                    <a:gd name="T50" fmla="*/ 44 w 166"/>
                    <a:gd name="T51" fmla="*/ 94 h 188"/>
                    <a:gd name="T52" fmla="*/ 45 w 166"/>
                    <a:gd name="T53" fmla="*/ 89 h 188"/>
                    <a:gd name="T54" fmla="*/ 38 w 166"/>
                    <a:gd name="T55" fmla="*/ 84 h 188"/>
                    <a:gd name="T56" fmla="*/ 36 w 166"/>
                    <a:gd name="T57" fmla="*/ 78 h 188"/>
                    <a:gd name="T58" fmla="*/ 39 w 166"/>
                    <a:gd name="T59" fmla="*/ 71 h 188"/>
                    <a:gd name="T60" fmla="*/ 48 w 166"/>
                    <a:gd name="T61" fmla="*/ 64 h 188"/>
                    <a:gd name="T62" fmla="*/ 48 w 166"/>
                    <a:gd name="T63" fmla="*/ 59 h 188"/>
                    <a:gd name="T64" fmla="*/ 39 w 166"/>
                    <a:gd name="T65" fmla="*/ 49 h 188"/>
                    <a:gd name="T66" fmla="*/ 49 w 166"/>
                    <a:gd name="T67" fmla="*/ 45 h 188"/>
                    <a:gd name="T68" fmla="*/ 45 w 166"/>
                    <a:gd name="T69" fmla="*/ 45 h 188"/>
                    <a:gd name="T70" fmla="*/ 56 w 166"/>
                    <a:gd name="T71" fmla="*/ 38 h 188"/>
                    <a:gd name="T72" fmla="*/ 70 w 166"/>
                    <a:gd name="T73" fmla="*/ 40 h 188"/>
                    <a:gd name="T74" fmla="*/ 81 w 166"/>
                    <a:gd name="T75" fmla="*/ 45 h 188"/>
                    <a:gd name="T76" fmla="*/ 92 w 166"/>
                    <a:gd name="T77" fmla="*/ 48 h 188"/>
                    <a:gd name="T78" fmla="*/ 107 w 166"/>
                    <a:gd name="T79" fmla="*/ 39 h 188"/>
                    <a:gd name="T80" fmla="*/ 98 w 166"/>
                    <a:gd name="T81" fmla="*/ 31 h 188"/>
                    <a:gd name="T82" fmla="*/ 102 w 166"/>
                    <a:gd name="T83" fmla="*/ 20 h 188"/>
                    <a:gd name="T84" fmla="*/ 107 w 166"/>
                    <a:gd name="T85" fmla="*/ 12 h 188"/>
                    <a:gd name="T86" fmla="*/ 121 w 166"/>
                    <a:gd name="T87" fmla="*/ 6 h 188"/>
                    <a:gd name="T88" fmla="*/ 135 w 166"/>
                    <a:gd name="T89" fmla="*/ 4 h 188"/>
                    <a:gd name="T90" fmla="*/ 134 w 166"/>
                    <a:gd name="T91" fmla="*/ 16 h 188"/>
                    <a:gd name="T92" fmla="*/ 137 w 166"/>
                    <a:gd name="T93" fmla="*/ 7 h 188"/>
                    <a:gd name="T94" fmla="*/ 144 w 166"/>
                    <a:gd name="T95" fmla="*/ 3 h 188"/>
                    <a:gd name="T96" fmla="*/ 156 w 166"/>
                    <a:gd name="T97" fmla="*/ 11 h 188"/>
                    <a:gd name="T98" fmla="*/ 137 w 166"/>
                    <a:gd name="T99" fmla="*/ 27 h 188"/>
                    <a:gd name="T100" fmla="*/ 115 w 166"/>
                    <a:gd name="T101" fmla="*/ 42 h 188"/>
                    <a:gd name="T102" fmla="*/ 135 w 166"/>
                    <a:gd name="T103" fmla="*/ 64 h 188"/>
                    <a:gd name="T104" fmla="*/ 161 w 166"/>
                    <a:gd name="T105" fmla="*/ 76 h 188"/>
                    <a:gd name="T106" fmla="*/ 157 w 166"/>
                    <a:gd name="T107" fmla="*/ 86 h 188"/>
                    <a:gd name="T108" fmla="*/ 158 w 166"/>
                    <a:gd name="T109" fmla="*/ 112 h 188"/>
                    <a:gd name="T110" fmla="*/ 157 w 166"/>
                    <a:gd name="T111" fmla="*/ 129 h 188"/>
                    <a:gd name="T112" fmla="*/ 146 w 166"/>
                    <a:gd name="T113" fmla="*/ 151 h 188"/>
                    <a:gd name="T114" fmla="*/ 134 w 166"/>
                    <a:gd name="T115" fmla="*/ 165 h 188"/>
                    <a:gd name="T116" fmla="*/ 132 w 166"/>
                    <a:gd name="T117" fmla="*/ 17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6" h="188">
                      <a:moveTo>
                        <a:pt x="132" y="174"/>
                      </a:moveTo>
                      <a:cubicBezTo>
                        <a:pt x="128" y="174"/>
                        <a:pt x="128" y="174"/>
                        <a:pt x="128" y="174"/>
                      </a:cubicBezTo>
                      <a:cubicBezTo>
                        <a:pt x="128" y="174"/>
                        <a:pt x="126" y="171"/>
                        <a:pt x="125" y="171"/>
                      </a:cubicBezTo>
                      <a:cubicBezTo>
                        <a:pt x="124" y="171"/>
                        <a:pt x="122" y="170"/>
                        <a:pt x="122" y="170"/>
                      </a:cubicBezTo>
                      <a:cubicBezTo>
                        <a:pt x="121" y="172"/>
                        <a:pt x="121" y="172"/>
                        <a:pt x="121" y="172"/>
                      </a:cubicBezTo>
                      <a:cubicBezTo>
                        <a:pt x="121" y="172"/>
                        <a:pt x="120" y="173"/>
                        <a:pt x="119" y="173"/>
                      </a:cubicBezTo>
                      <a:cubicBezTo>
                        <a:pt x="119" y="173"/>
                        <a:pt x="118" y="172"/>
                        <a:pt x="118" y="172"/>
                      </a:cubicBezTo>
                      <a:cubicBezTo>
                        <a:pt x="118" y="170"/>
                        <a:pt x="118" y="170"/>
                        <a:pt x="118" y="170"/>
                      </a:cubicBezTo>
                      <a:cubicBezTo>
                        <a:pt x="115" y="170"/>
                        <a:pt x="115" y="170"/>
                        <a:pt x="115" y="170"/>
                      </a:cubicBezTo>
                      <a:cubicBezTo>
                        <a:pt x="115" y="170"/>
                        <a:pt x="115" y="173"/>
                        <a:pt x="114" y="173"/>
                      </a:cubicBezTo>
                      <a:cubicBezTo>
                        <a:pt x="113" y="172"/>
                        <a:pt x="112" y="172"/>
                        <a:pt x="110" y="172"/>
                      </a:cubicBezTo>
                      <a:cubicBezTo>
                        <a:pt x="108" y="171"/>
                        <a:pt x="104" y="172"/>
                        <a:pt x="104" y="172"/>
                      </a:cubicBezTo>
                      <a:cubicBezTo>
                        <a:pt x="102" y="171"/>
                        <a:pt x="102" y="171"/>
                        <a:pt x="102" y="171"/>
                      </a:cubicBezTo>
                      <a:cubicBezTo>
                        <a:pt x="99" y="171"/>
                        <a:pt x="99" y="171"/>
                        <a:pt x="99" y="171"/>
                      </a:cubicBezTo>
                      <a:cubicBezTo>
                        <a:pt x="95" y="171"/>
                        <a:pt x="95" y="171"/>
                        <a:pt x="95" y="171"/>
                      </a:cubicBezTo>
                      <a:cubicBezTo>
                        <a:pt x="94" y="173"/>
                        <a:pt x="94" y="173"/>
                        <a:pt x="94" y="173"/>
                      </a:cubicBezTo>
                      <a:cubicBezTo>
                        <a:pt x="95" y="174"/>
                        <a:pt x="95" y="174"/>
                        <a:pt x="95" y="174"/>
                      </a:cubicBezTo>
                      <a:cubicBezTo>
                        <a:pt x="92" y="176"/>
                        <a:pt x="92" y="176"/>
                        <a:pt x="92" y="176"/>
                      </a:cubicBezTo>
                      <a:cubicBezTo>
                        <a:pt x="88" y="175"/>
                        <a:pt x="88" y="175"/>
                        <a:pt x="88" y="175"/>
                      </a:cubicBezTo>
                      <a:cubicBezTo>
                        <a:pt x="86" y="177"/>
                        <a:pt x="86" y="177"/>
                        <a:pt x="86" y="177"/>
                      </a:cubicBezTo>
                      <a:cubicBezTo>
                        <a:pt x="85" y="175"/>
                        <a:pt x="85" y="175"/>
                        <a:pt x="85" y="175"/>
                      </a:cubicBezTo>
                      <a:cubicBezTo>
                        <a:pt x="79" y="179"/>
                        <a:pt x="79" y="179"/>
                        <a:pt x="79" y="179"/>
                      </a:cubicBezTo>
                      <a:cubicBezTo>
                        <a:pt x="80" y="181"/>
                        <a:pt x="80" y="181"/>
                        <a:pt x="80" y="181"/>
                      </a:cubicBezTo>
                      <a:cubicBezTo>
                        <a:pt x="75" y="182"/>
                        <a:pt x="75" y="182"/>
                        <a:pt x="75" y="182"/>
                      </a:cubicBezTo>
                      <a:cubicBezTo>
                        <a:pt x="72" y="181"/>
                        <a:pt x="72" y="181"/>
                        <a:pt x="72" y="181"/>
                      </a:cubicBezTo>
                      <a:cubicBezTo>
                        <a:pt x="72" y="181"/>
                        <a:pt x="70" y="180"/>
                        <a:pt x="70" y="179"/>
                      </a:cubicBezTo>
                      <a:cubicBezTo>
                        <a:pt x="71" y="178"/>
                        <a:pt x="71" y="177"/>
                        <a:pt x="71" y="177"/>
                      </a:cubicBezTo>
                      <a:cubicBezTo>
                        <a:pt x="71" y="177"/>
                        <a:pt x="69" y="176"/>
                        <a:pt x="69" y="177"/>
                      </a:cubicBezTo>
                      <a:cubicBezTo>
                        <a:pt x="69" y="179"/>
                        <a:pt x="68" y="181"/>
                        <a:pt x="68" y="181"/>
                      </a:cubicBezTo>
                      <a:cubicBezTo>
                        <a:pt x="65" y="183"/>
                        <a:pt x="65" y="183"/>
                        <a:pt x="65" y="183"/>
                      </a:cubicBezTo>
                      <a:cubicBezTo>
                        <a:pt x="61" y="184"/>
                        <a:pt x="61" y="184"/>
                        <a:pt x="61" y="184"/>
                      </a:cubicBezTo>
                      <a:cubicBezTo>
                        <a:pt x="60" y="183"/>
                        <a:pt x="60" y="183"/>
                        <a:pt x="60" y="183"/>
                      </a:cubicBezTo>
                      <a:cubicBezTo>
                        <a:pt x="60" y="186"/>
                        <a:pt x="60" y="186"/>
                        <a:pt x="60" y="186"/>
                      </a:cubicBezTo>
                      <a:cubicBezTo>
                        <a:pt x="55" y="186"/>
                        <a:pt x="55" y="186"/>
                        <a:pt x="55" y="186"/>
                      </a:cubicBezTo>
                      <a:cubicBezTo>
                        <a:pt x="52" y="186"/>
                        <a:pt x="52" y="186"/>
                        <a:pt x="52" y="186"/>
                      </a:cubicBezTo>
                      <a:cubicBezTo>
                        <a:pt x="50" y="188"/>
                        <a:pt x="50" y="188"/>
                        <a:pt x="50" y="188"/>
                      </a:cubicBezTo>
                      <a:cubicBezTo>
                        <a:pt x="47" y="187"/>
                        <a:pt x="47" y="187"/>
                        <a:pt x="47" y="187"/>
                      </a:cubicBezTo>
                      <a:cubicBezTo>
                        <a:pt x="42" y="188"/>
                        <a:pt x="42" y="188"/>
                        <a:pt x="42" y="188"/>
                      </a:cubicBezTo>
                      <a:cubicBezTo>
                        <a:pt x="41" y="186"/>
                        <a:pt x="41" y="186"/>
                        <a:pt x="41" y="186"/>
                      </a:cubicBezTo>
                      <a:cubicBezTo>
                        <a:pt x="34" y="186"/>
                        <a:pt x="34" y="186"/>
                        <a:pt x="34" y="186"/>
                      </a:cubicBezTo>
                      <a:cubicBezTo>
                        <a:pt x="31" y="187"/>
                        <a:pt x="31" y="187"/>
                        <a:pt x="31" y="187"/>
                      </a:cubicBezTo>
                      <a:cubicBezTo>
                        <a:pt x="30" y="185"/>
                        <a:pt x="30" y="185"/>
                        <a:pt x="30" y="185"/>
                      </a:cubicBezTo>
                      <a:cubicBezTo>
                        <a:pt x="29" y="185"/>
                        <a:pt x="29" y="185"/>
                        <a:pt x="29" y="185"/>
                      </a:cubicBezTo>
                      <a:cubicBezTo>
                        <a:pt x="29" y="185"/>
                        <a:pt x="27" y="185"/>
                        <a:pt x="26" y="185"/>
                      </a:cubicBezTo>
                      <a:cubicBezTo>
                        <a:pt x="25" y="185"/>
                        <a:pt x="19" y="183"/>
                        <a:pt x="19" y="183"/>
                      </a:cubicBezTo>
                      <a:cubicBezTo>
                        <a:pt x="17" y="185"/>
                        <a:pt x="17" y="185"/>
                        <a:pt x="17" y="185"/>
                      </a:cubicBezTo>
                      <a:cubicBezTo>
                        <a:pt x="17" y="185"/>
                        <a:pt x="14" y="185"/>
                        <a:pt x="14" y="184"/>
                      </a:cubicBezTo>
                      <a:cubicBezTo>
                        <a:pt x="14" y="184"/>
                        <a:pt x="14" y="183"/>
                        <a:pt x="15" y="182"/>
                      </a:cubicBezTo>
                      <a:cubicBezTo>
                        <a:pt x="16" y="182"/>
                        <a:pt x="17" y="182"/>
                        <a:pt x="19" y="181"/>
                      </a:cubicBezTo>
                      <a:cubicBezTo>
                        <a:pt x="21" y="181"/>
                        <a:pt x="22" y="181"/>
                        <a:pt x="22" y="181"/>
                      </a:cubicBezTo>
                      <a:cubicBezTo>
                        <a:pt x="23" y="180"/>
                        <a:pt x="23" y="180"/>
                        <a:pt x="23" y="180"/>
                      </a:cubicBezTo>
                      <a:cubicBezTo>
                        <a:pt x="23" y="179"/>
                        <a:pt x="24" y="178"/>
                        <a:pt x="22" y="179"/>
                      </a:cubicBezTo>
                      <a:cubicBezTo>
                        <a:pt x="21" y="179"/>
                        <a:pt x="21" y="179"/>
                        <a:pt x="21" y="179"/>
                      </a:cubicBezTo>
                      <a:cubicBezTo>
                        <a:pt x="20" y="180"/>
                        <a:pt x="19" y="180"/>
                        <a:pt x="18" y="180"/>
                      </a:cubicBezTo>
                      <a:cubicBezTo>
                        <a:pt x="18" y="180"/>
                        <a:pt x="16" y="180"/>
                        <a:pt x="16" y="180"/>
                      </a:cubicBezTo>
                      <a:cubicBezTo>
                        <a:pt x="16" y="180"/>
                        <a:pt x="15" y="179"/>
                        <a:pt x="16" y="179"/>
                      </a:cubicBezTo>
                      <a:cubicBezTo>
                        <a:pt x="17" y="178"/>
                        <a:pt x="17" y="178"/>
                        <a:pt x="18" y="178"/>
                      </a:cubicBezTo>
                      <a:cubicBezTo>
                        <a:pt x="20" y="178"/>
                        <a:pt x="21" y="177"/>
                        <a:pt x="23" y="177"/>
                      </a:cubicBezTo>
                      <a:cubicBezTo>
                        <a:pt x="25" y="177"/>
                        <a:pt x="26" y="177"/>
                        <a:pt x="26" y="177"/>
                      </a:cubicBezTo>
                      <a:cubicBezTo>
                        <a:pt x="27" y="176"/>
                        <a:pt x="28" y="176"/>
                        <a:pt x="28" y="175"/>
                      </a:cubicBezTo>
                      <a:cubicBezTo>
                        <a:pt x="28" y="174"/>
                        <a:pt x="27" y="173"/>
                        <a:pt x="27" y="173"/>
                      </a:cubicBezTo>
                      <a:cubicBezTo>
                        <a:pt x="27" y="173"/>
                        <a:pt x="26" y="173"/>
                        <a:pt x="25" y="174"/>
                      </a:cubicBezTo>
                      <a:cubicBezTo>
                        <a:pt x="24" y="174"/>
                        <a:pt x="23" y="175"/>
                        <a:pt x="22" y="175"/>
                      </a:cubicBezTo>
                      <a:cubicBezTo>
                        <a:pt x="22" y="175"/>
                        <a:pt x="22" y="175"/>
                        <a:pt x="21" y="175"/>
                      </a:cubicBezTo>
                      <a:cubicBezTo>
                        <a:pt x="20" y="175"/>
                        <a:pt x="18" y="174"/>
                        <a:pt x="18" y="174"/>
                      </a:cubicBezTo>
                      <a:cubicBezTo>
                        <a:pt x="17" y="174"/>
                        <a:pt x="16" y="174"/>
                        <a:pt x="15" y="174"/>
                      </a:cubicBezTo>
                      <a:cubicBezTo>
                        <a:pt x="14" y="174"/>
                        <a:pt x="15" y="174"/>
                        <a:pt x="13" y="174"/>
                      </a:cubicBezTo>
                      <a:cubicBezTo>
                        <a:pt x="11" y="175"/>
                        <a:pt x="12" y="175"/>
                        <a:pt x="9" y="175"/>
                      </a:cubicBezTo>
                      <a:cubicBezTo>
                        <a:pt x="7" y="175"/>
                        <a:pt x="4" y="174"/>
                        <a:pt x="4" y="174"/>
                      </a:cubicBezTo>
                      <a:cubicBezTo>
                        <a:pt x="4" y="174"/>
                        <a:pt x="2" y="175"/>
                        <a:pt x="3" y="174"/>
                      </a:cubicBezTo>
                      <a:cubicBezTo>
                        <a:pt x="5" y="173"/>
                        <a:pt x="7" y="173"/>
                        <a:pt x="8" y="172"/>
                      </a:cubicBezTo>
                      <a:cubicBezTo>
                        <a:pt x="9" y="172"/>
                        <a:pt x="10" y="172"/>
                        <a:pt x="9" y="171"/>
                      </a:cubicBezTo>
                      <a:cubicBezTo>
                        <a:pt x="9" y="171"/>
                        <a:pt x="9" y="171"/>
                        <a:pt x="9" y="171"/>
                      </a:cubicBezTo>
                      <a:cubicBezTo>
                        <a:pt x="10" y="171"/>
                        <a:pt x="12" y="170"/>
                        <a:pt x="12" y="170"/>
                      </a:cubicBezTo>
                      <a:cubicBezTo>
                        <a:pt x="14" y="169"/>
                        <a:pt x="14" y="169"/>
                        <a:pt x="14" y="169"/>
                      </a:cubicBezTo>
                      <a:cubicBezTo>
                        <a:pt x="14" y="169"/>
                        <a:pt x="14" y="168"/>
                        <a:pt x="16" y="168"/>
                      </a:cubicBezTo>
                      <a:cubicBezTo>
                        <a:pt x="18" y="168"/>
                        <a:pt x="18" y="168"/>
                        <a:pt x="18" y="167"/>
                      </a:cubicBezTo>
                      <a:cubicBezTo>
                        <a:pt x="19" y="167"/>
                        <a:pt x="18" y="167"/>
                        <a:pt x="19" y="167"/>
                      </a:cubicBezTo>
                      <a:cubicBezTo>
                        <a:pt x="21" y="167"/>
                        <a:pt x="21" y="166"/>
                        <a:pt x="22" y="166"/>
                      </a:cubicBezTo>
                      <a:cubicBezTo>
                        <a:pt x="24" y="166"/>
                        <a:pt x="25" y="165"/>
                        <a:pt x="24" y="165"/>
                      </a:cubicBezTo>
                      <a:cubicBezTo>
                        <a:pt x="23" y="165"/>
                        <a:pt x="23" y="165"/>
                        <a:pt x="21" y="165"/>
                      </a:cubicBezTo>
                      <a:cubicBezTo>
                        <a:pt x="20" y="166"/>
                        <a:pt x="19" y="165"/>
                        <a:pt x="19" y="166"/>
                      </a:cubicBezTo>
                      <a:cubicBezTo>
                        <a:pt x="18" y="166"/>
                        <a:pt x="16" y="166"/>
                        <a:pt x="16" y="166"/>
                      </a:cubicBezTo>
                      <a:cubicBezTo>
                        <a:pt x="15" y="165"/>
                        <a:pt x="15" y="165"/>
                        <a:pt x="14" y="166"/>
                      </a:cubicBezTo>
                      <a:cubicBezTo>
                        <a:pt x="13" y="166"/>
                        <a:pt x="14" y="167"/>
                        <a:pt x="12" y="167"/>
                      </a:cubicBezTo>
                      <a:cubicBezTo>
                        <a:pt x="11" y="167"/>
                        <a:pt x="10" y="166"/>
                        <a:pt x="10" y="166"/>
                      </a:cubicBezTo>
                      <a:cubicBezTo>
                        <a:pt x="10" y="166"/>
                        <a:pt x="7" y="166"/>
                        <a:pt x="7" y="165"/>
                      </a:cubicBezTo>
                      <a:cubicBezTo>
                        <a:pt x="7" y="165"/>
                        <a:pt x="7" y="163"/>
                        <a:pt x="7" y="163"/>
                      </a:cubicBezTo>
                      <a:cubicBezTo>
                        <a:pt x="7" y="162"/>
                        <a:pt x="8" y="162"/>
                        <a:pt x="8" y="162"/>
                      </a:cubicBezTo>
                      <a:cubicBezTo>
                        <a:pt x="7" y="161"/>
                        <a:pt x="7" y="161"/>
                        <a:pt x="7" y="161"/>
                      </a:cubicBezTo>
                      <a:cubicBezTo>
                        <a:pt x="7" y="161"/>
                        <a:pt x="7" y="161"/>
                        <a:pt x="6" y="161"/>
                      </a:cubicBezTo>
                      <a:cubicBezTo>
                        <a:pt x="6" y="161"/>
                        <a:pt x="4" y="162"/>
                        <a:pt x="4" y="162"/>
                      </a:cubicBezTo>
                      <a:cubicBezTo>
                        <a:pt x="4" y="162"/>
                        <a:pt x="4" y="162"/>
                        <a:pt x="3" y="162"/>
                      </a:cubicBezTo>
                      <a:cubicBezTo>
                        <a:pt x="3" y="162"/>
                        <a:pt x="2" y="162"/>
                        <a:pt x="2" y="162"/>
                      </a:cubicBezTo>
                      <a:cubicBezTo>
                        <a:pt x="2" y="162"/>
                        <a:pt x="2" y="161"/>
                        <a:pt x="2" y="160"/>
                      </a:cubicBezTo>
                      <a:cubicBezTo>
                        <a:pt x="2" y="160"/>
                        <a:pt x="2" y="159"/>
                        <a:pt x="2" y="159"/>
                      </a:cubicBezTo>
                      <a:cubicBezTo>
                        <a:pt x="2" y="159"/>
                        <a:pt x="2" y="159"/>
                        <a:pt x="2" y="159"/>
                      </a:cubicBezTo>
                      <a:cubicBezTo>
                        <a:pt x="2" y="158"/>
                        <a:pt x="0" y="158"/>
                        <a:pt x="2" y="157"/>
                      </a:cubicBezTo>
                      <a:cubicBezTo>
                        <a:pt x="4" y="157"/>
                        <a:pt x="4" y="157"/>
                        <a:pt x="5" y="157"/>
                      </a:cubicBezTo>
                      <a:cubicBezTo>
                        <a:pt x="5" y="157"/>
                        <a:pt x="6" y="157"/>
                        <a:pt x="6" y="157"/>
                      </a:cubicBezTo>
                      <a:cubicBezTo>
                        <a:pt x="6" y="157"/>
                        <a:pt x="7" y="156"/>
                        <a:pt x="7" y="156"/>
                      </a:cubicBezTo>
                      <a:cubicBezTo>
                        <a:pt x="6" y="155"/>
                        <a:pt x="6" y="155"/>
                        <a:pt x="6" y="155"/>
                      </a:cubicBezTo>
                      <a:cubicBezTo>
                        <a:pt x="6" y="154"/>
                        <a:pt x="6" y="154"/>
                        <a:pt x="7" y="154"/>
                      </a:cubicBezTo>
                      <a:cubicBezTo>
                        <a:pt x="8" y="154"/>
                        <a:pt x="8" y="153"/>
                        <a:pt x="9" y="153"/>
                      </a:cubicBezTo>
                      <a:cubicBezTo>
                        <a:pt x="9" y="153"/>
                        <a:pt x="10" y="153"/>
                        <a:pt x="11" y="153"/>
                      </a:cubicBezTo>
                      <a:cubicBezTo>
                        <a:pt x="11" y="153"/>
                        <a:pt x="11" y="152"/>
                        <a:pt x="13" y="152"/>
                      </a:cubicBezTo>
                      <a:cubicBezTo>
                        <a:pt x="14" y="152"/>
                        <a:pt x="15" y="152"/>
                        <a:pt x="16" y="152"/>
                      </a:cubicBezTo>
                      <a:cubicBezTo>
                        <a:pt x="16" y="152"/>
                        <a:pt x="18" y="152"/>
                        <a:pt x="18" y="152"/>
                      </a:cubicBezTo>
                      <a:cubicBezTo>
                        <a:pt x="18" y="152"/>
                        <a:pt x="20" y="151"/>
                        <a:pt x="20" y="151"/>
                      </a:cubicBezTo>
                      <a:cubicBezTo>
                        <a:pt x="21" y="150"/>
                        <a:pt x="21" y="150"/>
                        <a:pt x="21" y="150"/>
                      </a:cubicBezTo>
                      <a:cubicBezTo>
                        <a:pt x="21" y="150"/>
                        <a:pt x="21" y="150"/>
                        <a:pt x="22" y="150"/>
                      </a:cubicBezTo>
                      <a:cubicBezTo>
                        <a:pt x="23" y="150"/>
                        <a:pt x="23" y="150"/>
                        <a:pt x="24" y="150"/>
                      </a:cubicBezTo>
                      <a:cubicBezTo>
                        <a:pt x="24" y="150"/>
                        <a:pt x="25" y="150"/>
                        <a:pt x="25" y="150"/>
                      </a:cubicBezTo>
                      <a:cubicBezTo>
                        <a:pt x="25" y="149"/>
                        <a:pt x="25" y="149"/>
                        <a:pt x="25" y="148"/>
                      </a:cubicBezTo>
                      <a:cubicBezTo>
                        <a:pt x="24" y="148"/>
                        <a:pt x="24" y="148"/>
                        <a:pt x="23" y="148"/>
                      </a:cubicBezTo>
                      <a:cubicBezTo>
                        <a:pt x="22" y="149"/>
                        <a:pt x="21" y="149"/>
                        <a:pt x="21" y="148"/>
                      </a:cubicBezTo>
                      <a:cubicBezTo>
                        <a:pt x="21" y="148"/>
                        <a:pt x="21" y="148"/>
                        <a:pt x="20" y="148"/>
                      </a:cubicBezTo>
                      <a:cubicBezTo>
                        <a:pt x="19" y="148"/>
                        <a:pt x="18" y="148"/>
                        <a:pt x="18" y="148"/>
                      </a:cubicBezTo>
                      <a:cubicBezTo>
                        <a:pt x="18" y="148"/>
                        <a:pt x="17" y="148"/>
                        <a:pt x="16" y="148"/>
                      </a:cubicBezTo>
                      <a:cubicBezTo>
                        <a:pt x="14" y="147"/>
                        <a:pt x="14" y="147"/>
                        <a:pt x="13" y="147"/>
                      </a:cubicBezTo>
                      <a:cubicBezTo>
                        <a:pt x="12" y="147"/>
                        <a:pt x="11" y="147"/>
                        <a:pt x="11" y="147"/>
                      </a:cubicBezTo>
                      <a:cubicBezTo>
                        <a:pt x="11" y="147"/>
                        <a:pt x="13" y="147"/>
                        <a:pt x="10" y="146"/>
                      </a:cubicBezTo>
                      <a:cubicBezTo>
                        <a:pt x="7" y="145"/>
                        <a:pt x="7" y="145"/>
                        <a:pt x="7" y="145"/>
                      </a:cubicBezTo>
                      <a:cubicBezTo>
                        <a:pt x="6" y="145"/>
                        <a:pt x="6" y="145"/>
                        <a:pt x="6" y="145"/>
                      </a:cubicBezTo>
                      <a:cubicBezTo>
                        <a:pt x="5" y="145"/>
                        <a:pt x="5" y="146"/>
                        <a:pt x="4" y="145"/>
                      </a:cubicBezTo>
                      <a:cubicBezTo>
                        <a:pt x="4" y="145"/>
                        <a:pt x="3" y="144"/>
                        <a:pt x="3" y="144"/>
                      </a:cubicBezTo>
                      <a:cubicBezTo>
                        <a:pt x="3" y="143"/>
                        <a:pt x="3" y="143"/>
                        <a:pt x="4" y="142"/>
                      </a:cubicBezTo>
                      <a:cubicBezTo>
                        <a:pt x="4" y="142"/>
                        <a:pt x="6" y="141"/>
                        <a:pt x="6" y="141"/>
                      </a:cubicBezTo>
                      <a:cubicBezTo>
                        <a:pt x="6" y="142"/>
                        <a:pt x="6" y="142"/>
                        <a:pt x="6" y="142"/>
                      </a:cubicBezTo>
                      <a:cubicBezTo>
                        <a:pt x="6" y="142"/>
                        <a:pt x="6" y="143"/>
                        <a:pt x="7" y="142"/>
                      </a:cubicBezTo>
                      <a:cubicBezTo>
                        <a:pt x="7" y="142"/>
                        <a:pt x="8" y="140"/>
                        <a:pt x="8" y="140"/>
                      </a:cubicBezTo>
                      <a:cubicBezTo>
                        <a:pt x="8" y="140"/>
                        <a:pt x="7" y="140"/>
                        <a:pt x="8" y="139"/>
                      </a:cubicBezTo>
                      <a:cubicBezTo>
                        <a:pt x="9" y="139"/>
                        <a:pt x="9" y="139"/>
                        <a:pt x="10" y="139"/>
                      </a:cubicBezTo>
                      <a:cubicBezTo>
                        <a:pt x="10" y="139"/>
                        <a:pt x="12" y="139"/>
                        <a:pt x="13" y="139"/>
                      </a:cubicBezTo>
                      <a:cubicBezTo>
                        <a:pt x="13" y="138"/>
                        <a:pt x="15" y="138"/>
                        <a:pt x="15" y="138"/>
                      </a:cubicBezTo>
                      <a:cubicBezTo>
                        <a:pt x="15" y="138"/>
                        <a:pt x="16" y="139"/>
                        <a:pt x="15" y="140"/>
                      </a:cubicBezTo>
                      <a:cubicBezTo>
                        <a:pt x="15" y="140"/>
                        <a:pt x="14" y="140"/>
                        <a:pt x="15" y="141"/>
                      </a:cubicBezTo>
                      <a:cubicBezTo>
                        <a:pt x="16" y="141"/>
                        <a:pt x="17" y="141"/>
                        <a:pt x="17" y="141"/>
                      </a:cubicBezTo>
                      <a:cubicBezTo>
                        <a:pt x="17" y="141"/>
                        <a:pt x="18" y="140"/>
                        <a:pt x="18" y="140"/>
                      </a:cubicBezTo>
                      <a:cubicBezTo>
                        <a:pt x="19" y="140"/>
                        <a:pt x="18" y="139"/>
                        <a:pt x="19" y="139"/>
                      </a:cubicBezTo>
                      <a:cubicBezTo>
                        <a:pt x="20" y="140"/>
                        <a:pt x="20" y="141"/>
                        <a:pt x="20" y="141"/>
                      </a:cubicBezTo>
                      <a:cubicBezTo>
                        <a:pt x="20" y="141"/>
                        <a:pt x="20" y="141"/>
                        <a:pt x="20" y="142"/>
                      </a:cubicBezTo>
                      <a:cubicBezTo>
                        <a:pt x="21" y="142"/>
                        <a:pt x="22" y="142"/>
                        <a:pt x="22" y="143"/>
                      </a:cubicBezTo>
                      <a:cubicBezTo>
                        <a:pt x="22" y="143"/>
                        <a:pt x="21" y="143"/>
                        <a:pt x="23" y="144"/>
                      </a:cubicBezTo>
                      <a:cubicBezTo>
                        <a:pt x="24" y="144"/>
                        <a:pt x="25" y="144"/>
                        <a:pt x="25" y="144"/>
                      </a:cubicBezTo>
                      <a:cubicBezTo>
                        <a:pt x="25" y="144"/>
                        <a:pt x="26" y="144"/>
                        <a:pt x="26" y="143"/>
                      </a:cubicBezTo>
                      <a:cubicBezTo>
                        <a:pt x="25" y="142"/>
                        <a:pt x="25" y="141"/>
                        <a:pt x="25" y="141"/>
                      </a:cubicBezTo>
                      <a:cubicBezTo>
                        <a:pt x="25" y="141"/>
                        <a:pt x="26" y="140"/>
                        <a:pt x="26" y="140"/>
                      </a:cubicBezTo>
                      <a:cubicBezTo>
                        <a:pt x="26" y="139"/>
                        <a:pt x="26" y="137"/>
                        <a:pt x="26" y="137"/>
                      </a:cubicBezTo>
                      <a:cubicBezTo>
                        <a:pt x="26" y="137"/>
                        <a:pt x="27" y="136"/>
                        <a:pt x="26" y="136"/>
                      </a:cubicBezTo>
                      <a:cubicBezTo>
                        <a:pt x="25" y="136"/>
                        <a:pt x="25" y="135"/>
                        <a:pt x="25" y="135"/>
                      </a:cubicBezTo>
                      <a:cubicBezTo>
                        <a:pt x="24" y="135"/>
                        <a:pt x="24" y="134"/>
                        <a:pt x="24" y="134"/>
                      </a:cubicBezTo>
                      <a:cubicBezTo>
                        <a:pt x="27" y="134"/>
                        <a:pt x="27" y="134"/>
                        <a:pt x="27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31" y="133"/>
                        <a:pt x="31" y="133"/>
                        <a:pt x="31" y="133"/>
                      </a:cubicBezTo>
                      <a:cubicBezTo>
                        <a:pt x="31" y="133"/>
                        <a:pt x="32" y="134"/>
                        <a:pt x="32" y="133"/>
                      </a:cubicBezTo>
                      <a:cubicBezTo>
                        <a:pt x="32" y="133"/>
                        <a:pt x="33" y="132"/>
                        <a:pt x="33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4" y="131"/>
                        <a:pt x="34" y="131"/>
                      </a:cubicBezTo>
                      <a:cubicBezTo>
                        <a:pt x="35" y="131"/>
                        <a:pt x="35" y="129"/>
                        <a:pt x="35" y="129"/>
                      </a:cubicBezTo>
                      <a:cubicBezTo>
                        <a:pt x="35" y="129"/>
                        <a:pt x="36" y="128"/>
                        <a:pt x="37" y="129"/>
                      </a:cubicBezTo>
                      <a:cubicBezTo>
                        <a:pt x="37" y="129"/>
                        <a:pt x="39" y="129"/>
                        <a:pt x="40" y="130"/>
                      </a:cubicBezTo>
                      <a:cubicBezTo>
                        <a:pt x="40" y="130"/>
                        <a:pt x="41" y="130"/>
                        <a:pt x="41" y="130"/>
                      </a:cubicBezTo>
                      <a:cubicBezTo>
                        <a:pt x="43" y="130"/>
                        <a:pt x="43" y="130"/>
                        <a:pt x="43" y="130"/>
                      </a:cubicBezTo>
                      <a:cubicBezTo>
                        <a:pt x="43" y="130"/>
                        <a:pt x="45" y="131"/>
                        <a:pt x="45" y="131"/>
                      </a:cubicBezTo>
                      <a:cubicBezTo>
                        <a:pt x="45" y="131"/>
                        <a:pt x="47" y="132"/>
                        <a:pt x="48" y="132"/>
                      </a:cubicBezTo>
                      <a:cubicBezTo>
                        <a:pt x="48" y="132"/>
                        <a:pt x="49" y="131"/>
                        <a:pt x="49" y="131"/>
                      </a:cubicBezTo>
                      <a:cubicBezTo>
                        <a:pt x="49" y="131"/>
                        <a:pt x="49" y="130"/>
                        <a:pt x="50" y="131"/>
                      </a:cubicBezTo>
                      <a:cubicBezTo>
                        <a:pt x="51" y="131"/>
                        <a:pt x="52" y="131"/>
                        <a:pt x="53" y="131"/>
                      </a:cubicBezTo>
                      <a:cubicBezTo>
                        <a:pt x="53" y="130"/>
                        <a:pt x="53" y="130"/>
                        <a:pt x="54" y="130"/>
                      </a:cubicBezTo>
                      <a:cubicBezTo>
                        <a:pt x="55" y="131"/>
                        <a:pt x="56" y="131"/>
                        <a:pt x="56" y="131"/>
                      </a:cubicBezTo>
                      <a:cubicBezTo>
                        <a:pt x="57" y="131"/>
                        <a:pt x="59" y="130"/>
                        <a:pt x="59" y="130"/>
                      </a:cubicBezTo>
                      <a:cubicBezTo>
                        <a:pt x="59" y="130"/>
                        <a:pt x="58" y="129"/>
                        <a:pt x="59" y="130"/>
                      </a:cubicBezTo>
                      <a:cubicBezTo>
                        <a:pt x="60" y="130"/>
                        <a:pt x="61" y="129"/>
                        <a:pt x="61" y="129"/>
                      </a:cubicBezTo>
                      <a:cubicBezTo>
                        <a:pt x="59" y="128"/>
                        <a:pt x="59" y="128"/>
                        <a:pt x="59" y="128"/>
                      </a:cubicBezTo>
                      <a:cubicBezTo>
                        <a:pt x="59" y="128"/>
                        <a:pt x="60" y="126"/>
                        <a:pt x="60" y="126"/>
                      </a:cubicBezTo>
                      <a:cubicBezTo>
                        <a:pt x="60" y="126"/>
                        <a:pt x="59" y="125"/>
                        <a:pt x="59" y="125"/>
                      </a:cubicBezTo>
                      <a:cubicBezTo>
                        <a:pt x="59" y="125"/>
                        <a:pt x="58" y="125"/>
                        <a:pt x="58" y="126"/>
                      </a:cubicBezTo>
                      <a:cubicBezTo>
                        <a:pt x="58" y="127"/>
                        <a:pt x="57" y="128"/>
                        <a:pt x="56" y="128"/>
                      </a:cubicBezTo>
                      <a:cubicBezTo>
                        <a:pt x="56" y="128"/>
                        <a:pt x="55" y="129"/>
                        <a:pt x="54" y="129"/>
                      </a:cubicBezTo>
                      <a:cubicBezTo>
                        <a:pt x="54" y="129"/>
                        <a:pt x="53" y="130"/>
                        <a:pt x="53" y="130"/>
                      </a:cubicBezTo>
                      <a:cubicBezTo>
                        <a:pt x="53" y="130"/>
                        <a:pt x="53" y="131"/>
                        <a:pt x="51" y="130"/>
                      </a:cubicBezTo>
                      <a:cubicBezTo>
                        <a:pt x="50" y="129"/>
                        <a:pt x="49" y="129"/>
                        <a:pt x="49" y="129"/>
                      </a:cubicBezTo>
                      <a:cubicBezTo>
                        <a:pt x="49" y="129"/>
                        <a:pt x="49" y="128"/>
                        <a:pt x="48" y="129"/>
                      </a:cubicBezTo>
                      <a:cubicBezTo>
                        <a:pt x="46" y="129"/>
                        <a:pt x="47" y="130"/>
                        <a:pt x="46" y="129"/>
                      </a:cubicBezTo>
                      <a:cubicBezTo>
                        <a:pt x="45" y="129"/>
                        <a:pt x="42" y="129"/>
                        <a:pt x="42" y="128"/>
                      </a:cubicBezTo>
                      <a:cubicBezTo>
                        <a:pt x="42" y="128"/>
                        <a:pt x="41" y="127"/>
                        <a:pt x="41" y="127"/>
                      </a:cubicBezTo>
                      <a:cubicBezTo>
                        <a:pt x="41" y="127"/>
                        <a:pt x="41" y="125"/>
                        <a:pt x="41" y="125"/>
                      </a:cubicBezTo>
                      <a:cubicBezTo>
                        <a:pt x="40" y="126"/>
                        <a:pt x="39" y="127"/>
                        <a:pt x="38" y="127"/>
                      </a:cubicBezTo>
                      <a:cubicBezTo>
                        <a:pt x="38" y="127"/>
                        <a:pt x="36" y="127"/>
                        <a:pt x="35" y="127"/>
                      </a:cubicBezTo>
                      <a:cubicBezTo>
                        <a:pt x="35" y="127"/>
                        <a:pt x="35" y="127"/>
                        <a:pt x="34" y="127"/>
                      </a:cubicBezTo>
                      <a:cubicBezTo>
                        <a:pt x="33" y="127"/>
                        <a:pt x="32" y="128"/>
                        <a:pt x="31" y="128"/>
                      </a:cubicBezTo>
                      <a:cubicBezTo>
                        <a:pt x="30" y="128"/>
                        <a:pt x="30" y="127"/>
                        <a:pt x="29" y="127"/>
                      </a:cubicBezTo>
                      <a:cubicBezTo>
                        <a:pt x="28" y="127"/>
                        <a:pt x="28" y="127"/>
                        <a:pt x="28" y="127"/>
                      </a:cubicBezTo>
                      <a:cubicBezTo>
                        <a:pt x="28" y="127"/>
                        <a:pt x="28" y="127"/>
                        <a:pt x="28" y="127"/>
                      </a:cubicBezTo>
                      <a:cubicBezTo>
                        <a:pt x="28" y="127"/>
                        <a:pt x="28" y="125"/>
                        <a:pt x="30" y="125"/>
                      </a:cubicBezTo>
                      <a:cubicBezTo>
                        <a:pt x="31" y="124"/>
                        <a:pt x="30" y="124"/>
                        <a:pt x="32" y="124"/>
                      </a:cubicBezTo>
                      <a:cubicBezTo>
                        <a:pt x="34" y="124"/>
                        <a:pt x="35" y="124"/>
                        <a:pt x="36" y="123"/>
                      </a:cubicBezTo>
                      <a:cubicBezTo>
                        <a:pt x="37" y="122"/>
                        <a:pt x="37" y="121"/>
                        <a:pt x="38" y="121"/>
                      </a:cubicBezTo>
                      <a:cubicBezTo>
                        <a:pt x="39" y="120"/>
                        <a:pt x="39" y="119"/>
                        <a:pt x="40" y="120"/>
                      </a:cubicBezTo>
                      <a:cubicBezTo>
                        <a:pt x="42" y="120"/>
                        <a:pt x="44" y="120"/>
                        <a:pt x="44" y="120"/>
                      </a:cubicBezTo>
                      <a:cubicBezTo>
                        <a:pt x="44" y="120"/>
                        <a:pt x="44" y="119"/>
                        <a:pt x="44" y="118"/>
                      </a:cubicBezTo>
                      <a:cubicBezTo>
                        <a:pt x="44" y="118"/>
                        <a:pt x="44" y="118"/>
                        <a:pt x="44" y="117"/>
                      </a:cubicBezTo>
                      <a:cubicBezTo>
                        <a:pt x="45" y="117"/>
                        <a:pt x="45" y="116"/>
                        <a:pt x="45" y="116"/>
                      </a:cubicBezTo>
                      <a:cubicBezTo>
                        <a:pt x="46" y="116"/>
                        <a:pt x="46" y="115"/>
                        <a:pt x="47" y="115"/>
                      </a:cubicBezTo>
                      <a:cubicBezTo>
                        <a:pt x="47" y="114"/>
                        <a:pt x="48" y="114"/>
                        <a:pt x="48" y="113"/>
                      </a:cubicBezTo>
                      <a:cubicBezTo>
                        <a:pt x="49" y="113"/>
                        <a:pt x="49" y="112"/>
                        <a:pt x="49" y="112"/>
                      </a:cubicBezTo>
                      <a:cubicBezTo>
                        <a:pt x="49" y="112"/>
                        <a:pt x="46" y="111"/>
                        <a:pt x="46" y="111"/>
                      </a:cubicBezTo>
                      <a:cubicBezTo>
                        <a:pt x="47" y="110"/>
                        <a:pt x="47" y="110"/>
                        <a:pt x="47" y="110"/>
                      </a:cubicBezTo>
                      <a:cubicBezTo>
                        <a:pt x="51" y="107"/>
                        <a:pt x="51" y="107"/>
                        <a:pt x="51" y="107"/>
                      </a:cubicBezTo>
                      <a:cubicBezTo>
                        <a:pt x="51" y="107"/>
                        <a:pt x="52" y="105"/>
                        <a:pt x="52" y="105"/>
                      </a:cubicBezTo>
                      <a:cubicBezTo>
                        <a:pt x="53" y="105"/>
                        <a:pt x="54" y="104"/>
                        <a:pt x="54" y="104"/>
                      </a:cubicBezTo>
                      <a:cubicBezTo>
                        <a:pt x="55" y="102"/>
                        <a:pt x="55" y="102"/>
                        <a:pt x="55" y="102"/>
                      </a:cubicBezTo>
                      <a:cubicBezTo>
                        <a:pt x="55" y="102"/>
                        <a:pt x="55" y="101"/>
                        <a:pt x="56" y="102"/>
                      </a:cubicBezTo>
                      <a:cubicBezTo>
                        <a:pt x="57" y="102"/>
                        <a:pt x="57" y="103"/>
                        <a:pt x="58" y="103"/>
                      </a:cubicBezTo>
                      <a:cubicBezTo>
                        <a:pt x="59" y="104"/>
                        <a:pt x="62" y="104"/>
                        <a:pt x="62" y="104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65" y="102"/>
                        <a:pt x="65" y="102"/>
                        <a:pt x="65" y="102"/>
                      </a:cubicBezTo>
                      <a:cubicBezTo>
                        <a:pt x="65" y="104"/>
                        <a:pt x="65" y="104"/>
                        <a:pt x="65" y="104"/>
                      </a:cubicBezTo>
                      <a:cubicBezTo>
                        <a:pt x="67" y="103"/>
                        <a:pt x="67" y="103"/>
                        <a:pt x="67" y="103"/>
                      </a:cubicBezTo>
                      <a:cubicBezTo>
                        <a:pt x="66" y="101"/>
                        <a:pt x="66" y="101"/>
                        <a:pt x="66" y="101"/>
                      </a:cubicBezTo>
                      <a:cubicBezTo>
                        <a:pt x="66" y="101"/>
                        <a:pt x="68" y="101"/>
                        <a:pt x="68" y="101"/>
                      </a:cubicBezTo>
                      <a:cubicBezTo>
                        <a:pt x="67" y="101"/>
                        <a:pt x="65" y="99"/>
                        <a:pt x="65" y="99"/>
                      </a:cubicBezTo>
                      <a:cubicBezTo>
                        <a:pt x="66" y="97"/>
                        <a:pt x="66" y="97"/>
                        <a:pt x="66" y="97"/>
                      </a:cubicBezTo>
                      <a:cubicBezTo>
                        <a:pt x="64" y="97"/>
                        <a:pt x="64" y="97"/>
                        <a:pt x="64" y="97"/>
                      </a:cubicBezTo>
                      <a:cubicBezTo>
                        <a:pt x="64" y="97"/>
                        <a:pt x="60" y="97"/>
                        <a:pt x="59" y="97"/>
                      </a:cubicBezTo>
                      <a:cubicBezTo>
                        <a:pt x="58" y="96"/>
                        <a:pt x="58" y="96"/>
                        <a:pt x="57" y="96"/>
                      </a:cubicBezTo>
                      <a:cubicBezTo>
                        <a:pt x="56" y="96"/>
                        <a:pt x="55" y="96"/>
                        <a:pt x="54" y="96"/>
                      </a:cubicBezTo>
                      <a:cubicBezTo>
                        <a:pt x="53" y="96"/>
                        <a:pt x="52" y="96"/>
                        <a:pt x="51" y="96"/>
                      </a:cubicBezTo>
                      <a:cubicBezTo>
                        <a:pt x="51" y="96"/>
                        <a:pt x="50" y="96"/>
                        <a:pt x="49" y="96"/>
                      </a:cubicBezTo>
                      <a:cubicBezTo>
                        <a:pt x="49" y="95"/>
                        <a:pt x="50" y="94"/>
                        <a:pt x="49" y="94"/>
                      </a:cubicBezTo>
                      <a:cubicBezTo>
                        <a:pt x="48" y="94"/>
                        <a:pt x="47" y="92"/>
                        <a:pt x="46" y="93"/>
                      </a:cubicBezTo>
                      <a:cubicBezTo>
                        <a:pt x="46" y="93"/>
                        <a:pt x="46" y="93"/>
                        <a:pt x="45" y="93"/>
                      </a:cubicBezTo>
                      <a:cubicBezTo>
                        <a:pt x="45" y="94"/>
                        <a:pt x="44" y="94"/>
                        <a:pt x="44" y="94"/>
                      </a:cubicBezTo>
                      <a:cubicBezTo>
                        <a:pt x="43" y="93"/>
                        <a:pt x="43" y="94"/>
                        <a:pt x="44" y="93"/>
                      </a:cubicBezTo>
                      <a:cubicBezTo>
                        <a:pt x="44" y="92"/>
                        <a:pt x="43" y="90"/>
                        <a:pt x="44" y="90"/>
                      </a:cubicBezTo>
                      <a:cubicBezTo>
                        <a:pt x="45" y="91"/>
                        <a:pt x="45" y="91"/>
                        <a:pt x="46" y="91"/>
                      </a:cubicBezTo>
                      <a:cubicBezTo>
                        <a:pt x="46" y="91"/>
                        <a:pt x="47" y="91"/>
                        <a:pt x="47" y="91"/>
                      </a:cubicBezTo>
                      <a:cubicBezTo>
                        <a:pt x="47" y="90"/>
                        <a:pt x="48" y="88"/>
                        <a:pt x="48" y="88"/>
                      </a:cubicBezTo>
                      <a:cubicBezTo>
                        <a:pt x="48" y="88"/>
                        <a:pt x="51" y="89"/>
                        <a:pt x="50" y="88"/>
                      </a:cubicBezTo>
                      <a:cubicBezTo>
                        <a:pt x="49" y="87"/>
                        <a:pt x="47" y="86"/>
                        <a:pt x="47" y="86"/>
                      </a:cubicBezTo>
                      <a:cubicBezTo>
                        <a:pt x="47" y="86"/>
                        <a:pt x="46" y="86"/>
                        <a:pt x="46" y="87"/>
                      </a:cubicBezTo>
                      <a:cubicBezTo>
                        <a:pt x="45" y="88"/>
                        <a:pt x="46" y="88"/>
                        <a:pt x="45" y="89"/>
                      </a:cubicBezTo>
                      <a:cubicBezTo>
                        <a:pt x="44" y="89"/>
                        <a:pt x="44" y="89"/>
                        <a:pt x="43" y="89"/>
                      </a:cubicBezTo>
                      <a:cubicBezTo>
                        <a:pt x="43" y="89"/>
                        <a:pt x="43" y="89"/>
                        <a:pt x="42" y="89"/>
                      </a:cubicBezTo>
                      <a:cubicBezTo>
                        <a:pt x="42" y="89"/>
                        <a:pt x="40" y="89"/>
                        <a:pt x="40" y="88"/>
                      </a:cubicBezTo>
                      <a:cubicBezTo>
                        <a:pt x="40" y="88"/>
                        <a:pt x="40" y="88"/>
                        <a:pt x="40" y="87"/>
                      </a:cubicBezTo>
                      <a:cubicBezTo>
                        <a:pt x="40" y="86"/>
                        <a:pt x="40" y="85"/>
                        <a:pt x="42" y="85"/>
                      </a:cubicBezTo>
                      <a:cubicBezTo>
                        <a:pt x="43" y="85"/>
                        <a:pt x="43" y="86"/>
                        <a:pt x="43" y="85"/>
                      </a:cubicBezTo>
                      <a:cubicBezTo>
                        <a:pt x="43" y="85"/>
                        <a:pt x="43" y="84"/>
                        <a:pt x="42" y="84"/>
                      </a:cubicBezTo>
                      <a:cubicBezTo>
                        <a:pt x="42" y="83"/>
                        <a:pt x="42" y="83"/>
                        <a:pt x="41" y="83"/>
                      </a:cubicBezTo>
                      <a:cubicBezTo>
                        <a:pt x="40" y="83"/>
                        <a:pt x="38" y="84"/>
                        <a:pt x="38" y="84"/>
                      </a:cubicBezTo>
                      <a:cubicBezTo>
                        <a:pt x="38" y="84"/>
                        <a:pt x="39" y="84"/>
                        <a:pt x="37" y="84"/>
                      </a:cubicBezTo>
                      <a:cubicBezTo>
                        <a:pt x="36" y="83"/>
                        <a:pt x="37" y="83"/>
                        <a:pt x="36" y="82"/>
                      </a:cubicBezTo>
                      <a:cubicBezTo>
                        <a:pt x="36" y="81"/>
                        <a:pt x="36" y="81"/>
                        <a:pt x="35" y="81"/>
                      </a:cubicBezTo>
                      <a:cubicBezTo>
                        <a:pt x="35" y="81"/>
                        <a:pt x="35" y="81"/>
                        <a:pt x="34" y="81"/>
                      </a:cubicBezTo>
                      <a:cubicBezTo>
                        <a:pt x="33" y="80"/>
                        <a:pt x="32" y="80"/>
                        <a:pt x="32" y="79"/>
                      </a:cubicBezTo>
                      <a:cubicBezTo>
                        <a:pt x="32" y="78"/>
                        <a:pt x="32" y="77"/>
                        <a:pt x="33" y="78"/>
                      </a:cubicBezTo>
                      <a:cubicBezTo>
                        <a:pt x="34" y="78"/>
                        <a:pt x="33" y="77"/>
                        <a:pt x="34" y="78"/>
                      </a:cubicBezTo>
                      <a:cubicBezTo>
                        <a:pt x="36" y="79"/>
                        <a:pt x="36" y="79"/>
                        <a:pt x="36" y="79"/>
                      </a:cubicBezTo>
                      <a:cubicBezTo>
                        <a:pt x="36" y="79"/>
                        <a:pt x="37" y="79"/>
                        <a:pt x="36" y="78"/>
                      </a:cubicBezTo>
                      <a:cubicBezTo>
                        <a:pt x="36" y="77"/>
                        <a:pt x="35" y="76"/>
                        <a:pt x="35" y="76"/>
                      </a:cubicBezTo>
                      <a:cubicBezTo>
                        <a:pt x="35" y="76"/>
                        <a:pt x="34" y="76"/>
                        <a:pt x="34" y="75"/>
                      </a:cubicBezTo>
                      <a:cubicBezTo>
                        <a:pt x="34" y="74"/>
                        <a:pt x="34" y="74"/>
                        <a:pt x="33" y="73"/>
                      </a:cubicBezTo>
                      <a:cubicBezTo>
                        <a:pt x="33" y="73"/>
                        <a:pt x="34" y="73"/>
                        <a:pt x="34" y="73"/>
                      </a:cubicBezTo>
                      <a:cubicBezTo>
                        <a:pt x="35" y="73"/>
                        <a:pt x="34" y="73"/>
                        <a:pt x="35" y="73"/>
                      </a:cubicBezTo>
                      <a:cubicBezTo>
                        <a:pt x="37" y="73"/>
                        <a:pt x="36" y="73"/>
                        <a:pt x="37" y="73"/>
                      </a:cubicBezTo>
                      <a:cubicBezTo>
                        <a:pt x="37" y="73"/>
                        <a:pt x="38" y="73"/>
                        <a:pt x="38" y="73"/>
                      </a:cubicBezTo>
                      <a:cubicBezTo>
                        <a:pt x="38" y="74"/>
                        <a:pt x="39" y="72"/>
                        <a:pt x="39" y="72"/>
                      </a:cubicBezTo>
                      <a:cubicBezTo>
                        <a:pt x="39" y="72"/>
                        <a:pt x="38" y="71"/>
                        <a:pt x="39" y="71"/>
                      </a:cubicBezTo>
                      <a:cubicBezTo>
                        <a:pt x="40" y="71"/>
                        <a:pt x="40" y="72"/>
                        <a:pt x="41" y="72"/>
                      </a:cubicBezTo>
                      <a:cubicBezTo>
                        <a:pt x="43" y="72"/>
                        <a:pt x="43" y="73"/>
                        <a:pt x="44" y="73"/>
                      </a:cubicBezTo>
                      <a:cubicBezTo>
                        <a:pt x="44" y="72"/>
                        <a:pt x="45" y="73"/>
                        <a:pt x="45" y="72"/>
                      </a:cubicBezTo>
                      <a:cubicBezTo>
                        <a:pt x="44" y="71"/>
                        <a:pt x="44" y="72"/>
                        <a:pt x="44" y="71"/>
                      </a:cubicBezTo>
                      <a:cubicBezTo>
                        <a:pt x="43" y="70"/>
                        <a:pt x="43" y="71"/>
                        <a:pt x="43" y="69"/>
                      </a:cubicBezTo>
                      <a:cubicBezTo>
                        <a:pt x="44" y="68"/>
                        <a:pt x="44" y="67"/>
                        <a:pt x="44" y="67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6" y="64"/>
                        <a:pt x="46" y="64"/>
                        <a:pt x="46" y="64"/>
                      </a:cubicBezTo>
                      <a:cubicBezTo>
                        <a:pt x="46" y="64"/>
                        <a:pt x="47" y="64"/>
                        <a:pt x="48" y="64"/>
                      </a:cubicBezTo>
                      <a:cubicBezTo>
                        <a:pt x="50" y="64"/>
                        <a:pt x="51" y="65"/>
                        <a:pt x="52" y="65"/>
                      </a:cubicBezTo>
                      <a:cubicBezTo>
                        <a:pt x="54" y="65"/>
                        <a:pt x="55" y="65"/>
                        <a:pt x="55" y="65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54" y="64"/>
                        <a:pt x="54" y="64"/>
                        <a:pt x="54" y="63"/>
                      </a:cubicBezTo>
                      <a:cubicBezTo>
                        <a:pt x="55" y="63"/>
                        <a:pt x="55" y="63"/>
                        <a:pt x="56" y="63"/>
                      </a:cubicBezTo>
                      <a:cubicBezTo>
                        <a:pt x="56" y="63"/>
                        <a:pt x="57" y="61"/>
                        <a:pt x="57" y="61"/>
                      </a:cubicBezTo>
                      <a:cubicBezTo>
                        <a:pt x="56" y="60"/>
                        <a:pt x="56" y="60"/>
                        <a:pt x="55" y="59"/>
                      </a:cubicBezTo>
                      <a:cubicBezTo>
                        <a:pt x="53" y="59"/>
                        <a:pt x="50" y="59"/>
                        <a:pt x="50" y="59"/>
                      </a:cubicBezTo>
                      <a:cubicBezTo>
                        <a:pt x="50" y="59"/>
                        <a:pt x="49" y="59"/>
                        <a:pt x="48" y="59"/>
                      </a:cubicBezTo>
                      <a:cubicBezTo>
                        <a:pt x="47" y="59"/>
                        <a:pt x="45" y="59"/>
                        <a:pt x="45" y="58"/>
                      </a:cubicBezTo>
                      <a:cubicBezTo>
                        <a:pt x="44" y="58"/>
                        <a:pt x="44" y="58"/>
                        <a:pt x="44" y="56"/>
                      </a:cubicBezTo>
                      <a:cubicBezTo>
                        <a:pt x="44" y="55"/>
                        <a:pt x="43" y="55"/>
                        <a:pt x="43" y="55"/>
                      </a:cubicBezTo>
                      <a:cubicBezTo>
                        <a:pt x="44" y="53"/>
                        <a:pt x="44" y="53"/>
                        <a:pt x="44" y="53"/>
                      </a:cubicBezTo>
                      <a:cubicBezTo>
                        <a:pt x="44" y="53"/>
                        <a:pt x="43" y="52"/>
                        <a:pt x="43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1" y="52"/>
                        <a:pt x="42" y="52"/>
                        <a:pt x="40" y="51"/>
                      </a:cubicBezTo>
                      <a:cubicBezTo>
                        <a:pt x="38" y="51"/>
                        <a:pt x="37" y="50"/>
                        <a:pt x="37" y="50"/>
                      </a:cubicBezTo>
                      <a:cubicBezTo>
                        <a:pt x="37" y="49"/>
                        <a:pt x="37" y="49"/>
                        <a:pt x="39" y="49"/>
                      </a:cubicBezTo>
                      <a:cubicBezTo>
                        <a:pt x="40" y="49"/>
                        <a:pt x="41" y="49"/>
                        <a:pt x="42" y="49"/>
                      </a:cubicBezTo>
                      <a:cubicBezTo>
                        <a:pt x="43" y="50"/>
                        <a:pt x="45" y="49"/>
                        <a:pt x="45" y="49"/>
                      </a:cubicBezTo>
                      <a:cubicBezTo>
                        <a:pt x="45" y="49"/>
                        <a:pt x="44" y="49"/>
                        <a:pt x="46" y="50"/>
                      </a:cubicBezTo>
                      <a:cubicBezTo>
                        <a:pt x="48" y="51"/>
                        <a:pt x="47" y="51"/>
                        <a:pt x="48" y="51"/>
                      </a:cubicBezTo>
                      <a:cubicBezTo>
                        <a:pt x="49" y="51"/>
                        <a:pt x="50" y="50"/>
                        <a:pt x="49" y="50"/>
                      </a:cubicBezTo>
                      <a:cubicBezTo>
                        <a:pt x="49" y="49"/>
                        <a:pt x="50" y="49"/>
                        <a:pt x="49" y="49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8"/>
                        <a:pt x="48" y="47"/>
                      </a:cubicBezTo>
                      <a:cubicBezTo>
                        <a:pt x="48" y="46"/>
                        <a:pt x="49" y="45"/>
                        <a:pt x="49" y="45"/>
                      </a:cubicBezTo>
                      <a:cubicBezTo>
                        <a:pt x="50" y="45"/>
                        <a:pt x="50" y="45"/>
                        <a:pt x="50" y="44"/>
                      </a:cubicBezTo>
                      <a:cubicBezTo>
                        <a:pt x="50" y="44"/>
                        <a:pt x="50" y="43"/>
                        <a:pt x="50" y="43"/>
                      </a:cubicBezTo>
                      <a:cubicBezTo>
                        <a:pt x="50" y="42"/>
                        <a:pt x="51" y="41"/>
                        <a:pt x="51" y="41"/>
                      </a:cubicBezTo>
                      <a:cubicBezTo>
                        <a:pt x="51" y="41"/>
                        <a:pt x="50" y="40"/>
                        <a:pt x="50" y="40"/>
                      </a:cubicBezTo>
                      <a:cubicBezTo>
                        <a:pt x="50" y="40"/>
                        <a:pt x="48" y="40"/>
                        <a:pt x="48" y="41"/>
                      </a:cubicBezTo>
                      <a:cubicBezTo>
                        <a:pt x="48" y="41"/>
                        <a:pt x="48" y="41"/>
                        <a:pt x="48" y="42"/>
                      </a:cubicBezTo>
                      <a:cubicBezTo>
                        <a:pt x="47" y="42"/>
                        <a:pt x="47" y="42"/>
                        <a:pt x="46" y="42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cubicBezTo>
                        <a:pt x="46" y="44"/>
                        <a:pt x="45" y="45"/>
                        <a:pt x="45" y="45"/>
                      </a:cubicBezTo>
                      <a:cubicBezTo>
                        <a:pt x="45" y="45"/>
                        <a:pt x="44" y="43"/>
                        <a:pt x="44" y="42"/>
                      </a:cubicBezTo>
                      <a:cubicBezTo>
                        <a:pt x="44" y="42"/>
                        <a:pt x="45" y="41"/>
                        <a:pt x="46" y="41"/>
                      </a:cubicBezTo>
                      <a:cubicBezTo>
                        <a:pt x="47" y="41"/>
                        <a:pt x="47" y="41"/>
                        <a:pt x="47" y="40"/>
                      </a:cubicBezTo>
                      <a:cubicBezTo>
                        <a:pt x="47" y="40"/>
                        <a:pt x="47" y="40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8" y="37"/>
                        <a:pt x="49" y="36"/>
                        <a:pt x="50" y="36"/>
                      </a:cubicBezTo>
                      <a:cubicBezTo>
                        <a:pt x="50" y="36"/>
                        <a:pt x="49" y="34"/>
                        <a:pt x="51" y="36"/>
                      </a:cubicBezTo>
                      <a:cubicBezTo>
                        <a:pt x="52" y="37"/>
                        <a:pt x="52" y="37"/>
                        <a:pt x="53" y="38"/>
                      </a:cubicBezTo>
                      <a:cubicBezTo>
                        <a:pt x="54" y="38"/>
                        <a:pt x="56" y="39"/>
                        <a:pt x="56" y="38"/>
                      </a:cubicBezTo>
                      <a:cubicBezTo>
                        <a:pt x="56" y="38"/>
                        <a:pt x="56" y="37"/>
                        <a:pt x="56" y="36"/>
                      </a:cubicBezTo>
                      <a:cubicBezTo>
                        <a:pt x="56" y="36"/>
                        <a:pt x="55" y="36"/>
                        <a:pt x="56" y="35"/>
                      </a:cubicBezTo>
                      <a:cubicBezTo>
                        <a:pt x="56" y="35"/>
                        <a:pt x="56" y="35"/>
                        <a:pt x="57" y="35"/>
                      </a:cubicBezTo>
                      <a:cubicBezTo>
                        <a:pt x="59" y="36"/>
                        <a:pt x="58" y="36"/>
                        <a:pt x="59" y="37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2" y="38"/>
                        <a:pt x="62" y="38"/>
                        <a:pt x="63" y="38"/>
                      </a:cubicBezTo>
                      <a:cubicBezTo>
                        <a:pt x="64" y="38"/>
                        <a:pt x="63" y="37"/>
                        <a:pt x="65" y="39"/>
                      </a:cubicBezTo>
                      <a:cubicBezTo>
                        <a:pt x="66" y="40"/>
                        <a:pt x="66" y="40"/>
                        <a:pt x="67" y="40"/>
                      </a:cubicBezTo>
                      <a:cubicBezTo>
                        <a:pt x="68" y="41"/>
                        <a:pt x="70" y="40"/>
                        <a:pt x="70" y="40"/>
                      </a:cubicBezTo>
                      <a:cubicBezTo>
                        <a:pt x="70" y="40"/>
                        <a:pt x="70" y="39"/>
                        <a:pt x="71" y="41"/>
                      </a:cubicBezTo>
                      <a:cubicBezTo>
                        <a:pt x="72" y="43"/>
                        <a:pt x="73" y="43"/>
                        <a:pt x="73" y="43"/>
                      </a:cubicBezTo>
                      <a:cubicBezTo>
                        <a:pt x="73" y="44"/>
                        <a:pt x="74" y="45"/>
                        <a:pt x="74" y="45"/>
                      </a:cubicBezTo>
                      <a:cubicBezTo>
                        <a:pt x="74" y="45"/>
                        <a:pt x="74" y="45"/>
                        <a:pt x="74" y="46"/>
                      </a:cubicBezTo>
                      <a:cubicBezTo>
                        <a:pt x="74" y="46"/>
                        <a:pt x="74" y="47"/>
                        <a:pt x="75" y="47"/>
                      </a:cubicBezTo>
                      <a:cubicBezTo>
                        <a:pt x="75" y="47"/>
                        <a:pt x="76" y="47"/>
                        <a:pt x="76" y="47"/>
                      </a:cubicBezTo>
                      <a:cubicBezTo>
                        <a:pt x="76" y="47"/>
                        <a:pt x="77" y="46"/>
                        <a:pt x="77" y="46"/>
                      </a:cubicBezTo>
                      <a:cubicBezTo>
                        <a:pt x="77" y="46"/>
                        <a:pt x="79" y="45"/>
                        <a:pt x="79" y="45"/>
                      </a:cubicBezTo>
                      <a:cubicBezTo>
                        <a:pt x="79" y="45"/>
                        <a:pt x="79" y="44"/>
                        <a:pt x="81" y="45"/>
                      </a:cubicBezTo>
                      <a:cubicBezTo>
                        <a:pt x="82" y="45"/>
                        <a:pt x="84" y="46"/>
                        <a:pt x="84" y="46"/>
                      </a:cubicBezTo>
                      <a:cubicBezTo>
                        <a:pt x="84" y="46"/>
                        <a:pt x="84" y="47"/>
                        <a:pt x="84" y="47"/>
                      </a:cubicBezTo>
                      <a:cubicBezTo>
                        <a:pt x="85" y="47"/>
                        <a:pt x="88" y="47"/>
                        <a:pt x="88" y="47"/>
                      </a:cubicBezTo>
                      <a:cubicBezTo>
                        <a:pt x="89" y="48"/>
                        <a:pt x="89" y="48"/>
                        <a:pt x="89" y="48"/>
                      </a:cubicBezTo>
                      <a:cubicBezTo>
                        <a:pt x="89" y="48"/>
                        <a:pt x="90" y="49"/>
                        <a:pt x="90" y="49"/>
                      </a:cubicBezTo>
                      <a:cubicBezTo>
                        <a:pt x="90" y="50"/>
                        <a:pt x="91" y="52"/>
                        <a:pt x="91" y="52"/>
                      </a:cubicBezTo>
                      <a:cubicBezTo>
                        <a:pt x="94" y="53"/>
                        <a:pt x="94" y="53"/>
                        <a:pt x="94" y="53"/>
                      </a:cubicBezTo>
                      <a:cubicBezTo>
                        <a:pt x="92" y="50"/>
                        <a:pt x="92" y="50"/>
                        <a:pt x="92" y="50"/>
                      </a:cubicBezTo>
                      <a:cubicBezTo>
                        <a:pt x="92" y="50"/>
                        <a:pt x="90" y="48"/>
                        <a:pt x="92" y="48"/>
                      </a:cubicBezTo>
                      <a:cubicBezTo>
                        <a:pt x="94" y="48"/>
                        <a:pt x="95" y="47"/>
                        <a:pt x="95" y="47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92" y="46"/>
                        <a:pt x="92" y="46"/>
                        <a:pt x="92" y="46"/>
                      </a:cubicBezTo>
                      <a:cubicBezTo>
                        <a:pt x="92" y="46"/>
                        <a:pt x="92" y="44"/>
                        <a:pt x="92" y="44"/>
                      </a:cubicBezTo>
                      <a:cubicBezTo>
                        <a:pt x="93" y="44"/>
                        <a:pt x="94" y="42"/>
                        <a:pt x="96" y="42"/>
                      </a:cubicBezTo>
                      <a:cubicBezTo>
                        <a:pt x="98" y="42"/>
                        <a:pt x="100" y="41"/>
                        <a:pt x="100" y="41"/>
                      </a:cubicBezTo>
                      <a:cubicBezTo>
                        <a:pt x="100" y="41"/>
                        <a:pt x="100" y="40"/>
                        <a:pt x="102" y="40"/>
                      </a:cubicBezTo>
                      <a:cubicBezTo>
                        <a:pt x="104" y="40"/>
                        <a:pt x="105" y="40"/>
                        <a:pt x="106" y="40"/>
                      </a:cubicBezTo>
                      <a:cubicBezTo>
                        <a:pt x="107" y="40"/>
                        <a:pt x="107" y="40"/>
                        <a:pt x="107" y="39"/>
                      </a:cubicBezTo>
                      <a:cubicBezTo>
                        <a:pt x="107" y="38"/>
                        <a:pt x="106" y="38"/>
                        <a:pt x="108" y="37"/>
                      </a:cubicBezTo>
                      <a:cubicBezTo>
                        <a:pt x="109" y="37"/>
                        <a:pt x="110" y="36"/>
                        <a:pt x="110" y="36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07" y="34"/>
                        <a:pt x="107" y="34"/>
                        <a:pt x="107" y="34"/>
                      </a:cubicBezTo>
                      <a:cubicBezTo>
                        <a:pt x="107" y="34"/>
                        <a:pt x="107" y="32"/>
                        <a:pt x="106" y="32"/>
                      </a:cubicBezTo>
                      <a:cubicBezTo>
                        <a:pt x="105" y="32"/>
                        <a:pt x="102" y="34"/>
                        <a:pt x="102" y="34"/>
                      </a:cubicBezTo>
                      <a:cubicBezTo>
                        <a:pt x="102" y="34"/>
                        <a:pt x="102" y="33"/>
                        <a:pt x="101" y="33"/>
                      </a:cubicBezTo>
                      <a:cubicBezTo>
                        <a:pt x="101" y="32"/>
                        <a:pt x="101" y="32"/>
                        <a:pt x="100" y="32"/>
                      </a:cubicBezTo>
                      <a:cubicBezTo>
                        <a:pt x="99" y="32"/>
                        <a:pt x="100" y="32"/>
                        <a:pt x="98" y="31"/>
                      </a:cubicBezTo>
                      <a:cubicBezTo>
                        <a:pt x="96" y="30"/>
                        <a:pt x="95" y="28"/>
                        <a:pt x="95" y="28"/>
                      </a:cubicBezTo>
                      <a:cubicBezTo>
                        <a:pt x="95" y="28"/>
                        <a:pt x="96" y="28"/>
                        <a:pt x="94" y="28"/>
                      </a:cubicBezTo>
                      <a:cubicBezTo>
                        <a:pt x="93" y="27"/>
                        <a:pt x="93" y="27"/>
                        <a:pt x="93" y="27"/>
                      </a:cubicBezTo>
                      <a:cubicBezTo>
                        <a:pt x="92" y="26"/>
                        <a:pt x="92" y="26"/>
                        <a:pt x="94" y="25"/>
                      </a:cubicBezTo>
                      <a:cubicBezTo>
                        <a:pt x="95" y="24"/>
                        <a:pt x="94" y="24"/>
                        <a:pt x="96" y="23"/>
                      </a:cubicBezTo>
                      <a:cubicBezTo>
                        <a:pt x="97" y="22"/>
                        <a:pt x="96" y="21"/>
                        <a:pt x="98" y="22"/>
                      </a:cubicBezTo>
                      <a:cubicBezTo>
                        <a:pt x="101" y="23"/>
                        <a:pt x="101" y="23"/>
                        <a:pt x="102" y="24"/>
                      </a:cubicBezTo>
                      <a:cubicBezTo>
                        <a:pt x="103" y="24"/>
                        <a:pt x="107" y="24"/>
                        <a:pt x="105" y="23"/>
                      </a:cubicBezTo>
                      <a:cubicBezTo>
                        <a:pt x="104" y="22"/>
                        <a:pt x="102" y="21"/>
                        <a:pt x="102" y="20"/>
                      </a:cubicBezTo>
                      <a:cubicBezTo>
                        <a:pt x="102" y="20"/>
                        <a:pt x="100" y="20"/>
                        <a:pt x="102" y="20"/>
                      </a:cubicBezTo>
                      <a:cubicBezTo>
                        <a:pt x="103" y="20"/>
                        <a:pt x="104" y="19"/>
                        <a:pt x="105" y="20"/>
                      </a:cubicBezTo>
                      <a:cubicBezTo>
                        <a:pt x="105" y="20"/>
                        <a:pt x="103" y="20"/>
                        <a:pt x="106" y="20"/>
                      </a:cubicBezTo>
                      <a:cubicBezTo>
                        <a:pt x="109" y="20"/>
                        <a:pt x="110" y="20"/>
                        <a:pt x="108" y="19"/>
                      </a:cubicBezTo>
                      <a:cubicBezTo>
                        <a:pt x="107" y="18"/>
                        <a:pt x="107" y="18"/>
                        <a:pt x="106" y="17"/>
                      </a:cubicBezTo>
                      <a:cubicBezTo>
                        <a:pt x="106" y="16"/>
                        <a:pt x="105" y="16"/>
                        <a:pt x="106" y="16"/>
                      </a:cubicBezTo>
                      <a:cubicBezTo>
                        <a:pt x="106" y="15"/>
                        <a:pt x="106" y="16"/>
                        <a:pt x="107" y="15"/>
                      </a:cubicBezTo>
                      <a:cubicBezTo>
                        <a:pt x="107" y="14"/>
                        <a:pt x="107" y="13"/>
                        <a:pt x="107" y="13"/>
                      </a:cubicBezTo>
                      <a:cubicBezTo>
                        <a:pt x="107" y="13"/>
                        <a:pt x="106" y="13"/>
                        <a:pt x="107" y="12"/>
                      </a:cubicBezTo>
                      <a:cubicBezTo>
                        <a:pt x="109" y="10"/>
                        <a:pt x="109" y="10"/>
                        <a:pt x="110" y="10"/>
                      </a:cubicBezTo>
                      <a:cubicBezTo>
                        <a:pt x="110" y="10"/>
                        <a:pt x="111" y="9"/>
                        <a:pt x="112" y="9"/>
                      </a:cubicBezTo>
                      <a:cubicBezTo>
                        <a:pt x="112" y="8"/>
                        <a:pt x="113" y="6"/>
                        <a:pt x="113" y="6"/>
                      </a:cubicBezTo>
                      <a:cubicBezTo>
                        <a:pt x="116" y="6"/>
                        <a:pt x="116" y="6"/>
                        <a:pt x="116" y="6"/>
                      </a:cubicBezTo>
                      <a:cubicBezTo>
                        <a:pt x="116" y="6"/>
                        <a:pt x="117" y="6"/>
                        <a:pt x="117" y="6"/>
                      </a:cubicBezTo>
                      <a:cubicBezTo>
                        <a:pt x="117" y="7"/>
                        <a:pt x="117" y="5"/>
                        <a:pt x="117" y="5"/>
                      </a:cubicBezTo>
                      <a:cubicBezTo>
                        <a:pt x="117" y="5"/>
                        <a:pt x="118" y="5"/>
                        <a:pt x="118" y="5"/>
                      </a:cubicBezTo>
                      <a:cubicBezTo>
                        <a:pt x="119" y="6"/>
                        <a:pt x="119" y="6"/>
                        <a:pt x="119" y="6"/>
                      </a:cubicBezTo>
                      <a:cubicBezTo>
                        <a:pt x="120" y="7"/>
                        <a:pt x="121" y="6"/>
                        <a:pt x="121" y="6"/>
                      </a:cubicBezTo>
                      <a:cubicBezTo>
                        <a:pt x="121" y="6"/>
                        <a:pt x="122" y="5"/>
                        <a:pt x="123" y="5"/>
                      </a:cubicBezTo>
                      <a:cubicBezTo>
                        <a:pt x="124" y="5"/>
                        <a:pt x="125" y="5"/>
                        <a:pt x="125" y="5"/>
                      </a:cubicBezTo>
                      <a:cubicBezTo>
                        <a:pt x="125" y="6"/>
                        <a:pt x="125" y="6"/>
                        <a:pt x="125" y="7"/>
                      </a:cubicBezTo>
                      <a:cubicBezTo>
                        <a:pt x="126" y="7"/>
                        <a:pt x="127" y="8"/>
                        <a:pt x="127" y="8"/>
                      </a:cubicBezTo>
                      <a:cubicBezTo>
                        <a:pt x="127" y="8"/>
                        <a:pt x="129" y="8"/>
                        <a:pt x="129" y="7"/>
                      </a:cubicBezTo>
                      <a:cubicBezTo>
                        <a:pt x="129" y="7"/>
                        <a:pt x="128" y="7"/>
                        <a:pt x="130" y="6"/>
                      </a:cubicBezTo>
                      <a:cubicBezTo>
                        <a:pt x="132" y="4"/>
                        <a:pt x="133" y="4"/>
                        <a:pt x="133" y="4"/>
                      </a:cubicBezTo>
                      <a:cubicBezTo>
                        <a:pt x="133" y="4"/>
                        <a:pt x="133" y="3"/>
                        <a:pt x="134" y="3"/>
                      </a:cubicBezTo>
                      <a:cubicBezTo>
                        <a:pt x="135" y="4"/>
                        <a:pt x="135" y="3"/>
                        <a:pt x="135" y="4"/>
                      </a:cubicBezTo>
                      <a:cubicBezTo>
                        <a:pt x="135" y="4"/>
                        <a:pt x="136" y="5"/>
                        <a:pt x="136" y="5"/>
                      </a:cubicBezTo>
                      <a:cubicBezTo>
                        <a:pt x="136" y="5"/>
                        <a:pt x="136" y="8"/>
                        <a:pt x="136" y="8"/>
                      </a:cubicBezTo>
                      <a:cubicBezTo>
                        <a:pt x="136" y="9"/>
                        <a:pt x="136" y="9"/>
                        <a:pt x="136" y="9"/>
                      </a:cubicBezTo>
                      <a:cubicBezTo>
                        <a:pt x="136" y="9"/>
                        <a:pt x="136" y="10"/>
                        <a:pt x="136" y="10"/>
                      </a:cubicBezTo>
                      <a:cubicBezTo>
                        <a:pt x="136" y="11"/>
                        <a:pt x="137" y="13"/>
                        <a:pt x="137" y="13"/>
                      </a:cubicBezTo>
                      <a:cubicBezTo>
                        <a:pt x="137" y="13"/>
                        <a:pt x="137" y="13"/>
                        <a:pt x="137" y="13"/>
                      </a:cubicBezTo>
                      <a:cubicBezTo>
                        <a:pt x="136" y="14"/>
                        <a:pt x="136" y="13"/>
                        <a:pt x="136" y="14"/>
                      </a:cubicBezTo>
                      <a:cubicBezTo>
                        <a:pt x="135" y="15"/>
                        <a:pt x="136" y="15"/>
                        <a:pt x="135" y="16"/>
                      </a:cubicBezTo>
                      <a:cubicBezTo>
                        <a:pt x="135" y="16"/>
                        <a:pt x="134" y="16"/>
                        <a:pt x="134" y="16"/>
                      </a:cubicBezTo>
                      <a:cubicBezTo>
                        <a:pt x="134" y="16"/>
                        <a:pt x="135" y="17"/>
                        <a:pt x="135" y="17"/>
                      </a:cubicBezTo>
                      <a:cubicBezTo>
                        <a:pt x="135" y="17"/>
                        <a:pt x="135" y="17"/>
                        <a:pt x="136" y="17"/>
                      </a:cubicBezTo>
                      <a:cubicBezTo>
                        <a:pt x="136" y="17"/>
                        <a:pt x="136" y="16"/>
                        <a:pt x="137" y="16"/>
                      </a:cubicBezTo>
                      <a:cubicBezTo>
                        <a:pt x="137" y="17"/>
                        <a:pt x="137" y="15"/>
                        <a:pt x="137" y="15"/>
                      </a:cubicBezTo>
                      <a:cubicBezTo>
                        <a:pt x="137" y="15"/>
                        <a:pt x="137" y="15"/>
                        <a:pt x="138" y="14"/>
                      </a:cubicBezTo>
                      <a:cubicBezTo>
                        <a:pt x="138" y="14"/>
                        <a:pt x="139" y="13"/>
                        <a:pt x="139" y="12"/>
                      </a:cubicBezTo>
                      <a:cubicBezTo>
                        <a:pt x="139" y="12"/>
                        <a:pt x="138" y="11"/>
                        <a:pt x="138" y="11"/>
                      </a:cubicBezTo>
                      <a:cubicBezTo>
                        <a:pt x="138" y="11"/>
                        <a:pt x="137" y="9"/>
                        <a:pt x="137" y="8"/>
                      </a:cubicBezTo>
                      <a:cubicBezTo>
                        <a:pt x="137" y="8"/>
                        <a:pt x="137" y="8"/>
                        <a:pt x="137" y="7"/>
                      </a:cubicBezTo>
                      <a:cubicBezTo>
                        <a:pt x="138" y="7"/>
                        <a:pt x="138" y="6"/>
                        <a:pt x="138" y="6"/>
                      </a:cubicBezTo>
                      <a:cubicBezTo>
                        <a:pt x="139" y="5"/>
                        <a:pt x="140" y="4"/>
                        <a:pt x="140" y="4"/>
                      </a:cubicBezTo>
                      <a:cubicBezTo>
                        <a:pt x="140" y="4"/>
                        <a:pt x="142" y="4"/>
                        <a:pt x="143" y="4"/>
                      </a:cubicBezTo>
                      <a:cubicBezTo>
                        <a:pt x="143" y="4"/>
                        <a:pt x="142" y="3"/>
                        <a:pt x="144" y="4"/>
                      </a:cubicBezTo>
                      <a:cubicBezTo>
                        <a:pt x="145" y="5"/>
                        <a:pt x="145" y="5"/>
                        <a:pt x="145" y="5"/>
                      </a:cubicBezTo>
                      <a:cubicBezTo>
                        <a:pt x="145" y="6"/>
                        <a:pt x="144" y="6"/>
                        <a:pt x="146" y="6"/>
                      </a:cubicBezTo>
                      <a:cubicBezTo>
                        <a:pt x="147" y="6"/>
                        <a:pt x="148" y="6"/>
                        <a:pt x="147" y="6"/>
                      </a:cubicBezTo>
                      <a:cubicBezTo>
                        <a:pt x="146" y="5"/>
                        <a:pt x="146" y="4"/>
                        <a:pt x="145" y="4"/>
                      </a:cubicBezTo>
                      <a:cubicBezTo>
                        <a:pt x="145" y="4"/>
                        <a:pt x="144" y="3"/>
                        <a:pt x="144" y="3"/>
                      </a:cubicBezTo>
                      <a:cubicBezTo>
                        <a:pt x="144" y="2"/>
                        <a:pt x="144" y="0"/>
                        <a:pt x="145" y="1"/>
                      </a:cubicBezTo>
                      <a:cubicBezTo>
                        <a:pt x="146" y="1"/>
                        <a:pt x="145" y="0"/>
                        <a:pt x="146" y="1"/>
                      </a:cubicBezTo>
                      <a:cubicBezTo>
                        <a:pt x="148" y="3"/>
                        <a:pt x="149" y="4"/>
                        <a:pt x="149" y="4"/>
                      </a:cubicBezTo>
                      <a:cubicBezTo>
                        <a:pt x="149" y="5"/>
                        <a:pt x="150" y="5"/>
                        <a:pt x="150" y="5"/>
                      </a:cubicBezTo>
                      <a:cubicBezTo>
                        <a:pt x="150" y="6"/>
                        <a:pt x="150" y="6"/>
                        <a:pt x="150" y="6"/>
                      </a:cubicBezTo>
                      <a:cubicBezTo>
                        <a:pt x="151" y="7"/>
                        <a:pt x="152" y="8"/>
                        <a:pt x="152" y="8"/>
                      </a:cubicBezTo>
                      <a:cubicBezTo>
                        <a:pt x="152" y="8"/>
                        <a:pt x="152" y="8"/>
                        <a:pt x="153" y="8"/>
                      </a:cubicBezTo>
                      <a:cubicBezTo>
                        <a:pt x="153" y="9"/>
                        <a:pt x="155" y="10"/>
                        <a:pt x="155" y="10"/>
                      </a:cubicBezTo>
                      <a:cubicBezTo>
                        <a:pt x="155" y="10"/>
                        <a:pt x="156" y="11"/>
                        <a:pt x="156" y="11"/>
                      </a:cubicBezTo>
                      <a:cubicBezTo>
                        <a:pt x="155" y="12"/>
                        <a:pt x="155" y="13"/>
                        <a:pt x="155" y="13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52" y="18"/>
                        <a:pt x="152" y="18"/>
                        <a:pt x="152" y="18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51" y="20"/>
                        <a:pt x="151" y="21"/>
                        <a:pt x="151" y="21"/>
                      </a:cubicBezTo>
                      <a:cubicBezTo>
                        <a:pt x="151" y="21"/>
                        <a:pt x="150" y="22"/>
                        <a:pt x="148" y="22"/>
                      </a:cubicBezTo>
                      <a:cubicBezTo>
                        <a:pt x="146" y="21"/>
                        <a:pt x="144" y="23"/>
                        <a:pt x="144" y="23"/>
                      </a:cubicBezTo>
                      <a:cubicBezTo>
                        <a:pt x="144" y="23"/>
                        <a:pt x="139" y="22"/>
                        <a:pt x="138" y="22"/>
                      </a:cubicBezTo>
                      <a:cubicBezTo>
                        <a:pt x="137" y="22"/>
                        <a:pt x="137" y="26"/>
                        <a:pt x="137" y="27"/>
                      </a:cubicBezTo>
                      <a:cubicBezTo>
                        <a:pt x="137" y="28"/>
                        <a:pt x="135" y="29"/>
                        <a:pt x="132" y="29"/>
                      </a:cubicBezTo>
                      <a:cubicBezTo>
                        <a:pt x="129" y="30"/>
                        <a:pt x="131" y="30"/>
                        <a:pt x="130" y="33"/>
                      </a:cubicBezTo>
                      <a:cubicBezTo>
                        <a:pt x="129" y="37"/>
                        <a:pt x="128" y="34"/>
                        <a:pt x="126" y="33"/>
                      </a:cubicBezTo>
                      <a:cubicBezTo>
                        <a:pt x="124" y="33"/>
                        <a:pt x="124" y="33"/>
                        <a:pt x="121" y="33"/>
                      </a:cubicBezTo>
                      <a:cubicBezTo>
                        <a:pt x="118" y="34"/>
                        <a:pt x="120" y="36"/>
                        <a:pt x="120" y="36"/>
                      </a:cubicBezTo>
                      <a:cubicBezTo>
                        <a:pt x="120" y="36"/>
                        <a:pt x="122" y="38"/>
                        <a:pt x="123" y="38"/>
                      </a:cubicBezTo>
                      <a:cubicBezTo>
                        <a:pt x="125" y="39"/>
                        <a:pt x="123" y="41"/>
                        <a:pt x="123" y="41"/>
                      </a:cubicBezTo>
                      <a:cubicBezTo>
                        <a:pt x="123" y="41"/>
                        <a:pt x="122" y="43"/>
                        <a:pt x="121" y="43"/>
                      </a:cubicBezTo>
                      <a:cubicBezTo>
                        <a:pt x="120" y="42"/>
                        <a:pt x="115" y="42"/>
                        <a:pt x="115" y="42"/>
                      </a:cubicBezTo>
                      <a:cubicBezTo>
                        <a:pt x="110" y="45"/>
                        <a:pt x="110" y="45"/>
                        <a:pt x="110" y="45"/>
                      </a:cubicBezTo>
                      <a:cubicBezTo>
                        <a:pt x="110" y="45"/>
                        <a:pt x="111" y="49"/>
                        <a:pt x="114" y="53"/>
                      </a:cubicBezTo>
                      <a:cubicBezTo>
                        <a:pt x="117" y="57"/>
                        <a:pt x="114" y="54"/>
                        <a:pt x="114" y="54"/>
                      </a:cubicBezTo>
                      <a:cubicBezTo>
                        <a:pt x="114" y="54"/>
                        <a:pt x="115" y="57"/>
                        <a:pt x="115" y="59"/>
                      </a:cubicBezTo>
                      <a:cubicBezTo>
                        <a:pt x="115" y="61"/>
                        <a:pt x="115" y="60"/>
                        <a:pt x="116" y="60"/>
                      </a:cubicBezTo>
                      <a:cubicBezTo>
                        <a:pt x="117" y="60"/>
                        <a:pt x="119" y="60"/>
                        <a:pt x="119" y="60"/>
                      </a:cubicBezTo>
                      <a:cubicBezTo>
                        <a:pt x="119" y="60"/>
                        <a:pt x="123" y="66"/>
                        <a:pt x="123" y="66"/>
                      </a:cubicBezTo>
                      <a:cubicBezTo>
                        <a:pt x="124" y="66"/>
                        <a:pt x="129" y="65"/>
                        <a:pt x="129" y="65"/>
                      </a:cubicBezTo>
                      <a:cubicBezTo>
                        <a:pt x="129" y="65"/>
                        <a:pt x="133" y="64"/>
                        <a:pt x="135" y="64"/>
                      </a:cubicBezTo>
                      <a:cubicBezTo>
                        <a:pt x="137" y="63"/>
                        <a:pt x="135" y="61"/>
                        <a:pt x="135" y="61"/>
                      </a:cubicBezTo>
                      <a:cubicBezTo>
                        <a:pt x="137" y="56"/>
                        <a:pt x="137" y="56"/>
                        <a:pt x="137" y="56"/>
                      </a:cubicBezTo>
                      <a:cubicBezTo>
                        <a:pt x="143" y="55"/>
                        <a:pt x="143" y="55"/>
                        <a:pt x="143" y="55"/>
                      </a:cubicBezTo>
                      <a:cubicBezTo>
                        <a:pt x="146" y="61"/>
                        <a:pt x="146" y="61"/>
                        <a:pt x="146" y="61"/>
                      </a:cubicBezTo>
                      <a:cubicBezTo>
                        <a:pt x="145" y="65"/>
                        <a:pt x="145" y="65"/>
                        <a:pt x="145" y="65"/>
                      </a:cubicBezTo>
                      <a:cubicBezTo>
                        <a:pt x="150" y="70"/>
                        <a:pt x="150" y="70"/>
                        <a:pt x="150" y="70"/>
                      </a:cubicBezTo>
                      <a:cubicBezTo>
                        <a:pt x="151" y="75"/>
                        <a:pt x="151" y="75"/>
                        <a:pt x="151" y="75"/>
                      </a:cubicBezTo>
                      <a:cubicBezTo>
                        <a:pt x="151" y="75"/>
                        <a:pt x="156" y="76"/>
                        <a:pt x="157" y="77"/>
                      </a:cubicBezTo>
                      <a:cubicBezTo>
                        <a:pt x="158" y="77"/>
                        <a:pt x="161" y="76"/>
                        <a:pt x="161" y="76"/>
                      </a:cubicBezTo>
                      <a:cubicBezTo>
                        <a:pt x="165" y="81"/>
                        <a:pt x="165" y="81"/>
                        <a:pt x="165" y="81"/>
                      </a:cubicBezTo>
                      <a:cubicBezTo>
                        <a:pt x="166" y="80"/>
                        <a:pt x="166" y="80"/>
                        <a:pt x="166" y="80"/>
                      </a:cubicBezTo>
                      <a:cubicBezTo>
                        <a:pt x="166" y="81"/>
                        <a:pt x="166" y="81"/>
                        <a:pt x="166" y="81"/>
                      </a:cubicBezTo>
                      <a:cubicBezTo>
                        <a:pt x="166" y="81"/>
                        <a:pt x="166" y="83"/>
                        <a:pt x="165" y="83"/>
                      </a:cubicBezTo>
                      <a:cubicBezTo>
                        <a:pt x="163" y="82"/>
                        <a:pt x="162" y="82"/>
                        <a:pt x="162" y="82"/>
                      </a:cubicBezTo>
                      <a:cubicBezTo>
                        <a:pt x="159" y="80"/>
                        <a:pt x="159" y="80"/>
                        <a:pt x="159" y="80"/>
                      </a:cubicBezTo>
                      <a:cubicBezTo>
                        <a:pt x="158" y="81"/>
                        <a:pt x="158" y="81"/>
                        <a:pt x="158" y="81"/>
                      </a:cubicBezTo>
                      <a:cubicBezTo>
                        <a:pt x="155" y="85"/>
                        <a:pt x="155" y="85"/>
                        <a:pt x="155" y="85"/>
                      </a:cubicBezTo>
                      <a:cubicBezTo>
                        <a:pt x="157" y="86"/>
                        <a:pt x="157" y="86"/>
                        <a:pt x="157" y="86"/>
                      </a:cubicBezTo>
                      <a:cubicBezTo>
                        <a:pt x="159" y="88"/>
                        <a:pt x="159" y="88"/>
                        <a:pt x="159" y="88"/>
                      </a:cubicBezTo>
                      <a:cubicBezTo>
                        <a:pt x="159" y="91"/>
                        <a:pt x="159" y="91"/>
                        <a:pt x="159" y="91"/>
                      </a:cubicBezTo>
                      <a:cubicBezTo>
                        <a:pt x="159" y="95"/>
                        <a:pt x="159" y="95"/>
                        <a:pt x="159" y="95"/>
                      </a:cubicBezTo>
                      <a:cubicBezTo>
                        <a:pt x="157" y="98"/>
                        <a:pt x="157" y="98"/>
                        <a:pt x="157" y="98"/>
                      </a:cubicBezTo>
                      <a:cubicBezTo>
                        <a:pt x="157" y="98"/>
                        <a:pt x="158" y="100"/>
                        <a:pt x="158" y="101"/>
                      </a:cubicBezTo>
                      <a:cubicBezTo>
                        <a:pt x="158" y="101"/>
                        <a:pt x="160" y="103"/>
                        <a:pt x="160" y="103"/>
                      </a:cubicBezTo>
                      <a:cubicBezTo>
                        <a:pt x="162" y="105"/>
                        <a:pt x="162" y="105"/>
                        <a:pt x="162" y="105"/>
                      </a:cubicBezTo>
                      <a:cubicBezTo>
                        <a:pt x="160" y="110"/>
                        <a:pt x="160" y="110"/>
                        <a:pt x="160" y="110"/>
                      </a:cubicBezTo>
                      <a:cubicBezTo>
                        <a:pt x="158" y="112"/>
                        <a:pt x="158" y="112"/>
                        <a:pt x="158" y="112"/>
                      </a:cubicBezTo>
                      <a:cubicBezTo>
                        <a:pt x="158" y="114"/>
                        <a:pt x="158" y="114"/>
                        <a:pt x="158" y="114"/>
                      </a:cubicBezTo>
                      <a:cubicBezTo>
                        <a:pt x="158" y="114"/>
                        <a:pt x="160" y="115"/>
                        <a:pt x="159" y="115"/>
                      </a:cubicBezTo>
                      <a:cubicBezTo>
                        <a:pt x="158" y="115"/>
                        <a:pt x="156" y="115"/>
                        <a:pt x="156" y="115"/>
                      </a:cubicBezTo>
                      <a:cubicBezTo>
                        <a:pt x="156" y="115"/>
                        <a:pt x="156" y="116"/>
                        <a:pt x="156" y="117"/>
                      </a:cubicBezTo>
                      <a:cubicBezTo>
                        <a:pt x="156" y="117"/>
                        <a:pt x="157" y="119"/>
                        <a:pt x="157" y="119"/>
                      </a:cubicBezTo>
                      <a:cubicBezTo>
                        <a:pt x="157" y="119"/>
                        <a:pt x="158" y="119"/>
                        <a:pt x="158" y="120"/>
                      </a:cubicBezTo>
                      <a:cubicBezTo>
                        <a:pt x="158" y="121"/>
                        <a:pt x="157" y="123"/>
                        <a:pt x="157" y="123"/>
                      </a:cubicBezTo>
                      <a:cubicBezTo>
                        <a:pt x="157" y="123"/>
                        <a:pt x="156" y="127"/>
                        <a:pt x="156" y="127"/>
                      </a:cubicBezTo>
                      <a:cubicBezTo>
                        <a:pt x="157" y="127"/>
                        <a:pt x="157" y="129"/>
                        <a:pt x="157" y="129"/>
                      </a:cubicBezTo>
                      <a:cubicBezTo>
                        <a:pt x="157" y="133"/>
                        <a:pt x="157" y="133"/>
                        <a:pt x="157" y="133"/>
                      </a:cubicBezTo>
                      <a:cubicBezTo>
                        <a:pt x="156" y="136"/>
                        <a:pt x="156" y="136"/>
                        <a:pt x="156" y="136"/>
                      </a:cubicBezTo>
                      <a:cubicBezTo>
                        <a:pt x="157" y="138"/>
                        <a:pt x="157" y="138"/>
                        <a:pt x="157" y="138"/>
                      </a:cubicBezTo>
                      <a:cubicBezTo>
                        <a:pt x="154" y="140"/>
                        <a:pt x="154" y="140"/>
                        <a:pt x="154" y="140"/>
                      </a:cubicBezTo>
                      <a:cubicBezTo>
                        <a:pt x="153" y="142"/>
                        <a:pt x="153" y="142"/>
                        <a:pt x="153" y="142"/>
                      </a:cubicBezTo>
                      <a:cubicBezTo>
                        <a:pt x="153" y="142"/>
                        <a:pt x="151" y="143"/>
                        <a:pt x="151" y="144"/>
                      </a:cubicBezTo>
                      <a:cubicBezTo>
                        <a:pt x="151" y="144"/>
                        <a:pt x="150" y="145"/>
                        <a:pt x="150" y="146"/>
                      </a:cubicBezTo>
                      <a:cubicBezTo>
                        <a:pt x="150" y="147"/>
                        <a:pt x="149" y="148"/>
                        <a:pt x="149" y="148"/>
                      </a:cubicBezTo>
                      <a:cubicBezTo>
                        <a:pt x="148" y="149"/>
                        <a:pt x="146" y="151"/>
                        <a:pt x="146" y="151"/>
                      </a:cubicBezTo>
                      <a:cubicBezTo>
                        <a:pt x="145" y="153"/>
                        <a:pt x="145" y="153"/>
                        <a:pt x="145" y="153"/>
                      </a:cubicBezTo>
                      <a:cubicBezTo>
                        <a:pt x="145" y="153"/>
                        <a:pt x="146" y="155"/>
                        <a:pt x="146" y="155"/>
                      </a:cubicBezTo>
                      <a:cubicBezTo>
                        <a:pt x="146" y="156"/>
                        <a:pt x="146" y="156"/>
                        <a:pt x="146" y="156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39" y="162"/>
                        <a:pt x="139" y="162"/>
                        <a:pt x="139" y="162"/>
                      </a:cubicBezTo>
                      <a:cubicBezTo>
                        <a:pt x="139" y="162"/>
                        <a:pt x="139" y="163"/>
                        <a:pt x="138" y="164"/>
                      </a:cubicBezTo>
                      <a:cubicBezTo>
                        <a:pt x="138" y="166"/>
                        <a:pt x="137" y="166"/>
                        <a:pt x="137" y="166"/>
                      </a:cubicBezTo>
                      <a:cubicBezTo>
                        <a:pt x="137" y="166"/>
                        <a:pt x="136" y="166"/>
                        <a:pt x="135" y="166"/>
                      </a:cubicBezTo>
                      <a:cubicBezTo>
                        <a:pt x="135" y="166"/>
                        <a:pt x="134" y="165"/>
                        <a:pt x="134" y="165"/>
                      </a:cubicBezTo>
                      <a:cubicBezTo>
                        <a:pt x="134" y="167"/>
                        <a:pt x="134" y="167"/>
                        <a:pt x="134" y="167"/>
                      </a:cubicBezTo>
                      <a:cubicBezTo>
                        <a:pt x="134" y="167"/>
                        <a:pt x="134" y="168"/>
                        <a:pt x="135" y="168"/>
                      </a:cubicBezTo>
                      <a:cubicBezTo>
                        <a:pt x="136" y="169"/>
                        <a:pt x="136" y="170"/>
                        <a:pt x="137" y="170"/>
                      </a:cubicBezTo>
                      <a:cubicBezTo>
                        <a:pt x="137" y="171"/>
                        <a:pt x="138" y="172"/>
                        <a:pt x="138" y="172"/>
                      </a:cubicBezTo>
                      <a:cubicBezTo>
                        <a:pt x="136" y="174"/>
                        <a:pt x="136" y="174"/>
                        <a:pt x="136" y="174"/>
                      </a:cubicBezTo>
                      <a:cubicBezTo>
                        <a:pt x="136" y="175"/>
                        <a:pt x="136" y="175"/>
                        <a:pt x="136" y="175"/>
                      </a:cubicBezTo>
                      <a:cubicBezTo>
                        <a:pt x="134" y="175"/>
                        <a:pt x="134" y="175"/>
                        <a:pt x="134" y="175"/>
                      </a:cubicBezTo>
                      <a:cubicBezTo>
                        <a:pt x="133" y="174"/>
                        <a:pt x="133" y="174"/>
                        <a:pt x="133" y="174"/>
                      </a:cubicBezTo>
                      <a:cubicBezTo>
                        <a:pt x="133" y="174"/>
                        <a:pt x="132" y="174"/>
                        <a:pt x="132" y="174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Freeform 45">
                  <a:extLst>
                    <a:ext uri="{FF2B5EF4-FFF2-40B4-BE49-F238E27FC236}">
                      <a16:creationId xmlns:a16="http://schemas.microsoft.com/office/drawing/2014/main" id="{3904EAA4-032B-BC76-C30A-675AD48D7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1531" y="5285923"/>
                  <a:ext cx="531921" cy="804628"/>
                </a:xfrm>
                <a:custGeom>
                  <a:avLst/>
                  <a:gdLst>
                    <a:gd name="T0" fmla="*/ 84 w 178"/>
                    <a:gd name="T1" fmla="*/ 3 h 278"/>
                    <a:gd name="T2" fmla="*/ 97 w 178"/>
                    <a:gd name="T3" fmla="*/ 2 h 278"/>
                    <a:gd name="T4" fmla="*/ 107 w 178"/>
                    <a:gd name="T5" fmla="*/ 5 h 278"/>
                    <a:gd name="T6" fmla="*/ 102 w 178"/>
                    <a:gd name="T7" fmla="*/ 16 h 278"/>
                    <a:gd name="T8" fmla="*/ 113 w 178"/>
                    <a:gd name="T9" fmla="*/ 16 h 278"/>
                    <a:gd name="T10" fmla="*/ 119 w 178"/>
                    <a:gd name="T11" fmla="*/ 18 h 278"/>
                    <a:gd name="T12" fmla="*/ 126 w 178"/>
                    <a:gd name="T13" fmla="*/ 24 h 278"/>
                    <a:gd name="T14" fmla="*/ 134 w 178"/>
                    <a:gd name="T15" fmla="*/ 25 h 278"/>
                    <a:gd name="T16" fmla="*/ 145 w 178"/>
                    <a:gd name="T17" fmla="*/ 19 h 278"/>
                    <a:gd name="T18" fmla="*/ 154 w 178"/>
                    <a:gd name="T19" fmla="*/ 24 h 278"/>
                    <a:gd name="T20" fmla="*/ 164 w 178"/>
                    <a:gd name="T21" fmla="*/ 27 h 278"/>
                    <a:gd name="T22" fmla="*/ 167 w 178"/>
                    <a:gd name="T23" fmla="*/ 34 h 278"/>
                    <a:gd name="T24" fmla="*/ 165 w 178"/>
                    <a:gd name="T25" fmla="*/ 42 h 278"/>
                    <a:gd name="T26" fmla="*/ 178 w 178"/>
                    <a:gd name="T27" fmla="*/ 50 h 278"/>
                    <a:gd name="T28" fmla="*/ 168 w 178"/>
                    <a:gd name="T29" fmla="*/ 59 h 278"/>
                    <a:gd name="T30" fmla="*/ 156 w 178"/>
                    <a:gd name="T31" fmla="*/ 65 h 278"/>
                    <a:gd name="T32" fmla="*/ 144 w 178"/>
                    <a:gd name="T33" fmla="*/ 74 h 278"/>
                    <a:gd name="T34" fmla="*/ 142 w 178"/>
                    <a:gd name="T35" fmla="*/ 81 h 278"/>
                    <a:gd name="T36" fmla="*/ 141 w 178"/>
                    <a:gd name="T37" fmla="*/ 92 h 278"/>
                    <a:gd name="T38" fmla="*/ 137 w 178"/>
                    <a:gd name="T39" fmla="*/ 103 h 278"/>
                    <a:gd name="T40" fmla="*/ 135 w 178"/>
                    <a:gd name="T41" fmla="*/ 112 h 278"/>
                    <a:gd name="T42" fmla="*/ 126 w 178"/>
                    <a:gd name="T43" fmla="*/ 117 h 278"/>
                    <a:gd name="T44" fmla="*/ 130 w 178"/>
                    <a:gd name="T45" fmla="*/ 128 h 278"/>
                    <a:gd name="T46" fmla="*/ 123 w 178"/>
                    <a:gd name="T47" fmla="*/ 137 h 278"/>
                    <a:gd name="T48" fmla="*/ 120 w 178"/>
                    <a:gd name="T49" fmla="*/ 144 h 278"/>
                    <a:gd name="T50" fmla="*/ 111 w 178"/>
                    <a:gd name="T51" fmla="*/ 143 h 278"/>
                    <a:gd name="T52" fmla="*/ 102 w 178"/>
                    <a:gd name="T53" fmla="*/ 141 h 278"/>
                    <a:gd name="T54" fmla="*/ 102 w 178"/>
                    <a:gd name="T55" fmla="*/ 149 h 278"/>
                    <a:gd name="T56" fmla="*/ 103 w 178"/>
                    <a:gd name="T57" fmla="*/ 157 h 278"/>
                    <a:gd name="T58" fmla="*/ 104 w 178"/>
                    <a:gd name="T59" fmla="*/ 166 h 278"/>
                    <a:gd name="T60" fmla="*/ 107 w 178"/>
                    <a:gd name="T61" fmla="*/ 174 h 278"/>
                    <a:gd name="T62" fmla="*/ 114 w 178"/>
                    <a:gd name="T63" fmla="*/ 180 h 278"/>
                    <a:gd name="T64" fmla="*/ 106 w 178"/>
                    <a:gd name="T65" fmla="*/ 189 h 278"/>
                    <a:gd name="T66" fmla="*/ 96 w 178"/>
                    <a:gd name="T67" fmla="*/ 196 h 278"/>
                    <a:gd name="T68" fmla="*/ 93 w 178"/>
                    <a:gd name="T69" fmla="*/ 205 h 278"/>
                    <a:gd name="T70" fmla="*/ 94 w 178"/>
                    <a:gd name="T71" fmla="*/ 214 h 278"/>
                    <a:gd name="T72" fmla="*/ 100 w 178"/>
                    <a:gd name="T73" fmla="*/ 224 h 278"/>
                    <a:gd name="T74" fmla="*/ 100 w 178"/>
                    <a:gd name="T75" fmla="*/ 233 h 278"/>
                    <a:gd name="T76" fmla="*/ 91 w 178"/>
                    <a:gd name="T77" fmla="*/ 233 h 278"/>
                    <a:gd name="T78" fmla="*/ 80 w 178"/>
                    <a:gd name="T79" fmla="*/ 243 h 278"/>
                    <a:gd name="T80" fmla="*/ 71 w 178"/>
                    <a:gd name="T81" fmla="*/ 254 h 278"/>
                    <a:gd name="T82" fmla="*/ 71 w 178"/>
                    <a:gd name="T83" fmla="*/ 268 h 278"/>
                    <a:gd name="T84" fmla="*/ 62 w 178"/>
                    <a:gd name="T85" fmla="*/ 275 h 278"/>
                    <a:gd name="T86" fmla="*/ 40 w 178"/>
                    <a:gd name="T87" fmla="*/ 274 h 278"/>
                    <a:gd name="T88" fmla="*/ 26 w 178"/>
                    <a:gd name="T89" fmla="*/ 268 h 278"/>
                    <a:gd name="T90" fmla="*/ 11 w 178"/>
                    <a:gd name="T91" fmla="*/ 265 h 278"/>
                    <a:gd name="T92" fmla="*/ 4 w 178"/>
                    <a:gd name="T93" fmla="*/ 261 h 278"/>
                    <a:gd name="T94" fmla="*/ 14 w 178"/>
                    <a:gd name="T95" fmla="*/ 247 h 278"/>
                    <a:gd name="T96" fmla="*/ 21 w 178"/>
                    <a:gd name="T97" fmla="*/ 225 h 278"/>
                    <a:gd name="T98" fmla="*/ 28 w 178"/>
                    <a:gd name="T99" fmla="*/ 199 h 278"/>
                    <a:gd name="T100" fmla="*/ 25 w 178"/>
                    <a:gd name="T101" fmla="*/ 188 h 278"/>
                    <a:gd name="T102" fmla="*/ 11 w 178"/>
                    <a:gd name="T103" fmla="*/ 188 h 278"/>
                    <a:gd name="T104" fmla="*/ 14 w 178"/>
                    <a:gd name="T105" fmla="*/ 174 h 278"/>
                    <a:gd name="T106" fmla="*/ 4 w 178"/>
                    <a:gd name="T107" fmla="*/ 171 h 278"/>
                    <a:gd name="T108" fmla="*/ 11 w 178"/>
                    <a:gd name="T109" fmla="*/ 157 h 278"/>
                    <a:gd name="T110" fmla="*/ 18 w 178"/>
                    <a:gd name="T111" fmla="*/ 143 h 278"/>
                    <a:gd name="T112" fmla="*/ 22 w 178"/>
                    <a:gd name="T113" fmla="*/ 135 h 278"/>
                    <a:gd name="T114" fmla="*/ 32 w 178"/>
                    <a:gd name="T115" fmla="*/ 129 h 278"/>
                    <a:gd name="T116" fmla="*/ 49 w 178"/>
                    <a:gd name="T117" fmla="*/ 98 h 278"/>
                    <a:gd name="T118" fmla="*/ 71 w 178"/>
                    <a:gd name="T119" fmla="*/ 55 h 278"/>
                    <a:gd name="T120" fmla="*/ 70 w 178"/>
                    <a:gd name="T121" fmla="*/ 32 h 278"/>
                    <a:gd name="T122" fmla="*/ 72 w 178"/>
                    <a:gd name="T123" fmla="*/ 19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8" h="278">
                      <a:moveTo>
                        <a:pt x="74" y="9"/>
                      </a:moveTo>
                      <a:cubicBezTo>
                        <a:pt x="74" y="9"/>
                        <a:pt x="78" y="6"/>
                        <a:pt x="78" y="6"/>
                      </a:cubicBezTo>
                      <a:cubicBezTo>
                        <a:pt x="78" y="6"/>
                        <a:pt x="79" y="5"/>
                        <a:pt x="79" y="5"/>
                      </a:cubicBezTo>
                      <a:cubicBezTo>
                        <a:pt x="80" y="5"/>
                        <a:pt x="81" y="5"/>
                        <a:pt x="82" y="5"/>
                      </a:cubicBezTo>
                      <a:cubicBezTo>
                        <a:pt x="82" y="5"/>
                        <a:pt x="83" y="4"/>
                        <a:pt x="83" y="4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6" y="2"/>
                        <a:pt x="86" y="2"/>
                        <a:pt x="86" y="2"/>
                      </a:cubicBezTo>
                      <a:cubicBezTo>
                        <a:pt x="88" y="2"/>
                        <a:pt x="88" y="2"/>
                        <a:pt x="88" y="2"/>
                      </a:cubicBezTo>
                      <a:cubicBezTo>
                        <a:pt x="88" y="2"/>
                        <a:pt x="89" y="2"/>
                        <a:pt x="89" y="2"/>
                      </a:cubicBezTo>
                      <a:cubicBezTo>
                        <a:pt x="89" y="2"/>
                        <a:pt x="93" y="1"/>
                        <a:pt x="93" y="1"/>
                      </a:cubicBezTo>
                      <a:cubicBezTo>
                        <a:pt x="93" y="1"/>
                        <a:pt x="94" y="2"/>
                        <a:pt x="95" y="2"/>
                      </a:cubicBezTo>
                      <a:cubicBezTo>
                        <a:pt x="95" y="2"/>
                        <a:pt x="97" y="2"/>
                        <a:pt x="97" y="2"/>
                      </a:cubicBezTo>
                      <a:cubicBezTo>
                        <a:pt x="98" y="2"/>
                        <a:pt x="100" y="1"/>
                        <a:pt x="100" y="1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5" y="2"/>
                        <a:pt x="105" y="4"/>
                        <a:pt x="105" y="4"/>
                      </a:cubicBezTo>
                      <a:cubicBezTo>
                        <a:pt x="105" y="4"/>
                        <a:pt x="105" y="5"/>
                        <a:pt x="106" y="5"/>
                      </a:cubicBezTo>
                      <a:cubicBezTo>
                        <a:pt x="107" y="5"/>
                        <a:pt x="107" y="5"/>
                        <a:pt x="107" y="5"/>
                      </a:cubicBezTo>
                      <a:cubicBezTo>
                        <a:pt x="107" y="6"/>
                        <a:pt x="107" y="9"/>
                        <a:pt x="107" y="9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4" y="10"/>
                        <a:pt x="103" y="10"/>
                        <a:pt x="103" y="11"/>
                      </a:cubicBezTo>
                      <a:cubicBezTo>
                        <a:pt x="103" y="11"/>
                        <a:pt x="101" y="12"/>
                        <a:pt x="101" y="12"/>
                      </a:cubicBezTo>
                      <a:cubicBezTo>
                        <a:pt x="101" y="13"/>
                        <a:pt x="100" y="13"/>
                        <a:pt x="101" y="14"/>
                      </a:cubicBezTo>
                      <a:cubicBezTo>
                        <a:pt x="101" y="15"/>
                        <a:pt x="102" y="16"/>
                        <a:pt x="102" y="16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2" y="18"/>
                        <a:pt x="102" y="19"/>
                        <a:pt x="103" y="19"/>
                      </a:cubicBezTo>
                      <a:cubicBezTo>
                        <a:pt x="103" y="20"/>
                        <a:pt x="104" y="19"/>
                        <a:pt x="105" y="19"/>
                      </a:cubicBezTo>
                      <a:cubicBezTo>
                        <a:pt x="107" y="19"/>
                        <a:pt x="108" y="18"/>
                        <a:pt x="109" y="18"/>
                      </a:cubicBezTo>
                      <a:cubicBezTo>
                        <a:pt x="109" y="18"/>
                        <a:pt x="110" y="18"/>
                        <a:pt x="110" y="18"/>
                      </a:cubicBezTo>
                      <a:cubicBezTo>
                        <a:pt x="111" y="17"/>
                        <a:pt x="113" y="16"/>
                        <a:pt x="113" y="16"/>
                      </a:cubicBezTo>
                      <a:cubicBezTo>
                        <a:pt x="113" y="16"/>
                        <a:pt x="113" y="14"/>
                        <a:pt x="114" y="15"/>
                      </a:cubicBezTo>
                      <a:cubicBezTo>
                        <a:pt x="114" y="15"/>
                        <a:pt x="114" y="17"/>
                        <a:pt x="114" y="17"/>
                      </a:cubicBezTo>
                      <a:cubicBezTo>
                        <a:pt x="114" y="17"/>
                        <a:pt x="113" y="19"/>
                        <a:pt x="113" y="19"/>
                      </a:cubicBezTo>
                      <a:cubicBezTo>
                        <a:pt x="114" y="20"/>
                        <a:pt x="115" y="19"/>
                        <a:pt x="115" y="19"/>
                      </a:cubicBezTo>
                      <a:cubicBezTo>
                        <a:pt x="116" y="18"/>
                        <a:pt x="117" y="18"/>
                        <a:pt x="117" y="18"/>
                      </a:cubicBezTo>
                      <a:cubicBezTo>
                        <a:pt x="119" y="18"/>
                        <a:pt x="119" y="18"/>
                        <a:pt x="119" y="18"/>
                      </a:cubicBezTo>
                      <a:cubicBezTo>
                        <a:pt x="119" y="18"/>
                        <a:pt x="121" y="18"/>
                        <a:pt x="121" y="18"/>
                      </a:cubicBezTo>
                      <a:cubicBezTo>
                        <a:pt x="121" y="18"/>
                        <a:pt x="122" y="19"/>
                        <a:pt x="123" y="19"/>
                      </a:cubicBezTo>
                      <a:cubicBezTo>
                        <a:pt x="123" y="20"/>
                        <a:pt x="126" y="21"/>
                        <a:pt x="126" y="21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23"/>
                        <a:pt x="124" y="25"/>
                        <a:pt x="125" y="25"/>
                      </a:cubicBezTo>
                      <a:cubicBezTo>
                        <a:pt x="125" y="25"/>
                        <a:pt x="126" y="24"/>
                        <a:pt x="126" y="24"/>
                      </a:cubicBezTo>
                      <a:cubicBezTo>
                        <a:pt x="127" y="24"/>
                        <a:pt x="128" y="23"/>
                        <a:pt x="128" y="23"/>
                      </a:cubicBezTo>
                      <a:cubicBezTo>
                        <a:pt x="128" y="23"/>
                        <a:pt x="128" y="22"/>
                        <a:pt x="128" y="22"/>
                      </a:cubicBezTo>
                      <a:cubicBezTo>
                        <a:pt x="128" y="23"/>
                        <a:pt x="130" y="24"/>
                        <a:pt x="130" y="24"/>
                      </a:cubicBezTo>
                      <a:cubicBezTo>
                        <a:pt x="130" y="24"/>
                        <a:pt x="131" y="26"/>
                        <a:pt x="131" y="26"/>
                      </a:cubicBezTo>
                      <a:cubicBezTo>
                        <a:pt x="131" y="26"/>
                        <a:pt x="133" y="25"/>
                        <a:pt x="133" y="25"/>
                      </a:cubicBezTo>
                      <a:cubicBezTo>
                        <a:pt x="133" y="25"/>
                        <a:pt x="133" y="25"/>
                        <a:pt x="134" y="25"/>
                      </a:cubicBezTo>
                      <a:cubicBezTo>
                        <a:pt x="135" y="25"/>
                        <a:pt x="135" y="25"/>
                        <a:pt x="135" y="25"/>
                      </a:cubicBezTo>
                      <a:cubicBezTo>
                        <a:pt x="136" y="26"/>
                        <a:pt x="139" y="26"/>
                        <a:pt x="139" y="26"/>
                      </a:cubicBezTo>
                      <a:cubicBezTo>
                        <a:pt x="142" y="24"/>
                        <a:pt x="142" y="24"/>
                        <a:pt x="142" y="24"/>
                      </a:cubicBezTo>
                      <a:cubicBezTo>
                        <a:pt x="143" y="21"/>
                        <a:pt x="143" y="21"/>
                        <a:pt x="143" y="21"/>
                      </a:cubicBezTo>
                      <a:cubicBezTo>
                        <a:pt x="143" y="20"/>
                        <a:pt x="143" y="20"/>
                        <a:pt x="143" y="20"/>
                      </a:cubicBezTo>
                      <a:cubicBezTo>
                        <a:pt x="143" y="20"/>
                        <a:pt x="145" y="19"/>
                        <a:pt x="145" y="19"/>
                      </a:cubicBezTo>
                      <a:cubicBezTo>
                        <a:pt x="145" y="19"/>
                        <a:pt x="146" y="19"/>
                        <a:pt x="146" y="20"/>
                      </a:cubicBezTo>
                      <a:cubicBezTo>
                        <a:pt x="146" y="20"/>
                        <a:pt x="148" y="22"/>
                        <a:pt x="148" y="22"/>
                      </a:cubicBezTo>
                      <a:cubicBezTo>
                        <a:pt x="148" y="22"/>
                        <a:pt x="150" y="22"/>
                        <a:pt x="150" y="22"/>
                      </a:cubicBezTo>
                      <a:cubicBezTo>
                        <a:pt x="151" y="22"/>
                        <a:pt x="151" y="21"/>
                        <a:pt x="152" y="22"/>
                      </a:cubicBezTo>
                      <a:cubicBezTo>
                        <a:pt x="152" y="23"/>
                        <a:pt x="152" y="24"/>
                        <a:pt x="153" y="24"/>
                      </a:cubicBezTo>
                      <a:cubicBezTo>
                        <a:pt x="153" y="24"/>
                        <a:pt x="154" y="24"/>
                        <a:pt x="154" y="24"/>
                      </a:cubicBezTo>
                      <a:cubicBezTo>
                        <a:pt x="155" y="25"/>
                        <a:pt x="157" y="25"/>
                        <a:pt x="157" y="25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2"/>
                        <a:pt x="159" y="23"/>
                      </a:cubicBezTo>
                      <a:cubicBezTo>
                        <a:pt x="160" y="23"/>
                        <a:pt x="160" y="25"/>
                        <a:pt x="160" y="25"/>
                      </a:cubicBezTo>
                      <a:cubicBezTo>
                        <a:pt x="160" y="25"/>
                        <a:pt x="161" y="26"/>
                        <a:pt x="161" y="26"/>
                      </a:cubicBezTo>
                      <a:cubicBezTo>
                        <a:pt x="161" y="26"/>
                        <a:pt x="164" y="27"/>
                        <a:pt x="164" y="27"/>
                      </a:cubicBezTo>
                      <a:cubicBezTo>
                        <a:pt x="164" y="27"/>
                        <a:pt x="166" y="26"/>
                        <a:pt x="166" y="26"/>
                      </a:cubicBezTo>
                      <a:cubicBezTo>
                        <a:pt x="167" y="26"/>
                        <a:pt x="167" y="28"/>
                        <a:pt x="167" y="28"/>
                      </a:cubicBezTo>
                      <a:cubicBezTo>
                        <a:pt x="167" y="28"/>
                        <a:pt x="167" y="29"/>
                        <a:pt x="167" y="29"/>
                      </a:cubicBezTo>
                      <a:cubicBezTo>
                        <a:pt x="166" y="30"/>
                        <a:pt x="166" y="30"/>
                        <a:pt x="167" y="30"/>
                      </a:cubicBezTo>
                      <a:cubicBezTo>
                        <a:pt x="167" y="31"/>
                        <a:pt x="168" y="32"/>
                        <a:pt x="168" y="32"/>
                      </a:cubicBezTo>
                      <a:cubicBezTo>
                        <a:pt x="168" y="32"/>
                        <a:pt x="167" y="34"/>
                        <a:pt x="167" y="34"/>
                      </a:cubicBezTo>
                      <a:cubicBezTo>
                        <a:pt x="167" y="35"/>
                        <a:pt x="166" y="36"/>
                        <a:pt x="166" y="36"/>
                      </a:cubicBezTo>
                      <a:cubicBezTo>
                        <a:pt x="165" y="37"/>
                        <a:pt x="165" y="37"/>
                        <a:pt x="165" y="37"/>
                      </a:cubicBezTo>
                      <a:cubicBezTo>
                        <a:pt x="165" y="38"/>
                        <a:pt x="165" y="38"/>
                        <a:pt x="165" y="38"/>
                      </a:cubicBezTo>
                      <a:cubicBezTo>
                        <a:pt x="165" y="39"/>
                        <a:pt x="165" y="39"/>
                        <a:pt x="165" y="39"/>
                      </a:cubicBezTo>
                      <a:cubicBezTo>
                        <a:pt x="165" y="39"/>
                        <a:pt x="165" y="40"/>
                        <a:pt x="165" y="40"/>
                      </a:cubicBezTo>
                      <a:cubicBezTo>
                        <a:pt x="164" y="40"/>
                        <a:pt x="165" y="42"/>
                        <a:pt x="165" y="42"/>
                      </a:cubicBezTo>
                      <a:cubicBezTo>
                        <a:pt x="166" y="43"/>
                        <a:pt x="166" y="43"/>
                        <a:pt x="166" y="43"/>
                      </a:cubicBezTo>
                      <a:cubicBezTo>
                        <a:pt x="166" y="43"/>
                        <a:pt x="168" y="42"/>
                        <a:pt x="168" y="42"/>
                      </a:cubicBezTo>
                      <a:cubicBezTo>
                        <a:pt x="168" y="42"/>
                        <a:pt x="171" y="43"/>
                        <a:pt x="171" y="43"/>
                      </a:cubicBezTo>
                      <a:cubicBezTo>
                        <a:pt x="171" y="43"/>
                        <a:pt x="173" y="44"/>
                        <a:pt x="173" y="45"/>
                      </a:cubicBezTo>
                      <a:cubicBezTo>
                        <a:pt x="174" y="45"/>
                        <a:pt x="176" y="47"/>
                        <a:pt x="176" y="47"/>
                      </a:cubicBezTo>
                      <a:cubicBezTo>
                        <a:pt x="178" y="50"/>
                        <a:pt x="178" y="50"/>
                        <a:pt x="178" y="50"/>
                      </a:cubicBez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4" y="55"/>
                        <a:pt x="174" y="55"/>
                        <a:pt x="174" y="55"/>
                      </a:cubicBezTo>
                      <a:cubicBezTo>
                        <a:pt x="172" y="56"/>
                        <a:pt x="172" y="56"/>
                        <a:pt x="172" y="56"/>
                      </a:cubicBezTo>
                      <a:cubicBezTo>
                        <a:pt x="172" y="56"/>
                        <a:pt x="171" y="58"/>
                        <a:pt x="171" y="58"/>
                      </a:cubicBezTo>
                      <a:cubicBezTo>
                        <a:pt x="171" y="58"/>
                        <a:pt x="169" y="59"/>
                        <a:pt x="169" y="59"/>
                      </a:cubicBezTo>
                      <a:cubicBezTo>
                        <a:pt x="168" y="59"/>
                        <a:pt x="168" y="59"/>
                        <a:pt x="168" y="59"/>
                      </a:cubicBezTo>
                      <a:cubicBezTo>
                        <a:pt x="165" y="62"/>
                        <a:pt x="165" y="62"/>
                        <a:pt x="165" y="62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1" y="64"/>
                        <a:pt x="161" y="64"/>
                        <a:pt x="161" y="64"/>
                      </a:cubicBezTo>
                      <a:cubicBezTo>
                        <a:pt x="160" y="64"/>
                        <a:pt x="160" y="64"/>
                        <a:pt x="160" y="64"/>
                      </a:cubicBezTo>
                      <a:cubicBezTo>
                        <a:pt x="158" y="66"/>
                        <a:pt x="158" y="66"/>
                        <a:pt x="158" y="66"/>
                      </a:cubicBezTo>
                      <a:cubicBezTo>
                        <a:pt x="156" y="65"/>
                        <a:pt x="156" y="65"/>
                        <a:pt x="156" y="65"/>
                      </a:cubicBezTo>
                      <a:cubicBezTo>
                        <a:pt x="153" y="66"/>
                        <a:pt x="153" y="66"/>
                        <a:pt x="153" y="66"/>
                      </a:cubicBezTo>
                      <a:cubicBezTo>
                        <a:pt x="153" y="67"/>
                        <a:pt x="153" y="67"/>
                        <a:pt x="153" y="67"/>
                      </a:cubicBezTo>
                      <a:cubicBezTo>
                        <a:pt x="149" y="69"/>
                        <a:pt x="149" y="69"/>
                        <a:pt x="149" y="69"/>
                      </a:cubicBezTo>
                      <a:cubicBezTo>
                        <a:pt x="148" y="72"/>
                        <a:pt x="148" y="72"/>
                        <a:pt x="148" y="72"/>
                      </a:cubicBezTo>
                      <a:cubicBezTo>
                        <a:pt x="148" y="72"/>
                        <a:pt x="146" y="72"/>
                        <a:pt x="146" y="73"/>
                      </a:cubicBezTo>
                      <a:cubicBezTo>
                        <a:pt x="145" y="73"/>
                        <a:pt x="144" y="74"/>
                        <a:pt x="144" y="74"/>
                      </a:cubicBezTo>
                      <a:cubicBezTo>
                        <a:pt x="142" y="73"/>
                        <a:pt x="142" y="73"/>
                        <a:pt x="142" y="73"/>
                      </a:cubicBezTo>
                      <a:cubicBezTo>
                        <a:pt x="141" y="74"/>
                        <a:pt x="141" y="74"/>
                        <a:pt x="141" y="74"/>
                      </a:cubicBezTo>
                      <a:cubicBezTo>
                        <a:pt x="141" y="76"/>
                        <a:pt x="141" y="76"/>
                        <a:pt x="141" y="76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42" y="76"/>
                        <a:pt x="142" y="78"/>
                        <a:pt x="142" y="78"/>
                      </a:cubicBezTo>
                      <a:cubicBezTo>
                        <a:pt x="142" y="79"/>
                        <a:pt x="142" y="81"/>
                        <a:pt x="142" y="81"/>
                      </a:cubicBezTo>
                      <a:cubicBezTo>
                        <a:pt x="144" y="82"/>
                        <a:pt x="144" y="82"/>
                        <a:pt x="144" y="82"/>
                      </a:cubicBezTo>
                      <a:cubicBezTo>
                        <a:pt x="144" y="82"/>
                        <a:pt x="144" y="85"/>
                        <a:pt x="143" y="85"/>
                      </a:cubicBezTo>
                      <a:cubicBezTo>
                        <a:pt x="143" y="85"/>
                        <a:pt x="141" y="86"/>
                        <a:pt x="141" y="86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cubicBezTo>
                        <a:pt x="142" y="89"/>
                        <a:pt x="142" y="89"/>
                        <a:pt x="142" y="89"/>
                      </a:cubicBezTo>
                      <a:cubicBezTo>
                        <a:pt x="142" y="89"/>
                        <a:pt x="142" y="92"/>
                        <a:pt x="141" y="92"/>
                      </a:cubicBezTo>
                      <a:cubicBezTo>
                        <a:pt x="141" y="93"/>
                        <a:pt x="140" y="95"/>
                        <a:pt x="140" y="95"/>
                      </a:cubicBezTo>
                      <a:cubicBezTo>
                        <a:pt x="139" y="96"/>
                        <a:pt x="139" y="96"/>
                        <a:pt x="139" y="96"/>
                      </a:cubicBezTo>
                      <a:cubicBezTo>
                        <a:pt x="138" y="98"/>
                        <a:pt x="138" y="98"/>
                        <a:pt x="138" y="98"/>
                      </a:cubicBezTo>
                      <a:cubicBezTo>
                        <a:pt x="139" y="99"/>
                        <a:pt x="139" y="99"/>
                        <a:pt x="139" y="99"/>
                      </a:cubicBezTo>
                      <a:cubicBezTo>
                        <a:pt x="139" y="102"/>
                        <a:pt x="139" y="102"/>
                        <a:pt x="139" y="102"/>
                      </a:cubicBezTo>
                      <a:cubicBezTo>
                        <a:pt x="137" y="103"/>
                        <a:pt x="137" y="103"/>
                        <a:pt x="137" y="103"/>
                      </a:cubicBezTo>
                      <a:cubicBezTo>
                        <a:pt x="136" y="106"/>
                        <a:pt x="136" y="106"/>
                        <a:pt x="136" y="106"/>
                      </a:cubicBezTo>
                      <a:cubicBezTo>
                        <a:pt x="137" y="107"/>
                        <a:pt x="137" y="107"/>
                        <a:pt x="137" y="107"/>
                      </a:cubicBezTo>
                      <a:cubicBezTo>
                        <a:pt x="138" y="109"/>
                        <a:pt x="138" y="109"/>
                        <a:pt x="138" y="109"/>
                      </a:cubicBezTo>
                      <a:cubicBezTo>
                        <a:pt x="137" y="111"/>
                        <a:pt x="137" y="111"/>
                        <a:pt x="137" y="111"/>
                      </a:cubicBezTo>
                      <a:cubicBezTo>
                        <a:pt x="136" y="112"/>
                        <a:pt x="136" y="112"/>
                        <a:pt x="136" y="112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33" y="114"/>
                        <a:pt x="133" y="114"/>
                        <a:pt x="133" y="114"/>
                      </a:cubicBezTo>
                      <a:cubicBezTo>
                        <a:pt x="131" y="114"/>
                        <a:pt x="131" y="114"/>
                        <a:pt x="131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28" y="116"/>
                        <a:pt x="128" y="116"/>
                        <a:pt x="128" y="116"/>
                      </a:cubicBezTo>
                      <a:cubicBezTo>
                        <a:pt x="127" y="116"/>
                        <a:pt x="127" y="116"/>
                        <a:pt x="127" y="116"/>
                      </a:cubicBezTo>
                      <a:cubicBezTo>
                        <a:pt x="126" y="117"/>
                        <a:pt x="126" y="117"/>
                        <a:pt x="126" y="117"/>
                      </a:cubicBezTo>
                      <a:cubicBezTo>
                        <a:pt x="126" y="119"/>
                        <a:pt x="126" y="119"/>
                        <a:pt x="126" y="119"/>
                      </a:cubicBezTo>
                      <a:cubicBezTo>
                        <a:pt x="126" y="119"/>
                        <a:pt x="126" y="120"/>
                        <a:pt x="126" y="120"/>
                      </a:cubicBezTo>
                      <a:cubicBezTo>
                        <a:pt x="127" y="120"/>
                        <a:pt x="127" y="121"/>
                        <a:pt x="127" y="121"/>
                      </a:cubicBezTo>
                      <a:cubicBezTo>
                        <a:pt x="128" y="123"/>
                        <a:pt x="128" y="123"/>
                        <a:pt x="128" y="123"/>
                      </a:cubicBez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30" y="128"/>
                        <a:pt x="130" y="128"/>
                        <a:pt x="130" y="128"/>
                      </a:cubicBezTo>
                      <a:cubicBezTo>
                        <a:pt x="130" y="128"/>
                        <a:pt x="129" y="130"/>
                        <a:pt x="129" y="130"/>
                      </a:cubicBezTo>
                      <a:cubicBezTo>
                        <a:pt x="129" y="130"/>
                        <a:pt x="128" y="132"/>
                        <a:pt x="128" y="132"/>
                      </a:cubicBezTo>
                      <a:cubicBezTo>
                        <a:pt x="127" y="134"/>
                        <a:pt x="127" y="134"/>
                        <a:pt x="127" y="134"/>
                      </a:cubicBezTo>
                      <a:cubicBezTo>
                        <a:pt x="126" y="136"/>
                        <a:pt x="126" y="136"/>
                        <a:pt x="126" y="136"/>
                      </a:cubicBezTo>
                      <a:cubicBezTo>
                        <a:pt x="125" y="137"/>
                        <a:pt x="125" y="137"/>
                        <a:pt x="125" y="137"/>
                      </a:cubicBezTo>
                      <a:cubicBezTo>
                        <a:pt x="123" y="137"/>
                        <a:pt x="123" y="137"/>
                        <a:pt x="123" y="137"/>
                      </a:cubicBezTo>
                      <a:cubicBezTo>
                        <a:pt x="123" y="138"/>
                        <a:pt x="123" y="138"/>
                        <a:pt x="123" y="138"/>
                      </a:cubicBezTo>
                      <a:cubicBezTo>
                        <a:pt x="122" y="140"/>
                        <a:pt x="122" y="140"/>
                        <a:pt x="122" y="140"/>
                      </a:cubicBezTo>
                      <a:cubicBezTo>
                        <a:pt x="122" y="141"/>
                        <a:pt x="122" y="141"/>
                        <a:pt x="122" y="141"/>
                      </a:cubicBezTo>
                      <a:cubicBezTo>
                        <a:pt x="121" y="141"/>
                        <a:pt x="121" y="141"/>
                        <a:pt x="121" y="141"/>
                      </a:cubicBezTo>
                      <a:cubicBezTo>
                        <a:pt x="121" y="143"/>
                        <a:pt x="121" y="143"/>
                        <a:pt x="121" y="143"/>
                      </a:cubicBezTo>
                      <a:cubicBezTo>
                        <a:pt x="120" y="144"/>
                        <a:pt x="120" y="144"/>
                        <a:pt x="120" y="144"/>
                      </a:cubicBezTo>
                      <a:cubicBezTo>
                        <a:pt x="120" y="144"/>
                        <a:pt x="119" y="144"/>
                        <a:pt x="119" y="144"/>
                      </a:cubicBezTo>
                      <a:cubicBezTo>
                        <a:pt x="118" y="144"/>
                        <a:pt x="117" y="145"/>
                        <a:pt x="117" y="145"/>
                      </a:cubicBezTo>
                      <a:cubicBezTo>
                        <a:pt x="117" y="145"/>
                        <a:pt x="115" y="145"/>
                        <a:pt x="115" y="144"/>
                      </a:cubicBezTo>
                      <a:cubicBezTo>
                        <a:pt x="115" y="144"/>
                        <a:pt x="114" y="145"/>
                        <a:pt x="113" y="144"/>
                      </a:cubicBezTo>
                      <a:cubicBezTo>
                        <a:pt x="113" y="144"/>
                        <a:pt x="112" y="143"/>
                        <a:pt x="112" y="143"/>
                      </a:cubicBezTo>
                      <a:cubicBezTo>
                        <a:pt x="111" y="143"/>
                        <a:pt x="111" y="143"/>
                        <a:pt x="111" y="143"/>
                      </a:cubicBezTo>
                      <a:cubicBezTo>
                        <a:pt x="109" y="143"/>
                        <a:pt x="109" y="143"/>
                        <a:pt x="109" y="143"/>
                      </a:cubicBezTo>
                      <a:cubicBezTo>
                        <a:pt x="106" y="143"/>
                        <a:pt x="106" y="143"/>
                        <a:pt x="106" y="143"/>
                      </a:cubicBezTo>
                      <a:cubicBezTo>
                        <a:pt x="104" y="143"/>
                        <a:pt x="104" y="143"/>
                        <a:pt x="104" y="143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3" y="143"/>
                        <a:pt x="103" y="143"/>
                        <a:pt x="103" y="143"/>
                      </a:cubicBezTo>
                      <a:cubicBezTo>
                        <a:pt x="102" y="141"/>
                        <a:pt x="102" y="141"/>
                        <a:pt x="102" y="141"/>
                      </a:cubicBezTo>
                      <a:cubicBezTo>
                        <a:pt x="100" y="141"/>
                        <a:pt x="100" y="141"/>
                        <a:pt x="100" y="141"/>
                      </a:cubicBezTo>
                      <a:cubicBezTo>
                        <a:pt x="98" y="141"/>
                        <a:pt x="98" y="141"/>
                        <a:pt x="98" y="141"/>
                      </a:cubicBezTo>
                      <a:cubicBezTo>
                        <a:pt x="98" y="141"/>
                        <a:pt x="98" y="142"/>
                        <a:pt x="99" y="143"/>
                      </a:cubicBezTo>
                      <a:cubicBezTo>
                        <a:pt x="99" y="143"/>
                        <a:pt x="100" y="145"/>
                        <a:pt x="100" y="145"/>
                      </a:cubicBezTo>
                      <a:cubicBezTo>
                        <a:pt x="100" y="145"/>
                        <a:pt x="100" y="147"/>
                        <a:pt x="100" y="147"/>
                      </a:cubicBezTo>
                      <a:cubicBezTo>
                        <a:pt x="100" y="147"/>
                        <a:pt x="102" y="149"/>
                        <a:pt x="102" y="149"/>
                      </a:cubicBezTo>
                      <a:cubicBezTo>
                        <a:pt x="102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3" y="152"/>
                        <a:pt x="105" y="153"/>
                        <a:pt x="105" y="153"/>
                      </a:cubicBezTo>
                      <a:cubicBezTo>
                        <a:pt x="105" y="155"/>
                        <a:pt x="105" y="155"/>
                        <a:pt x="105" y="155"/>
                      </a:cubicBezTo>
                      <a:cubicBezTo>
                        <a:pt x="104" y="156"/>
                        <a:pt x="104" y="156"/>
                        <a:pt x="104" y="156"/>
                      </a:cubicBezTo>
                      <a:cubicBezTo>
                        <a:pt x="103" y="157"/>
                        <a:pt x="103" y="157"/>
                        <a:pt x="103" y="157"/>
                      </a:cubicBezTo>
                      <a:cubicBezTo>
                        <a:pt x="104" y="159"/>
                        <a:pt x="104" y="159"/>
                        <a:pt x="104" y="159"/>
                      </a:cubicBezTo>
                      <a:cubicBezTo>
                        <a:pt x="104" y="161"/>
                        <a:pt x="104" y="161"/>
                        <a:pt x="104" y="161"/>
                      </a:cubicBezTo>
                      <a:cubicBezTo>
                        <a:pt x="105" y="162"/>
                        <a:pt x="105" y="162"/>
                        <a:pt x="105" y="162"/>
                      </a:cubicBezTo>
                      <a:cubicBezTo>
                        <a:pt x="105" y="163"/>
                        <a:pt x="105" y="163"/>
                        <a:pt x="105" y="163"/>
                      </a:cubicBezTo>
                      <a:cubicBezTo>
                        <a:pt x="104" y="164"/>
                        <a:pt x="104" y="164"/>
                        <a:pt x="104" y="164"/>
                      </a:cubicBezTo>
                      <a:cubicBezTo>
                        <a:pt x="104" y="166"/>
                        <a:pt x="104" y="166"/>
                        <a:pt x="104" y="166"/>
                      </a:cubicBezTo>
                      <a:cubicBezTo>
                        <a:pt x="105" y="168"/>
                        <a:pt x="105" y="168"/>
                        <a:pt x="105" y="168"/>
                      </a:cubicBezTo>
                      <a:cubicBezTo>
                        <a:pt x="106" y="170"/>
                        <a:pt x="106" y="170"/>
                        <a:pt x="106" y="170"/>
                      </a:cubicBezTo>
                      <a:cubicBezTo>
                        <a:pt x="108" y="170"/>
                        <a:pt x="108" y="170"/>
                        <a:pt x="108" y="170"/>
                      </a:cubicBezTo>
                      <a:cubicBezTo>
                        <a:pt x="108" y="172"/>
                        <a:pt x="108" y="172"/>
                        <a:pt x="108" y="172"/>
                      </a:cubicBezTo>
                      <a:cubicBezTo>
                        <a:pt x="107" y="173"/>
                        <a:pt x="107" y="173"/>
                        <a:pt x="107" y="173"/>
                      </a:cubicBezTo>
                      <a:cubicBezTo>
                        <a:pt x="107" y="173"/>
                        <a:pt x="107" y="174"/>
                        <a:pt x="107" y="174"/>
                      </a:cubicBezTo>
                      <a:cubicBezTo>
                        <a:pt x="108" y="174"/>
                        <a:pt x="109" y="175"/>
                        <a:pt x="109" y="175"/>
                      </a:cubicBezTo>
                      <a:cubicBezTo>
                        <a:pt x="111" y="174"/>
                        <a:pt x="111" y="174"/>
                        <a:pt x="111" y="174"/>
                      </a:cubicBezTo>
                      <a:cubicBezTo>
                        <a:pt x="111" y="174"/>
                        <a:pt x="112" y="174"/>
                        <a:pt x="112" y="174"/>
                      </a:cubicBezTo>
                      <a:cubicBezTo>
                        <a:pt x="112" y="175"/>
                        <a:pt x="113" y="177"/>
                        <a:pt x="113" y="177"/>
                      </a:cubicBezTo>
                      <a:cubicBezTo>
                        <a:pt x="114" y="178"/>
                        <a:pt x="114" y="178"/>
                        <a:pt x="114" y="178"/>
                      </a:cubicBezTo>
                      <a:cubicBezTo>
                        <a:pt x="114" y="180"/>
                        <a:pt x="114" y="180"/>
                        <a:pt x="114" y="180"/>
                      </a:cubicBezTo>
                      <a:cubicBezTo>
                        <a:pt x="112" y="182"/>
                        <a:pt x="112" y="182"/>
                        <a:pt x="112" y="182"/>
                      </a:cubicBezTo>
                      <a:cubicBezTo>
                        <a:pt x="110" y="184"/>
                        <a:pt x="110" y="184"/>
                        <a:pt x="110" y="184"/>
                      </a:cubicBezTo>
                      <a:cubicBezTo>
                        <a:pt x="109" y="185"/>
                        <a:pt x="109" y="185"/>
                        <a:pt x="109" y="185"/>
                      </a:cubicBezTo>
                      <a:cubicBezTo>
                        <a:pt x="109" y="187"/>
                        <a:pt x="109" y="187"/>
                        <a:pt x="109" y="187"/>
                      </a:cubicBezTo>
                      <a:cubicBezTo>
                        <a:pt x="108" y="188"/>
                        <a:pt x="108" y="188"/>
                        <a:pt x="108" y="188"/>
                      </a:cubicBezTo>
                      <a:cubicBezTo>
                        <a:pt x="106" y="189"/>
                        <a:pt x="106" y="189"/>
                        <a:pt x="106" y="189"/>
                      </a:cubicBezTo>
                      <a:cubicBezTo>
                        <a:pt x="104" y="190"/>
                        <a:pt x="104" y="190"/>
                        <a:pt x="104" y="190"/>
                      </a:cubicBezTo>
                      <a:cubicBezTo>
                        <a:pt x="103" y="190"/>
                        <a:pt x="103" y="190"/>
                        <a:pt x="103" y="190"/>
                      </a:cubicBezTo>
                      <a:cubicBezTo>
                        <a:pt x="102" y="191"/>
                        <a:pt x="102" y="191"/>
                        <a:pt x="102" y="191"/>
                      </a:cubicBezTo>
                      <a:cubicBezTo>
                        <a:pt x="99" y="192"/>
                        <a:pt x="99" y="192"/>
                        <a:pt x="99" y="192"/>
                      </a:cubicBezTo>
                      <a:cubicBezTo>
                        <a:pt x="98" y="192"/>
                        <a:pt x="98" y="192"/>
                        <a:pt x="98" y="192"/>
                      </a:cubicBezTo>
                      <a:cubicBezTo>
                        <a:pt x="96" y="196"/>
                        <a:pt x="96" y="196"/>
                        <a:pt x="96" y="196"/>
                      </a:cubicBezTo>
                      <a:cubicBezTo>
                        <a:pt x="96" y="196"/>
                        <a:pt x="96" y="198"/>
                        <a:pt x="96" y="198"/>
                      </a:cubicBezTo>
                      <a:cubicBezTo>
                        <a:pt x="96" y="198"/>
                        <a:pt x="97" y="199"/>
                        <a:pt x="97" y="199"/>
                      </a:cubicBezTo>
                      <a:cubicBezTo>
                        <a:pt x="97" y="199"/>
                        <a:pt x="95" y="201"/>
                        <a:pt x="95" y="201"/>
                      </a:cubicBezTo>
                      <a:cubicBezTo>
                        <a:pt x="95" y="201"/>
                        <a:pt x="93" y="202"/>
                        <a:pt x="93" y="202"/>
                      </a:cubicBezTo>
                      <a:cubicBezTo>
                        <a:pt x="92" y="204"/>
                        <a:pt x="92" y="204"/>
                        <a:pt x="92" y="204"/>
                      </a:cubicBezTo>
                      <a:cubicBezTo>
                        <a:pt x="93" y="205"/>
                        <a:pt x="93" y="205"/>
                        <a:pt x="93" y="205"/>
                      </a:cubicBezTo>
                      <a:cubicBezTo>
                        <a:pt x="91" y="205"/>
                        <a:pt x="91" y="205"/>
                        <a:pt x="91" y="205"/>
                      </a:cubicBezTo>
                      <a:cubicBezTo>
                        <a:pt x="92" y="207"/>
                        <a:pt x="92" y="207"/>
                        <a:pt x="92" y="207"/>
                      </a:cubicBezTo>
                      <a:cubicBezTo>
                        <a:pt x="91" y="208"/>
                        <a:pt x="91" y="208"/>
                        <a:pt x="91" y="208"/>
                      </a:cubicBezTo>
                      <a:cubicBezTo>
                        <a:pt x="92" y="209"/>
                        <a:pt x="92" y="209"/>
                        <a:pt x="92" y="209"/>
                      </a:cubicBezTo>
                      <a:cubicBezTo>
                        <a:pt x="92" y="209"/>
                        <a:pt x="93" y="212"/>
                        <a:pt x="93" y="212"/>
                      </a:cubicBezTo>
                      <a:cubicBezTo>
                        <a:pt x="93" y="213"/>
                        <a:pt x="94" y="214"/>
                        <a:pt x="94" y="214"/>
                      </a:cubicBezTo>
                      <a:cubicBezTo>
                        <a:pt x="94" y="214"/>
                        <a:pt x="95" y="215"/>
                        <a:pt x="95" y="215"/>
                      </a:cubicBezTo>
                      <a:cubicBezTo>
                        <a:pt x="95" y="216"/>
                        <a:pt x="95" y="217"/>
                        <a:pt x="95" y="218"/>
                      </a:cubicBezTo>
                      <a:cubicBezTo>
                        <a:pt x="95" y="219"/>
                        <a:pt x="96" y="221"/>
                        <a:pt x="96" y="221"/>
                      </a:cubicBezTo>
                      <a:cubicBezTo>
                        <a:pt x="97" y="223"/>
                        <a:pt x="97" y="223"/>
                        <a:pt x="97" y="223"/>
                      </a:cubicBezTo>
                      <a:cubicBezTo>
                        <a:pt x="97" y="223"/>
                        <a:pt x="97" y="224"/>
                        <a:pt x="97" y="224"/>
                      </a:cubicBezTo>
                      <a:cubicBezTo>
                        <a:pt x="98" y="224"/>
                        <a:pt x="100" y="224"/>
                        <a:pt x="100" y="224"/>
                      </a:cubicBezTo>
                      <a:cubicBezTo>
                        <a:pt x="100" y="224"/>
                        <a:pt x="102" y="224"/>
                        <a:pt x="102" y="224"/>
                      </a:cubicBezTo>
                      <a:cubicBezTo>
                        <a:pt x="102" y="224"/>
                        <a:pt x="103" y="223"/>
                        <a:pt x="104" y="224"/>
                      </a:cubicBezTo>
                      <a:cubicBezTo>
                        <a:pt x="104" y="224"/>
                        <a:pt x="104" y="225"/>
                        <a:pt x="104" y="225"/>
                      </a:cubicBezTo>
                      <a:cubicBezTo>
                        <a:pt x="104" y="225"/>
                        <a:pt x="104" y="226"/>
                        <a:pt x="104" y="226"/>
                      </a:cubicBezTo>
                      <a:cubicBezTo>
                        <a:pt x="100" y="230"/>
                        <a:pt x="100" y="230"/>
                        <a:pt x="100" y="230"/>
                      </a:cubicBezTo>
                      <a:cubicBezTo>
                        <a:pt x="100" y="233"/>
                        <a:pt x="100" y="233"/>
                        <a:pt x="100" y="233"/>
                      </a:cubicBezTo>
                      <a:cubicBezTo>
                        <a:pt x="100" y="233"/>
                        <a:pt x="99" y="233"/>
                        <a:pt x="99" y="233"/>
                      </a:cubicBezTo>
                      <a:cubicBezTo>
                        <a:pt x="98" y="233"/>
                        <a:pt x="97" y="233"/>
                        <a:pt x="97" y="233"/>
                      </a:cubicBezTo>
                      <a:cubicBezTo>
                        <a:pt x="95" y="231"/>
                        <a:pt x="95" y="231"/>
                        <a:pt x="95" y="231"/>
                      </a:cubicBezTo>
                      <a:cubicBezTo>
                        <a:pt x="93" y="232"/>
                        <a:pt x="93" y="232"/>
                        <a:pt x="93" y="232"/>
                      </a:cubicBezTo>
                      <a:cubicBezTo>
                        <a:pt x="93" y="233"/>
                        <a:pt x="93" y="233"/>
                        <a:pt x="93" y="233"/>
                      </a:cubicBezTo>
                      <a:cubicBezTo>
                        <a:pt x="93" y="233"/>
                        <a:pt x="91" y="233"/>
                        <a:pt x="91" y="233"/>
                      </a:cubicBezTo>
                      <a:cubicBezTo>
                        <a:pt x="91" y="233"/>
                        <a:pt x="88" y="233"/>
                        <a:pt x="88" y="233"/>
                      </a:cubicBezTo>
                      <a:cubicBezTo>
                        <a:pt x="87" y="234"/>
                        <a:pt x="87" y="234"/>
                        <a:pt x="87" y="234"/>
                      </a:cubicBezTo>
                      <a:cubicBezTo>
                        <a:pt x="86" y="238"/>
                        <a:pt x="86" y="238"/>
                        <a:pt x="86" y="238"/>
                      </a:cubicBezTo>
                      <a:cubicBezTo>
                        <a:pt x="84" y="240"/>
                        <a:pt x="84" y="240"/>
                        <a:pt x="84" y="240"/>
                      </a:cubicBezTo>
                      <a:cubicBezTo>
                        <a:pt x="82" y="241"/>
                        <a:pt x="82" y="241"/>
                        <a:pt x="82" y="241"/>
                      </a:cubicBezTo>
                      <a:cubicBezTo>
                        <a:pt x="80" y="243"/>
                        <a:pt x="80" y="243"/>
                        <a:pt x="80" y="243"/>
                      </a:cubicBezTo>
                      <a:cubicBezTo>
                        <a:pt x="77" y="244"/>
                        <a:pt x="77" y="244"/>
                        <a:pt x="77" y="244"/>
                      </a:cubicBezTo>
                      <a:cubicBezTo>
                        <a:pt x="77" y="244"/>
                        <a:pt x="76" y="245"/>
                        <a:pt x="76" y="245"/>
                      </a:cubicBezTo>
                      <a:cubicBezTo>
                        <a:pt x="76" y="246"/>
                        <a:pt x="75" y="249"/>
                        <a:pt x="75" y="249"/>
                      </a:cubicBezTo>
                      <a:cubicBezTo>
                        <a:pt x="75" y="249"/>
                        <a:pt x="73" y="250"/>
                        <a:pt x="73" y="251"/>
                      </a:cubicBezTo>
                      <a:cubicBezTo>
                        <a:pt x="73" y="251"/>
                        <a:pt x="71" y="252"/>
                        <a:pt x="71" y="252"/>
                      </a:cubicBezTo>
                      <a:cubicBezTo>
                        <a:pt x="71" y="252"/>
                        <a:pt x="71" y="254"/>
                        <a:pt x="71" y="254"/>
                      </a:cubicBezTo>
                      <a:cubicBezTo>
                        <a:pt x="71" y="254"/>
                        <a:pt x="72" y="256"/>
                        <a:pt x="72" y="256"/>
                      </a:cubicBezTo>
                      <a:cubicBezTo>
                        <a:pt x="72" y="259"/>
                        <a:pt x="72" y="259"/>
                        <a:pt x="72" y="259"/>
                      </a:cubicBezTo>
                      <a:cubicBezTo>
                        <a:pt x="72" y="261"/>
                        <a:pt x="72" y="261"/>
                        <a:pt x="72" y="261"/>
                      </a:cubicBezTo>
                      <a:cubicBezTo>
                        <a:pt x="73" y="263"/>
                        <a:pt x="73" y="263"/>
                        <a:pt x="73" y="263"/>
                      </a:cubicBezTo>
                      <a:cubicBezTo>
                        <a:pt x="72" y="265"/>
                        <a:pt x="72" y="265"/>
                        <a:pt x="72" y="265"/>
                      </a:cubicBezTo>
                      <a:cubicBezTo>
                        <a:pt x="71" y="268"/>
                        <a:pt x="71" y="268"/>
                        <a:pt x="71" y="268"/>
                      </a:cubicBezTo>
                      <a:cubicBezTo>
                        <a:pt x="71" y="269"/>
                        <a:pt x="71" y="269"/>
                        <a:pt x="71" y="269"/>
                      </a:cubicBezTo>
                      <a:cubicBezTo>
                        <a:pt x="71" y="271"/>
                        <a:pt x="71" y="271"/>
                        <a:pt x="71" y="271"/>
                      </a:cubicBezTo>
                      <a:cubicBezTo>
                        <a:pt x="71" y="275"/>
                        <a:pt x="71" y="275"/>
                        <a:pt x="71" y="275"/>
                      </a:cubicBezTo>
                      <a:cubicBezTo>
                        <a:pt x="68" y="274"/>
                        <a:pt x="68" y="274"/>
                        <a:pt x="68" y="274"/>
                      </a:cubicBezTo>
                      <a:cubicBezTo>
                        <a:pt x="65" y="274"/>
                        <a:pt x="65" y="274"/>
                        <a:pt x="65" y="274"/>
                      </a:cubicBezTo>
                      <a:cubicBezTo>
                        <a:pt x="62" y="275"/>
                        <a:pt x="62" y="275"/>
                        <a:pt x="62" y="275"/>
                      </a:cubicBezTo>
                      <a:cubicBezTo>
                        <a:pt x="58" y="277"/>
                        <a:pt x="58" y="277"/>
                        <a:pt x="58" y="277"/>
                      </a:cubicBezTo>
                      <a:cubicBezTo>
                        <a:pt x="52" y="278"/>
                        <a:pt x="52" y="278"/>
                        <a:pt x="52" y="278"/>
                      </a:cubicBezTo>
                      <a:cubicBezTo>
                        <a:pt x="47" y="278"/>
                        <a:pt x="47" y="278"/>
                        <a:pt x="47" y="278"/>
                      </a:cubicBezTo>
                      <a:cubicBezTo>
                        <a:pt x="44" y="277"/>
                        <a:pt x="44" y="277"/>
                        <a:pt x="44" y="277"/>
                      </a:cubicBezTo>
                      <a:cubicBezTo>
                        <a:pt x="42" y="276"/>
                        <a:pt x="42" y="276"/>
                        <a:pt x="42" y="276"/>
                      </a:cubicBezTo>
                      <a:cubicBezTo>
                        <a:pt x="40" y="274"/>
                        <a:pt x="40" y="274"/>
                        <a:pt x="40" y="274"/>
                      </a:cubicBezTo>
                      <a:cubicBezTo>
                        <a:pt x="37" y="271"/>
                        <a:pt x="37" y="271"/>
                        <a:pt x="37" y="271"/>
                      </a:cubicBezTo>
                      <a:cubicBezTo>
                        <a:pt x="34" y="271"/>
                        <a:pt x="34" y="271"/>
                        <a:pt x="34" y="271"/>
                      </a:cubicBezTo>
                      <a:cubicBezTo>
                        <a:pt x="32" y="270"/>
                        <a:pt x="32" y="270"/>
                        <a:pt x="32" y="270"/>
                      </a:cubicBezTo>
                      <a:cubicBezTo>
                        <a:pt x="30" y="269"/>
                        <a:pt x="30" y="269"/>
                        <a:pt x="30" y="269"/>
                      </a:cubicBezTo>
                      <a:cubicBezTo>
                        <a:pt x="28" y="268"/>
                        <a:pt x="28" y="268"/>
                        <a:pt x="28" y="268"/>
                      </a:cubicBezTo>
                      <a:cubicBezTo>
                        <a:pt x="26" y="268"/>
                        <a:pt x="26" y="268"/>
                        <a:pt x="26" y="268"/>
                      </a:cubicBezTo>
                      <a:cubicBezTo>
                        <a:pt x="22" y="266"/>
                        <a:pt x="22" y="266"/>
                        <a:pt x="22" y="266"/>
                      </a:cubicBezTo>
                      <a:cubicBezTo>
                        <a:pt x="18" y="264"/>
                        <a:pt x="18" y="264"/>
                        <a:pt x="18" y="264"/>
                      </a:cubicBezTo>
                      <a:cubicBezTo>
                        <a:pt x="16" y="265"/>
                        <a:pt x="16" y="265"/>
                        <a:pt x="16" y="265"/>
                      </a:cubicBezTo>
                      <a:cubicBezTo>
                        <a:pt x="16" y="266"/>
                        <a:pt x="16" y="266"/>
                        <a:pt x="16" y="266"/>
                      </a:cubicBezTo>
                      <a:cubicBezTo>
                        <a:pt x="13" y="265"/>
                        <a:pt x="13" y="265"/>
                        <a:pt x="13" y="265"/>
                      </a:cubicBezTo>
                      <a:cubicBezTo>
                        <a:pt x="11" y="265"/>
                        <a:pt x="11" y="265"/>
                        <a:pt x="11" y="265"/>
                      </a:cubicBezTo>
                      <a:cubicBezTo>
                        <a:pt x="9" y="265"/>
                        <a:pt x="9" y="265"/>
                        <a:pt x="9" y="265"/>
                      </a:cubicBezTo>
                      <a:cubicBezTo>
                        <a:pt x="5" y="266"/>
                        <a:pt x="5" y="266"/>
                        <a:pt x="5" y="266"/>
                      </a:cubicBezTo>
                      <a:cubicBezTo>
                        <a:pt x="2" y="267"/>
                        <a:pt x="2" y="267"/>
                        <a:pt x="2" y="267"/>
                      </a:cubicBezTo>
                      <a:cubicBezTo>
                        <a:pt x="0" y="266"/>
                        <a:pt x="0" y="266"/>
                        <a:pt x="0" y="266"/>
                      </a:cubicBezTo>
                      <a:cubicBezTo>
                        <a:pt x="2" y="264"/>
                        <a:pt x="2" y="264"/>
                        <a:pt x="2" y="264"/>
                      </a:cubicBezTo>
                      <a:cubicBezTo>
                        <a:pt x="4" y="261"/>
                        <a:pt x="4" y="261"/>
                        <a:pt x="4" y="261"/>
                      </a:cubicBezTo>
                      <a:cubicBezTo>
                        <a:pt x="6" y="260"/>
                        <a:pt x="6" y="260"/>
                        <a:pt x="6" y="260"/>
                      </a:cubicBezTo>
                      <a:cubicBezTo>
                        <a:pt x="7" y="257"/>
                        <a:pt x="7" y="257"/>
                        <a:pt x="7" y="257"/>
                      </a:cubicBezTo>
                      <a:cubicBezTo>
                        <a:pt x="10" y="255"/>
                        <a:pt x="10" y="255"/>
                        <a:pt x="10" y="255"/>
                      </a:cubicBezTo>
                      <a:cubicBezTo>
                        <a:pt x="10" y="252"/>
                        <a:pt x="10" y="252"/>
                        <a:pt x="10" y="252"/>
                      </a:cubicBezTo>
                      <a:cubicBezTo>
                        <a:pt x="12" y="248"/>
                        <a:pt x="12" y="248"/>
                        <a:pt x="12" y="248"/>
                      </a:cubicBezTo>
                      <a:cubicBezTo>
                        <a:pt x="12" y="248"/>
                        <a:pt x="14" y="248"/>
                        <a:pt x="14" y="247"/>
                      </a:cubicBezTo>
                      <a:cubicBezTo>
                        <a:pt x="15" y="245"/>
                        <a:pt x="15" y="244"/>
                        <a:pt x="16" y="243"/>
                      </a:cubicBezTo>
                      <a:cubicBezTo>
                        <a:pt x="16" y="242"/>
                        <a:pt x="17" y="242"/>
                        <a:pt x="17" y="241"/>
                      </a:cubicBezTo>
                      <a:cubicBezTo>
                        <a:pt x="17" y="240"/>
                        <a:pt x="16" y="237"/>
                        <a:pt x="16" y="237"/>
                      </a:cubicBezTo>
                      <a:cubicBezTo>
                        <a:pt x="16" y="237"/>
                        <a:pt x="18" y="233"/>
                        <a:pt x="18" y="233"/>
                      </a:cubicBezTo>
                      <a:cubicBezTo>
                        <a:pt x="19" y="232"/>
                        <a:pt x="19" y="228"/>
                        <a:pt x="19" y="228"/>
                      </a:cubicBezTo>
                      <a:cubicBezTo>
                        <a:pt x="19" y="228"/>
                        <a:pt x="20" y="226"/>
                        <a:pt x="21" y="225"/>
                      </a:cubicBezTo>
                      <a:cubicBezTo>
                        <a:pt x="21" y="224"/>
                        <a:pt x="21" y="221"/>
                        <a:pt x="21" y="221"/>
                      </a:cubicBezTo>
                      <a:cubicBezTo>
                        <a:pt x="19" y="218"/>
                        <a:pt x="19" y="218"/>
                        <a:pt x="19" y="218"/>
                      </a:cubicBezTo>
                      <a:cubicBezTo>
                        <a:pt x="21" y="214"/>
                        <a:pt x="21" y="214"/>
                        <a:pt x="21" y="214"/>
                      </a:cubicBezTo>
                      <a:cubicBezTo>
                        <a:pt x="24" y="209"/>
                        <a:pt x="24" y="209"/>
                        <a:pt x="24" y="209"/>
                      </a:cubicBezTo>
                      <a:cubicBezTo>
                        <a:pt x="27" y="204"/>
                        <a:pt x="27" y="204"/>
                        <a:pt x="27" y="204"/>
                      </a:cubicBezTo>
                      <a:cubicBezTo>
                        <a:pt x="28" y="199"/>
                        <a:pt x="28" y="199"/>
                        <a:pt x="28" y="199"/>
                      </a:cubicBezTo>
                      <a:cubicBezTo>
                        <a:pt x="28" y="199"/>
                        <a:pt x="28" y="197"/>
                        <a:pt x="28" y="196"/>
                      </a:cubicBezTo>
                      <a:cubicBezTo>
                        <a:pt x="28" y="196"/>
                        <a:pt x="28" y="194"/>
                        <a:pt x="28" y="194"/>
                      </a:cubicBezTo>
                      <a:cubicBezTo>
                        <a:pt x="28" y="194"/>
                        <a:pt x="28" y="192"/>
                        <a:pt x="28" y="192"/>
                      </a:cubicBezTo>
                      <a:cubicBezTo>
                        <a:pt x="28" y="192"/>
                        <a:pt x="27" y="190"/>
                        <a:pt x="27" y="190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5" y="188"/>
                        <a:pt x="25" y="188"/>
                        <a:pt x="25" y="188"/>
                      </a:cubicBezTo>
                      <a:cubicBezTo>
                        <a:pt x="25" y="188"/>
                        <a:pt x="24" y="189"/>
                        <a:pt x="23" y="188"/>
                      </a:cubicBezTo>
                      <a:cubicBezTo>
                        <a:pt x="23" y="188"/>
                        <a:pt x="19" y="188"/>
                        <a:pt x="19" y="188"/>
                      </a:cubicBezTo>
                      <a:cubicBezTo>
                        <a:pt x="17" y="189"/>
                        <a:pt x="17" y="189"/>
                        <a:pt x="17" y="189"/>
                      </a:cubicBezTo>
                      <a:cubicBezTo>
                        <a:pt x="14" y="188"/>
                        <a:pt x="14" y="188"/>
                        <a:pt x="14" y="188"/>
                      </a:cubicBezTo>
                      <a:cubicBezTo>
                        <a:pt x="14" y="188"/>
                        <a:pt x="13" y="189"/>
                        <a:pt x="12" y="189"/>
                      </a:cubicBezTo>
                      <a:cubicBezTo>
                        <a:pt x="12" y="189"/>
                        <a:pt x="11" y="189"/>
                        <a:pt x="11" y="188"/>
                      </a:cubicBezTo>
                      <a:cubicBezTo>
                        <a:pt x="11" y="188"/>
                        <a:pt x="14" y="185"/>
                        <a:pt x="14" y="185"/>
                      </a:cubicBezTo>
                      <a:cubicBezTo>
                        <a:pt x="14" y="185"/>
                        <a:pt x="14" y="185"/>
                        <a:pt x="14" y="184"/>
                      </a:cubicBezTo>
                      <a:cubicBezTo>
                        <a:pt x="14" y="183"/>
                        <a:pt x="14" y="181"/>
                        <a:pt x="14" y="181"/>
                      </a:cubicBezTo>
                      <a:cubicBezTo>
                        <a:pt x="14" y="180"/>
                        <a:pt x="13" y="177"/>
                        <a:pt x="13" y="177"/>
                      </a:cubicBezTo>
                      <a:cubicBezTo>
                        <a:pt x="13" y="177"/>
                        <a:pt x="12" y="176"/>
                        <a:pt x="13" y="175"/>
                      </a:cubicBezTo>
                      <a:cubicBezTo>
                        <a:pt x="13" y="174"/>
                        <a:pt x="14" y="174"/>
                        <a:pt x="14" y="174"/>
                      </a:cubicBezTo>
                      <a:cubicBezTo>
                        <a:pt x="12" y="173"/>
                        <a:pt x="12" y="173"/>
                        <a:pt x="12" y="173"/>
                      </a:cubicBezTo>
                      <a:cubicBezTo>
                        <a:pt x="12" y="173"/>
                        <a:pt x="12" y="173"/>
                        <a:pt x="11" y="173"/>
                      </a:cubicBezTo>
                      <a:cubicBezTo>
                        <a:pt x="10" y="174"/>
                        <a:pt x="9" y="174"/>
                        <a:pt x="9" y="174"/>
                      </a:cubicBezTo>
                      <a:cubicBezTo>
                        <a:pt x="8" y="172"/>
                        <a:pt x="8" y="172"/>
                        <a:pt x="8" y="172"/>
                      </a:cubicBezTo>
                      <a:cubicBezTo>
                        <a:pt x="8" y="172"/>
                        <a:pt x="7" y="173"/>
                        <a:pt x="7" y="172"/>
                      </a:cubicBezTo>
                      <a:cubicBezTo>
                        <a:pt x="6" y="172"/>
                        <a:pt x="4" y="171"/>
                        <a:pt x="4" y="171"/>
                      </a:cubicBezTo>
                      <a:cubicBezTo>
                        <a:pt x="4" y="171"/>
                        <a:pt x="4" y="169"/>
                        <a:pt x="4" y="169"/>
                      </a:cubicBezTo>
                      <a:cubicBezTo>
                        <a:pt x="5" y="168"/>
                        <a:pt x="5" y="168"/>
                        <a:pt x="5" y="167"/>
                      </a:cubicBezTo>
                      <a:cubicBezTo>
                        <a:pt x="5" y="166"/>
                        <a:pt x="5" y="165"/>
                        <a:pt x="6" y="164"/>
                      </a:cubicBezTo>
                      <a:cubicBezTo>
                        <a:pt x="6" y="163"/>
                        <a:pt x="7" y="162"/>
                        <a:pt x="8" y="162"/>
                      </a:cubicBezTo>
                      <a:cubicBezTo>
                        <a:pt x="9" y="161"/>
                        <a:pt x="9" y="161"/>
                        <a:pt x="9" y="161"/>
                      </a:cubicBezTo>
                      <a:cubicBezTo>
                        <a:pt x="11" y="157"/>
                        <a:pt x="11" y="157"/>
                        <a:pt x="11" y="157"/>
                      </a:cubicBezTo>
                      <a:cubicBezTo>
                        <a:pt x="11" y="157"/>
                        <a:pt x="11" y="155"/>
                        <a:pt x="11" y="155"/>
                      </a:cubicBezTo>
                      <a:cubicBezTo>
                        <a:pt x="11" y="155"/>
                        <a:pt x="12" y="153"/>
                        <a:pt x="12" y="152"/>
                      </a:cubicBezTo>
                      <a:cubicBezTo>
                        <a:pt x="12" y="152"/>
                        <a:pt x="13" y="150"/>
                        <a:pt x="13" y="150"/>
                      </a:cubicBezTo>
                      <a:cubicBezTo>
                        <a:pt x="13" y="150"/>
                        <a:pt x="14" y="149"/>
                        <a:pt x="14" y="148"/>
                      </a:cubicBezTo>
                      <a:cubicBezTo>
                        <a:pt x="15" y="148"/>
                        <a:pt x="17" y="146"/>
                        <a:pt x="17" y="146"/>
                      </a:cubicBezTo>
                      <a:cubicBezTo>
                        <a:pt x="17" y="146"/>
                        <a:pt x="18" y="143"/>
                        <a:pt x="18" y="143"/>
                      </a:cubicBezTo>
                      <a:cubicBezTo>
                        <a:pt x="18" y="143"/>
                        <a:pt x="19" y="140"/>
                        <a:pt x="19" y="140"/>
                      </a:cubicBezTo>
                      <a:cubicBezTo>
                        <a:pt x="18" y="138"/>
                        <a:pt x="18" y="138"/>
                        <a:pt x="18" y="138"/>
                      </a:cubicBezTo>
                      <a:cubicBezTo>
                        <a:pt x="17" y="137"/>
                        <a:pt x="17" y="137"/>
                        <a:pt x="17" y="137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cubicBezTo>
                        <a:pt x="19" y="136"/>
                        <a:pt x="19" y="136"/>
                        <a:pt x="20" y="136"/>
                      </a:cubicBezTo>
                      <a:cubicBezTo>
                        <a:pt x="21" y="136"/>
                        <a:pt x="22" y="135"/>
                        <a:pt x="22" y="135"/>
                      </a:cubicBezTo>
                      <a:cubicBezTo>
                        <a:pt x="23" y="135"/>
                        <a:pt x="25" y="134"/>
                        <a:pt x="25" y="134"/>
                      </a:cubicBezTo>
                      <a:cubicBezTo>
                        <a:pt x="25" y="133"/>
                        <a:pt x="26" y="133"/>
                        <a:pt x="26" y="133"/>
                      </a:cubicBezTo>
                      <a:cubicBezTo>
                        <a:pt x="27" y="133"/>
                        <a:pt x="29" y="132"/>
                        <a:pt x="29" y="132"/>
                      </a:cubicBezTo>
                      <a:cubicBezTo>
                        <a:pt x="29" y="132"/>
                        <a:pt x="30" y="131"/>
                        <a:pt x="30" y="131"/>
                      </a:cubicBezTo>
                      <a:cubicBezTo>
                        <a:pt x="30" y="130"/>
                        <a:pt x="30" y="130"/>
                        <a:pt x="30" y="130"/>
                      </a:cubicBezTo>
                      <a:cubicBezTo>
                        <a:pt x="32" y="129"/>
                        <a:pt x="32" y="129"/>
                        <a:pt x="32" y="129"/>
                      </a:cubicBezTo>
                      <a:cubicBezTo>
                        <a:pt x="32" y="129"/>
                        <a:pt x="33" y="128"/>
                        <a:pt x="33" y="127"/>
                      </a:cubicBezTo>
                      <a:cubicBezTo>
                        <a:pt x="33" y="127"/>
                        <a:pt x="34" y="125"/>
                        <a:pt x="34" y="125"/>
                      </a:cubicBezTo>
                      <a:cubicBezTo>
                        <a:pt x="34" y="124"/>
                        <a:pt x="37" y="121"/>
                        <a:pt x="37" y="121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50" y="100"/>
                        <a:pt x="50" y="100"/>
                        <a:pt x="50" y="100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2" y="93"/>
                        <a:pt x="52" y="93"/>
                        <a:pt x="52" y="93"/>
                      </a:cubicBezTo>
                      <a:cubicBezTo>
                        <a:pt x="57" y="85"/>
                        <a:pt x="57" y="85"/>
                        <a:pt x="57" y="85"/>
                      </a:cubicBezTo>
                      <a:cubicBezTo>
                        <a:pt x="62" y="74"/>
                        <a:pt x="62" y="74"/>
                        <a:pt x="62" y="74"/>
                      </a:cubicBezTo>
                      <a:cubicBezTo>
                        <a:pt x="65" y="68"/>
                        <a:pt x="65" y="68"/>
                        <a:pt x="65" y="68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71" y="55"/>
                        <a:pt x="71" y="55"/>
                        <a:pt x="71" y="55"/>
                      </a:cubicBezTo>
                      <a:cubicBezTo>
                        <a:pt x="71" y="48"/>
                        <a:pt x="71" y="48"/>
                        <a:pt x="71" y="48"/>
                      </a:cubicBez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37"/>
                        <a:pt x="71" y="37"/>
                        <a:pt x="71" y="37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0" y="32"/>
                        <a:pt x="70" y="32"/>
                        <a:pt x="70" y="32"/>
                      </a:cubicBezTo>
                      <a:cubicBezTo>
                        <a:pt x="72" y="30"/>
                        <a:pt x="72" y="30"/>
                        <a:pt x="72" y="30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6"/>
                        <a:pt x="72" y="26"/>
                        <a:pt x="72" y="26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3" y="17"/>
                        <a:pt x="73" y="17"/>
                        <a:pt x="73" y="17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73" y="13"/>
                        <a:pt x="73" y="13"/>
                        <a:pt x="73" y="13"/>
                      </a:cubicBezTo>
                      <a:cubicBezTo>
                        <a:pt x="73" y="11"/>
                        <a:pt x="73" y="11"/>
                        <a:pt x="73" y="11"/>
                      </a:cubicBezTo>
                      <a:lnTo>
                        <a:pt x="74" y="9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80">
                  <a:extLst>
                    <a:ext uri="{FF2B5EF4-FFF2-40B4-BE49-F238E27FC236}">
                      <a16:creationId xmlns:a16="http://schemas.microsoft.com/office/drawing/2014/main" id="{7CC5FF1B-E17B-E170-C593-0DFF8AB650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734889" y="4763474"/>
                  <a:ext cx="1470349" cy="1626020"/>
                </a:xfrm>
                <a:custGeom>
                  <a:avLst/>
                  <a:gdLst>
                    <a:gd name="T0" fmla="*/ 372 w 492"/>
                    <a:gd name="T1" fmla="*/ 536 h 561"/>
                    <a:gd name="T2" fmla="*/ 338 w 492"/>
                    <a:gd name="T3" fmla="*/ 556 h 561"/>
                    <a:gd name="T4" fmla="*/ 272 w 492"/>
                    <a:gd name="T5" fmla="*/ 521 h 561"/>
                    <a:gd name="T6" fmla="*/ 260 w 492"/>
                    <a:gd name="T7" fmla="*/ 489 h 561"/>
                    <a:gd name="T8" fmla="*/ 318 w 492"/>
                    <a:gd name="T9" fmla="*/ 489 h 561"/>
                    <a:gd name="T10" fmla="*/ 376 w 492"/>
                    <a:gd name="T11" fmla="*/ 476 h 561"/>
                    <a:gd name="T12" fmla="*/ 403 w 492"/>
                    <a:gd name="T13" fmla="*/ 478 h 561"/>
                    <a:gd name="T14" fmla="*/ 442 w 492"/>
                    <a:gd name="T15" fmla="*/ 422 h 561"/>
                    <a:gd name="T16" fmla="*/ 411 w 492"/>
                    <a:gd name="T17" fmla="*/ 385 h 561"/>
                    <a:gd name="T18" fmla="*/ 455 w 492"/>
                    <a:gd name="T19" fmla="*/ 350 h 561"/>
                    <a:gd name="T20" fmla="*/ 490 w 492"/>
                    <a:gd name="T21" fmla="*/ 351 h 561"/>
                    <a:gd name="T22" fmla="*/ 379 w 492"/>
                    <a:gd name="T23" fmla="*/ 295 h 561"/>
                    <a:gd name="T24" fmla="*/ 340 w 492"/>
                    <a:gd name="T25" fmla="*/ 271 h 561"/>
                    <a:gd name="T26" fmla="*/ 275 w 492"/>
                    <a:gd name="T27" fmla="*/ 186 h 561"/>
                    <a:gd name="T28" fmla="*/ 218 w 492"/>
                    <a:gd name="T29" fmla="*/ 109 h 561"/>
                    <a:gd name="T30" fmla="*/ 247 w 492"/>
                    <a:gd name="T31" fmla="*/ 78 h 561"/>
                    <a:gd name="T32" fmla="*/ 267 w 492"/>
                    <a:gd name="T33" fmla="*/ 63 h 561"/>
                    <a:gd name="T34" fmla="*/ 262 w 492"/>
                    <a:gd name="T35" fmla="*/ 56 h 561"/>
                    <a:gd name="T36" fmla="*/ 258 w 492"/>
                    <a:gd name="T37" fmla="*/ 46 h 561"/>
                    <a:gd name="T38" fmla="*/ 267 w 492"/>
                    <a:gd name="T39" fmla="*/ 30 h 561"/>
                    <a:gd name="T40" fmla="*/ 212 w 492"/>
                    <a:gd name="T41" fmla="*/ 15 h 561"/>
                    <a:gd name="T42" fmla="*/ 185 w 492"/>
                    <a:gd name="T43" fmla="*/ 4 h 561"/>
                    <a:gd name="T44" fmla="*/ 148 w 492"/>
                    <a:gd name="T45" fmla="*/ 15 h 561"/>
                    <a:gd name="T46" fmla="*/ 148 w 492"/>
                    <a:gd name="T47" fmla="*/ 26 h 561"/>
                    <a:gd name="T48" fmla="*/ 139 w 492"/>
                    <a:gd name="T49" fmla="*/ 27 h 561"/>
                    <a:gd name="T50" fmla="*/ 132 w 492"/>
                    <a:gd name="T51" fmla="*/ 34 h 561"/>
                    <a:gd name="T52" fmla="*/ 136 w 492"/>
                    <a:gd name="T53" fmla="*/ 46 h 561"/>
                    <a:gd name="T54" fmla="*/ 129 w 492"/>
                    <a:gd name="T55" fmla="*/ 40 h 561"/>
                    <a:gd name="T56" fmla="*/ 114 w 492"/>
                    <a:gd name="T57" fmla="*/ 45 h 561"/>
                    <a:gd name="T58" fmla="*/ 104 w 492"/>
                    <a:gd name="T59" fmla="*/ 34 h 561"/>
                    <a:gd name="T60" fmla="*/ 101 w 492"/>
                    <a:gd name="T61" fmla="*/ 47 h 561"/>
                    <a:gd name="T62" fmla="*/ 94 w 492"/>
                    <a:gd name="T63" fmla="*/ 61 h 561"/>
                    <a:gd name="T64" fmla="*/ 89 w 492"/>
                    <a:gd name="T65" fmla="*/ 71 h 561"/>
                    <a:gd name="T66" fmla="*/ 87 w 492"/>
                    <a:gd name="T67" fmla="*/ 58 h 561"/>
                    <a:gd name="T68" fmla="*/ 73 w 492"/>
                    <a:gd name="T69" fmla="*/ 51 h 561"/>
                    <a:gd name="T70" fmla="*/ 65 w 492"/>
                    <a:gd name="T71" fmla="*/ 39 h 561"/>
                    <a:gd name="T72" fmla="*/ 58 w 492"/>
                    <a:gd name="T73" fmla="*/ 51 h 561"/>
                    <a:gd name="T74" fmla="*/ 50 w 492"/>
                    <a:gd name="T75" fmla="*/ 63 h 561"/>
                    <a:gd name="T76" fmla="*/ 35 w 492"/>
                    <a:gd name="T77" fmla="*/ 63 h 561"/>
                    <a:gd name="T78" fmla="*/ 19 w 492"/>
                    <a:gd name="T79" fmla="*/ 69 h 561"/>
                    <a:gd name="T80" fmla="*/ 18 w 492"/>
                    <a:gd name="T81" fmla="*/ 100 h 561"/>
                    <a:gd name="T82" fmla="*/ 14 w 492"/>
                    <a:gd name="T83" fmla="*/ 134 h 561"/>
                    <a:gd name="T84" fmla="*/ 31 w 492"/>
                    <a:gd name="T85" fmla="*/ 180 h 561"/>
                    <a:gd name="T86" fmla="*/ 86 w 492"/>
                    <a:gd name="T87" fmla="*/ 147 h 561"/>
                    <a:gd name="T88" fmla="*/ 139 w 492"/>
                    <a:gd name="T89" fmla="*/ 179 h 561"/>
                    <a:gd name="T90" fmla="*/ 162 w 492"/>
                    <a:gd name="T91" fmla="*/ 237 h 561"/>
                    <a:gd name="T92" fmla="*/ 207 w 492"/>
                    <a:gd name="T93" fmla="*/ 276 h 561"/>
                    <a:gd name="T94" fmla="*/ 251 w 492"/>
                    <a:gd name="T95" fmla="*/ 307 h 561"/>
                    <a:gd name="T96" fmla="*/ 289 w 492"/>
                    <a:gd name="T97" fmla="*/ 317 h 561"/>
                    <a:gd name="T98" fmla="*/ 334 w 492"/>
                    <a:gd name="T99" fmla="*/ 346 h 561"/>
                    <a:gd name="T100" fmla="*/ 357 w 492"/>
                    <a:gd name="T101" fmla="*/ 374 h 561"/>
                    <a:gd name="T102" fmla="*/ 395 w 492"/>
                    <a:gd name="T103" fmla="*/ 418 h 561"/>
                    <a:gd name="T104" fmla="*/ 390 w 492"/>
                    <a:gd name="T105" fmla="*/ 463 h 561"/>
                    <a:gd name="T106" fmla="*/ 75 w 492"/>
                    <a:gd name="T107" fmla="*/ 342 h 561"/>
                    <a:gd name="T108" fmla="*/ 126 w 492"/>
                    <a:gd name="T109" fmla="*/ 355 h 561"/>
                    <a:gd name="T110" fmla="*/ 113 w 492"/>
                    <a:gd name="T111" fmla="*/ 441 h 561"/>
                    <a:gd name="T112" fmla="*/ 71 w 492"/>
                    <a:gd name="T113" fmla="*/ 446 h 561"/>
                    <a:gd name="T114" fmla="*/ 73 w 492"/>
                    <a:gd name="T115" fmla="*/ 395 h 561"/>
                    <a:gd name="T116" fmla="*/ 57 w 492"/>
                    <a:gd name="T117" fmla="*/ 358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92" h="561">
                      <a:moveTo>
                        <a:pt x="376" y="476"/>
                      </a:moveTo>
                      <a:cubicBezTo>
                        <a:pt x="377" y="483"/>
                        <a:pt x="377" y="483"/>
                        <a:pt x="377" y="483"/>
                      </a:cubicBezTo>
                      <a:cubicBezTo>
                        <a:pt x="377" y="483"/>
                        <a:pt x="371" y="493"/>
                        <a:pt x="371" y="494"/>
                      </a:cubicBezTo>
                      <a:cubicBezTo>
                        <a:pt x="371" y="495"/>
                        <a:pt x="369" y="499"/>
                        <a:pt x="367" y="502"/>
                      </a:cubicBezTo>
                      <a:cubicBezTo>
                        <a:pt x="366" y="504"/>
                        <a:pt x="360" y="512"/>
                        <a:pt x="360" y="512"/>
                      </a:cubicBezTo>
                      <a:cubicBezTo>
                        <a:pt x="360" y="512"/>
                        <a:pt x="360" y="515"/>
                        <a:pt x="362" y="517"/>
                      </a:cubicBezTo>
                      <a:cubicBezTo>
                        <a:pt x="363" y="519"/>
                        <a:pt x="366" y="522"/>
                        <a:pt x="366" y="525"/>
                      </a:cubicBezTo>
                      <a:cubicBezTo>
                        <a:pt x="366" y="527"/>
                        <a:pt x="371" y="530"/>
                        <a:pt x="371" y="530"/>
                      </a:cubicBezTo>
                      <a:cubicBezTo>
                        <a:pt x="372" y="536"/>
                        <a:pt x="372" y="536"/>
                        <a:pt x="372" y="536"/>
                      </a:cubicBezTo>
                      <a:cubicBezTo>
                        <a:pt x="372" y="536"/>
                        <a:pt x="375" y="539"/>
                        <a:pt x="375" y="540"/>
                      </a:cubicBezTo>
                      <a:cubicBezTo>
                        <a:pt x="374" y="541"/>
                        <a:pt x="369" y="546"/>
                        <a:pt x="369" y="546"/>
                      </a:cubicBezTo>
                      <a:cubicBezTo>
                        <a:pt x="368" y="552"/>
                        <a:pt x="368" y="552"/>
                        <a:pt x="368" y="552"/>
                      </a:cubicBezTo>
                      <a:cubicBezTo>
                        <a:pt x="368" y="555"/>
                        <a:pt x="368" y="555"/>
                        <a:pt x="368" y="555"/>
                      </a:cubicBezTo>
                      <a:cubicBezTo>
                        <a:pt x="368" y="555"/>
                        <a:pt x="369" y="555"/>
                        <a:pt x="368" y="558"/>
                      </a:cubicBezTo>
                      <a:cubicBezTo>
                        <a:pt x="367" y="560"/>
                        <a:pt x="367" y="560"/>
                        <a:pt x="366" y="560"/>
                      </a:cubicBezTo>
                      <a:cubicBezTo>
                        <a:pt x="365" y="561"/>
                        <a:pt x="355" y="560"/>
                        <a:pt x="355" y="560"/>
                      </a:cubicBezTo>
                      <a:cubicBezTo>
                        <a:pt x="345" y="558"/>
                        <a:pt x="345" y="558"/>
                        <a:pt x="345" y="558"/>
                      </a:cubicBezTo>
                      <a:cubicBezTo>
                        <a:pt x="345" y="558"/>
                        <a:pt x="340" y="557"/>
                        <a:pt x="338" y="556"/>
                      </a:cubicBezTo>
                      <a:cubicBezTo>
                        <a:pt x="337" y="555"/>
                        <a:pt x="335" y="554"/>
                        <a:pt x="335" y="554"/>
                      </a:cubicBezTo>
                      <a:cubicBezTo>
                        <a:pt x="332" y="545"/>
                        <a:pt x="332" y="545"/>
                        <a:pt x="332" y="545"/>
                      </a:cubicBezTo>
                      <a:cubicBezTo>
                        <a:pt x="324" y="544"/>
                        <a:pt x="324" y="544"/>
                        <a:pt x="324" y="544"/>
                      </a:cubicBezTo>
                      <a:cubicBezTo>
                        <a:pt x="304" y="541"/>
                        <a:pt x="304" y="541"/>
                        <a:pt x="304" y="541"/>
                      </a:cubicBezTo>
                      <a:cubicBezTo>
                        <a:pt x="304" y="541"/>
                        <a:pt x="297" y="535"/>
                        <a:pt x="296" y="534"/>
                      </a:cubicBezTo>
                      <a:cubicBezTo>
                        <a:pt x="294" y="533"/>
                        <a:pt x="292" y="530"/>
                        <a:pt x="292" y="530"/>
                      </a:cubicBezTo>
                      <a:cubicBezTo>
                        <a:pt x="288" y="529"/>
                        <a:pt x="288" y="529"/>
                        <a:pt x="288" y="529"/>
                      </a:cubicBezTo>
                      <a:cubicBezTo>
                        <a:pt x="280" y="521"/>
                        <a:pt x="280" y="521"/>
                        <a:pt x="280" y="521"/>
                      </a:cubicBezTo>
                      <a:cubicBezTo>
                        <a:pt x="272" y="521"/>
                        <a:pt x="272" y="521"/>
                        <a:pt x="272" y="521"/>
                      </a:cubicBezTo>
                      <a:cubicBezTo>
                        <a:pt x="266" y="517"/>
                        <a:pt x="266" y="517"/>
                        <a:pt x="266" y="517"/>
                      </a:cubicBezTo>
                      <a:cubicBezTo>
                        <a:pt x="259" y="517"/>
                        <a:pt x="259" y="517"/>
                        <a:pt x="259" y="517"/>
                      </a:cubicBezTo>
                      <a:cubicBezTo>
                        <a:pt x="259" y="517"/>
                        <a:pt x="254" y="516"/>
                        <a:pt x="254" y="515"/>
                      </a:cubicBezTo>
                      <a:cubicBezTo>
                        <a:pt x="253" y="513"/>
                        <a:pt x="247" y="510"/>
                        <a:pt x="247" y="510"/>
                      </a:cubicBezTo>
                      <a:cubicBezTo>
                        <a:pt x="247" y="510"/>
                        <a:pt x="247" y="504"/>
                        <a:pt x="247" y="503"/>
                      </a:cubicBezTo>
                      <a:cubicBezTo>
                        <a:pt x="247" y="502"/>
                        <a:pt x="248" y="492"/>
                        <a:pt x="248" y="492"/>
                      </a:cubicBezTo>
                      <a:cubicBezTo>
                        <a:pt x="252" y="487"/>
                        <a:pt x="252" y="487"/>
                        <a:pt x="252" y="487"/>
                      </a:cubicBezTo>
                      <a:cubicBezTo>
                        <a:pt x="258" y="485"/>
                        <a:pt x="258" y="485"/>
                        <a:pt x="258" y="485"/>
                      </a:cubicBezTo>
                      <a:cubicBezTo>
                        <a:pt x="260" y="489"/>
                        <a:pt x="260" y="489"/>
                        <a:pt x="260" y="489"/>
                      </a:cubicBezTo>
                      <a:cubicBezTo>
                        <a:pt x="267" y="492"/>
                        <a:pt x="267" y="492"/>
                        <a:pt x="267" y="492"/>
                      </a:cubicBezTo>
                      <a:cubicBezTo>
                        <a:pt x="271" y="489"/>
                        <a:pt x="271" y="489"/>
                        <a:pt x="271" y="489"/>
                      </a:cubicBezTo>
                      <a:cubicBezTo>
                        <a:pt x="273" y="483"/>
                        <a:pt x="273" y="483"/>
                        <a:pt x="273" y="483"/>
                      </a:cubicBezTo>
                      <a:cubicBezTo>
                        <a:pt x="279" y="481"/>
                        <a:pt x="279" y="481"/>
                        <a:pt x="279" y="481"/>
                      </a:cubicBezTo>
                      <a:cubicBezTo>
                        <a:pt x="286" y="484"/>
                        <a:pt x="286" y="484"/>
                        <a:pt x="286" y="484"/>
                      </a:cubicBezTo>
                      <a:cubicBezTo>
                        <a:pt x="291" y="489"/>
                        <a:pt x="291" y="489"/>
                        <a:pt x="291" y="489"/>
                      </a:cubicBezTo>
                      <a:cubicBezTo>
                        <a:pt x="301" y="492"/>
                        <a:pt x="301" y="492"/>
                        <a:pt x="301" y="492"/>
                      </a:cubicBezTo>
                      <a:cubicBezTo>
                        <a:pt x="310" y="490"/>
                        <a:pt x="310" y="490"/>
                        <a:pt x="310" y="490"/>
                      </a:cubicBezTo>
                      <a:cubicBezTo>
                        <a:pt x="318" y="489"/>
                        <a:pt x="318" y="489"/>
                        <a:pt x="318" y="489"/>
                      </a:cubicBezTo>
                      <a:cubicBezTo>
                        <a:pt x="318" y="489"/>
                        <a:pt x="322" y="489"/>
                        <a:pt x="324" y="489"/>
                      </a:cubicBezTo>
                      <a:cubicBezTo>
                        <a:pt x="325" y="488"/>
                        <a:pt x="331" y="486"/>
                        <a:pt x="331" y="486"/>
                      </a:cubicBezTo>
                      <a:cubicBezTo>
                        <a:pt x="341" y="483"/>
                        <a:pt x="341" y="483"/>
                        <a:pt x="341" y="483"/>
                      </a:cubicBezTo>
                      <a:cubicBezTo>
                        <a:pt x="347" y="475"/>
                        <a:pt x="347" y="475"/>
                        <a:pt x="347" y="475"/>
                      </a:cubicBezTo>
                      <a:cubicBezTo>
                        <a:pt x="355" y="478"/>
                        <a:pt x="355" y="478"/>
                        <a:pt x="355" y="478"/>
                      </a:cubicBezTo>
                      <a:cubicBezTo>
                        <a:pt x="362" y="479"/>
                        <a:pt x="362" y="479"/>
                        <a:pt x="362" y="479"/>
                      </a:cubicBezTo>
                      <a:cubicBezTo>
                        <a:pt x="365" y="474"/>
                        <a:pt x="365" y="474"/>
                        <a:pt x="365" y="474"/>
                      </a:cubicBezTo>
                      <a:cubicBezTo>
                        <a:pt x="372" y="470"/>
                        <a:pt x="372" y="470"/>
                        <a:pt x="372" y="470"/>
                      </a:cubicBezTo>
                      <a:cubicBezTo>
                        <a:pt x="376" y="476"/>
                        <a:pt x="376" y="476"/>
                        <a:pt x="376" y="476"/>
                      </a:cubicBezTo>
                      <a:close/>
                      <a:moveTo>
                        <a:pt x="388" y="469"/>
                      </a:moveTo>
                      <a:cubicBezTo>
                        <a:pt x="388" y="469"/>
                        <a:pt x="388" y="469"/>
                        <a:pt x="388" y="469"/>
                      </a:cubicBezTo>
                      <a:cubicBezTo>
                        <a:pt x="384" y="473"/>
                        <a:pt x="384" y="473"/>
                        <a:pt x="384" y="473"/>
                      </a:cubicBezTo>
                      <a:cubicBezTo>
                        <a:pt x="380" y="476"/>
                        <a:pt x="380" y="476"/>
                        <a:pt x="380" y="476"/>
                      </a:cubicBezTo>
                      <a:cubicBezTo>
                        <a:pt x="380" y="476"/>
                        <a:pt x="381" y="480"/>
                        <a:pt x="381" y="482"/>
                      </a:cubicBezTo>
                      <a:cubicBezTo>
                        <a:pt x="382" y="484"/>
                        <a:pt x="385" y="489"/>
                        <a:pt x="385" y="489"/>
                      </a:cubicBezTo>
                      <a:cubicBezTo>
                        <a:pt x="395" y="489"/>
                        <a:pt x="395" y="489"/>
                        <a:pt x="395" y="489"/>
                      </a:cubicBezTo>
                      <a:cubicBezTo>
                        <a:pt x="402" y="485"/>
                        <a:pt x="402" y="485"/>
                        <a:pt x="402" y="485"/>
                      </a:cubicBezTo>
                      <a:cubicBezTo>
                        <a:pt x="403" y="478"/>
                        <a:pt x="403" y="478"/>
                        <a:pt x="403" y="478"/>
                      </a:cubicBezTo>
                      <a:cubicBezTo>
                        <a:pt x="406" y="471"/>
                        <a:pt x="406" y="471"/>
                        <a:pt x="406" y="471"/>
                      </a:cubicBezTo>
                      <a:cubicBezTo>
                        <a:pt x="412" y="467"/>
                        <a:pt x="412" y="467"/>
                        <a:pt x="412" y="467"/>
                      </a:cubicBezTo>
                      <a:cubicBezTo>
                        <a:pt x="417" y="462"/>
                        <a:pt x="417" y="462"/>
                        <a:pt x="417" y="462"/>
                      </a:cubicBezTo>
                      <a:cubicBezTo>
                        <a:pt x="420" y="457"/>
                        <a:pt x="420" y="457"/>
                        <a:pt x="420" y="457"/>
                      </a:cubicBezTo>
                      <a:cubicBezTo>
                        <a:pt x="421" y="444"/>
                        <a:pt x="421" y="444"/>
                        <a:pt x="421" y="444"/>
                      </a:cubicBezTo>
                      <a:cubicBezTo>
                        <a:pt x="424" y="434"/>
                        <a:pt x="424" y="434"/>
                        <a:pt x="424" y="434"/>
                      </a:cubicBezTo>
                      <a:cubicBezTo>
                        <a:pt x="440" y="428"/>
                        <a:pt x="440" y="428"/>
                        <a:pt x="440" y="428"/>
                      </a:cubicBezTo>
                      <a:cubicBezTo>
                        <a:pt x="443" y="426"/>
                        <a:pt x="443" y="426"/>
                        <a:pt x="443" y="426"/>
                      </a:cubicBezTo>
                      <a:cubicBezTo>
                        <a:pt x="443" y="426"/>
                        <a:pt x="443" y="424"/>
                        <a:pt x="442" y="422"/>
                      </a:cubicBezTo>
                      <a:cubicBezTo>
                        <a:pt x="442" y="421"/>
                        <a:pt x="439" y="418"/>
                        <a:pt x="439" y="418"/>
                      </a:cubicBezTo>
                      <a:cubicBezTo>
                        <a:pt x="439" y="418"/>
                        <a:pt x="440" y="415"/>
                        <a:pt x="440" y="414"/>
                      </a:cubicBezTo>
                      <a:cubicBezTo>
                        <a:pt x="440" y="413"/>
                        <a:pt x="439" y="406"/>
                        <a:pt x="439" y="406"/>
                      </a:cubicBezTo>
                      <a:cubicBezTo>
                        <a:pt x="437" y="399"/>
                        <a:pt x="437" y="399"/>
                        <a:pt x="437" y="399"/>
                      </a:cubicBezTo>
                      <a:cubicBezTo>
                        <a:pt x="437" y="399"/>
                        <a:pt x="435" y="399"/>
                        <a:pt x="432" y="397"/>
                      </a:cubicBezTo>
                      <a:cubicBezTo>
                        <a:pt x="429" y="396"/>
                        <a:pt x="424" y="393"/>
                        <a:pt x="424" y="393"/>
                      </a:cubicBezTo>
                      <a:cubicBezTo>
                        <a:pt x="419" y="391"/>
                        <a:pt x="419" y="391"/>
                        <a:pt x="419" y="391"/>
                      </a:cubicBezTo>
                      <a:cubicBezTo>
                        <a:pt x="413" y="390"/>
                        <a:pt x="413" y="390"/>
                        <a:pt x="413" y="390"/>
                      </a:cubicBezTo>
                      <a:cubicBezTo>
                        <a:pt x="411" y="385"/>
                        <a:pt x="411" y="385"/>
                        <a:pt x="411" y="385"/>
                      </a:cubicBezTo>
                      <a:cubicBezTo>
                        <a:pt x="415" y="371"/>
                        <a:pt x="415" y="371"/>
                        <a:pt x="415" y="371"/>
                      </a:cubicBezTo>
                      <a:cubicBezTo>
                        <a:pt x="412" y="364"/>
                        <a:pt x="412" y="364"/>
                        <a:pt x="412" y="364"/>
                      </a:cubicBezTo>
                      <a:cubicBezTo>
                        <a:pt x="421" y="354"/>
                        <a:pt x="421" y="354"/>
                        <a:pt x="421" y="354"/>
                      </a:cubicBezTo>
                      <a:cubicBezTo>
                        <a:pt x="425" y="347"/>
                        <a:pt x="425" y="347"/>
                        <a:pt x="425" y="347"/>
                      </a:cubicBezTo>
                      <a:cubicBezTo>
                        <a:pt x="430" y="343"/>
                        <a:pt x="430" y="343"/>
                        <a:pt x="430" y="343"/>
                      </a:cubicBezTo>
                      <a:cubicBezTo>
                        <a:pt x="438" y="345"/>
                        <a:pt x="438" y="345"/>
                        <a:pt x="438" y="345"/>
                      </a:cubicBezTo>
                      <a:cubicBezTo>
                        <a:pt x="441" y="349"/>
                        <a:pt x="441" y="349"/>
                        <a:pt x="441" y="349"/>
                      </a:cubicBezTo>
                      <a:cubicBezTo>
                        <a:pt x="446" y="350"/>
                        <a:pt x="446" y="350"/>
                        <a:pt x="446" y="350"/>
                      </a:cubicBezTo>
                      <a:cubicBezTo>
                        <a:pt x="455" y="350"/>
                        <a:pt x="455" y="350"/>
                        <a:pt x="455" y="350"/>
                      </a:cubicBezTo>
                      <a:cubicBezTo>
                        <a:pt x="465" y="352"/>
                        <a:pt x="465" y="352"/>
                        <a:pt x="465" y="352"/>
                      </a:cubicBezTo>
                      <a:cubicBezTo>
                        <a:pt x="469" y="358"/>
                        <a:pt x="469" y="358"/>
                        <a:pt x="469" y="358"/>
                      </a:cubicBezTo>
                      <a:cubicBezTo>
                        <a:pt x="473" y="365"/>
                        <a:pt x="473" y="365"/>
                        <a:pt x="473" y="365"/>
                      </a:cubicBezTo>
                      <a:cubicBezTo>
                        <a:pt x="473" y="365"/>
                        <a:pt x="475" y="368"/>
                        <a:pt x="476" y="369"/>
                      </a:cubicBezTo>
                      <a:cubicBezTo>
                        <a:pt x="476" y="369"/>
                        <a:pt x="480" y="372"/>
                        <a:pt x="481" y="372"/>
                      </a:cubicBezTo>
                      <a:cubicBezTo>
                        <a:pt x="482" y="373"/>
                        <a:pt x="488" y="374"/>
                        <a:pt x="488" y="374"/>
                      </a:cubicBezTo>
                      <a:cubicBezTo>
                        <a:pt x="488" y="374"/>
                        <a:pt x="488" y="367"/>
                        <a:pt x="489" y="365"/>
                      </a:cubicBezTo>
                      <a:cubicBezTo>
                        <a:pt x="490" y="364"/>
                        <a:pt x="492" y="360"/>
                        <a:pt x="492" y="359"/>
                      </a:cubicBezTo>
                      <a:cubicBezTo>
                        <a:pt x="492" y="358"/>
                        <a:pt x="490" y="351"/>
                        <a:pt x="490" y="351"/>
                      </a:cubicBezTo>
                      <a:cubicBezTo>
                        <a:pt x="483" y="343"/>
                        <a:pt x="483" y="343"/>
                        <a:pt x="483" y="343"/>
                      </a:cubicBezTo>
                      <a:cubicBezTo>
                        <a:pt x="476" y="338"/>
                        <a:pt x="476" y="338"/>
                        <a:pt x="476" y="338"/>
                      </a:cubicBezTo>
                      <a:cubicBezTo>
                        <a:pt x="459" y="327"/>
                        <a:pt x="459" y="327"/>
                        <a:pt x="459" y="327"/>
                      </a:cubicBezTo>
                      <a:cubicBezTo>
                        <a:pt x="435" y="319"/>
                        <a:pt x="435" y="319"/>
                        <a:pt x="435" y="319"/>
                      </a:cubicBezTo>
                      <a:cubicBezTo>
                        <a:pt x="419" y="309"/>
                        <a:pt x="419" y="309"/>
                        <a:pt x="419" y="309"/>
                      </a:cubicBezTo>
                      <a:cubicBezTo>
                        <a:pt x="406" y="306"/>
                        <a:pt x="406" y="306"/>
                        <a:pt x="406" y="306"/>
                      </a:cubicBezTo>
                      <a:cubicBezTo>
                        <a:pt x="406" y="306"/>
                        <a:pt x="392" y="299"/>
                        <a:pt x="391" y="299"/>
                      </a:cubicBezTo>
                      <a:cubicBezTo>
                        <a:pt x="390" y="299"/>
                        <a:pt x="387" y="298"/>
                        <a:pt x="387" y="298"/>
                      </a:cubicBezTo>
                      <a:cubicBezTo>
                        <a:pt x="387" y="298"/>
                        <a:pt x="379" y="296"/>
                        <a:pt x="379" y="295"/>
                      </a:cubicBezTo>
                      <a:cubicBezTo>
                        <a:pt x="378" y="294"/>
                        <a:pt x="377" y="291"/>
                        <a:pt x="376" y="290"/>
                      </a:cubicBezTo>
                      <a:cubicBezTo>
                        <a:pt x="376" y="289"/>
                        <a:pt x="377" y="286"/>
                        <a:pt x="377" y="286"/>
                      </a:cubicBezTo>
                      <a:cubicBezTo>
                        <a:pt x="381" y="282"/>
                        <a:pt x="381" y="282"/>
                        <a:pt x="381" y="282"/>
                      </a:cubicBezTo>
                      <a:cubicBezTo>
                        <a:pt x="381" y="282"/>
                        <a:pt x="385" y="278"/>
                        <a:pt x="385" y="277"/>
                      </a:cubicBezTo>
                      <a:cubicBezTo>
                        <a:pt x="385" y="276"/>
                        <a:pt x="386" y="270"/>
                        <a:pt x="386" y="270"/>
                      </a:cubicBezTo>
                      <a:cubicBezTo>
                        <a:pt x="381" y="268"/>
                        <a:pt x="381" y="268"/>
                        <a:pt x="381" y="268"/>
                      </a:cubicBezTo>
                      <a:cubicBezTo>
                        <a:pt x="369" y="269"/>
                        <a:pt x="369" y="269"/>
                        <a:pt x="369" y="269"/>
                      </a:cubicBezTo>
                      <a:cubicBezTo>
                        <a:pt x="350" y="271"/>
                        <a:pt x="350" y="271"/>
                        <a:pt x="350" y="271"/>
                      </a:cubicBezTo>
                      <a:cubicBezTo>
                        <a:pt x="340" y="271"/>
                        <a:pt x="340" y="271"/>
                        <a:pt x="340" y="271"/>
                      </a:cubicBezTo>
                      <a:cubicBezTo>
                        <a:pt x="327" y="263"/>
                        <a:pt x="327" y="263"/>
                        <a:pt x="327" y="263"/>
                      </a:cubicBezTo>
                      <a:cubicBezTo>
                        <a:pt x="316" y="254"/>
                        <a:pt x="316" y="254"/>
                        <a:pt x="316" y="254"/>
                      </a:cubicBezTo>
                      <a:cubicBezTo>
                        <a:pt x="309" y="250"/>
                        <a:pt x="309" y="250"/>
                        <a:pt x="309" y="250"/>
                      </a:cubicBezTo>
                      <a:cubicBezTo>
                        <a:pt x="299" y="239"/>
                        <a:pt x="299" y="239"/>
                        <a:pt x="299" y="239"/>
                      </a:cubicBezTo>
                      <a:cubicBezTo>
                        <a:pt x="294" y="232"/>
                        <a:pt x="294" y="232"/>
                        <a:pt x="294" y="232"/>
                      </a:cubicBezTo>
                      <a:cubicBezTo>
                        <a:pt x="294" y="232"/>
                        <a:pt x="291" y="222"/>
                        <a:pt x="290" y="218"/>
                      </a:cubicBezTo>
                      <a:cubicBezTo>
                        <a:pt x="289" y="215"/>
                        <a:pt x="281" y="204"/>
                        <a:pt x="281" y="204"/>
                      </a:cubicBezTo>
                      <a:cubicBezTo>
                        <a:pt x="281" y="204"/>
                        <a:pt x="277" y="195"/>
                        <a:pt x="277" y="194"/>
                      </a:cubicBezTo>
                      <a:cubicBezTo>
                        <a:pt x="277" y="193"/>
                        <a:pt x="275" y="186"/>
                        <a:pt x="275" y="186"/>
                      </a:cubicBezTo>
                      <a:cubicBezTo>
                        <a:pt x="262" y="180"/>
                        <a:pt x="262" y="180"/>
                        <a:pt x="262" y="180"/>
                      </a:cubicBezTo>
                      <a:cubicBezTo>
                        <a:pt x="245" y="170"/>
                        <a:pt x="245" y="170"/>
                        <a:pt x="245" y="170"/>
                      </a:cubicBezTo>
                      <a:cubicBezTo>
                        <a:pt x="231" y="161"/>
                        <a:pt x="231" y="161"/>
                        <a:pt x="231" y="161"/>
                      </a:cubicBezTo>
                      <a:cubicBezTo>
                        <a:pt x="224" y="151"/>
                        <a:pt x="224" y="151"/>
                        <a:pt x="224" y="151"/>
                      </a:cubicBezTo>
                      <a:cubicBezTo>
                        <a:pt x="218" y="135"/>
                        <a:pt x="218" y="135"/>
                        <a:pt x="218" y="135"/>
                      </a:cubicBezTo>
                      <a:cubicBezTo>
                        <a:pt x="217" y="122"/>
                        <a:pt x="217" y="122"/>
                        <a:pt x="217" y="122"/>
                      </a:cubicBezTo>
                      <a:cubicBezTo>
                        <a:pt x="224" y="119"/>
                        <a:pt x="224" y="119"/>
                        <a:pt x="224" y="119"/>
                      </a:cubicBezTo>
                      <a:cubicBezTo>
                        <a:pt x="224" y="113"/>
                        <a:pt x="224" y="113"/>
                        <a:pt x="224" y="113"/>
                      </a:cubicBezTo>
                      <a:cubicBezTo>
                        <a:pt x="218" y="109"/>
                        <a:pt x="218" y="109"/>
                        <a:pt x="218" y="109"/>
                      </a:cubicBezTo>
                      <a:cubicBezTo>
                        <a:pt x="218" y="103"/>
                        <a:pt x="218" y="103"/>
                        <a:pt x="218" y="103"/>
                      </a:cubicBezTo>
                      <a:cubicBezTo>
                        <a:pt x="215" y="101"/>
                        <a:pt x="215" y="101"/>
                        <a:pt x="215" y="101"/>
                      </a:cubicBezTo>
                      <a:cubicBezTo>
                        <a:pt x="211" y="96"/>
                        <a:pt x="211" y="96"/>
                        <a:pt x="211" y="96"/>
                      </a:cubicBezTo>
                      <a:cubicBezTo>
                        <a:pt x="219" y="92"/>
                        <a:pt x="219" y="92"/>
                        <a:pt x="219" y="92"/>
                      </a:cubicBezTo>
                      <a:cubicBezTo>
                        <a:pt x="219" y="92"/>
                        <a:pt x="222" y="88"/>
                        <a:pt x="226" y="88"/>
                      </a:cubicBezTo>
                      <a:cubicBezTo>
                        <a:pt x="230" y="88"/>
                        <a:pt x="233" y="84"/>
                        <a:pt x="233" y="84"/>
                      </a:cubicBezTo>
                      <a:cubicBezTo>
                        <a:pt x="233" y="84"/>
                        <a:pt x="236" y="81"/>
                        <a:pt x="237" y="81"/>
                      </a:cubicBezTo>
                      <a:cubicBezTo>
                        <a:pt x="239" y="81"/>
                        <a:pt x="241" y="80"/>
                        <a:pt x="243" y="79"/>
                      </a:cubicBezTo>
                      <a:cubicBezTo>
                        <a:pt x="244" y="79"/>
                        <a:pt x="247" y="78"/>
                        <a:pt x="247" y="78"/>
                      </a:cubicBezTo>
                      <a:cubicBezTo>
                        <a:pt x="247" y="77"/>
                        <a:pt x="248" y="70"/>
                        <a:pt x="249" y="70"/>
                      </a:cubicBezTo>
                      <a:cubicBezTo>
                        <a:pt x="250" y="70"/>
                        <a:pt x="252" y="74"/>
                        <a:pt x="255" y="74"/>
                      </a:cubicBezTo>
                      <a:cubicBezTo>
                        <a:pt x="256" y="74"/>
                        <a:pt x="258" y="76"/>
                        <a:pt x="259" y="75"/>
                      </a:cubicBezTo>
                      <a:cubicBezTo>
                        <a:pt x="261" y="74"/>
                        <a:pt x="262" y="71"/>
                        <a:pt x="262" y="71"/>
                      </a:cubicBezTo>
                      <a:cubicBezTo>
                        <a:pt x="263" y="70"/>
                        <a:pt x="264" y="69"/>
                        <a:pt x="267" y="68"/>
                      </a:cubicBezTo>
                      <a:cubicBezTo>
                        <a:pt x="267" y="68"/>
                        <a:pt x="267" y="68"/>
                        <a:pt x="267" y="68"/>
                      </a:cubicBezTo>
                      <a:cubicBezTo>
                        <a:pt x="267" y="68"/>
                        <a:pt x="265" y="67"/>
                        <a:pt x="265" y="67"/>
                      </a:cubicBezTo>
                      <a:cubicBezTo>
                        <a:pt x="265" y="66"/>
                        <a:pt x="265" y="66"/>
                        <a:pt x="266" y="65"/>
                      </a:cubicBezTo>
                      <a:cubicBezTo>
                        <a:pt x="266" y="64"/>
                        <a:pt x="266" y="64"/>
                        <a:pt x="267" y="63"/>
                      </a:cubicBezTo>
                      <a:cubicBezTo>
                        <a:pt x="267" y="63"/>
                        <a:pt x="267" y="61"/>
                        <a:pt x="267" y="61"/>
                      </a:cubicBezTo>
                      <a:cubicBezTo>
                        <a:pt x="267" y="61"/>
                        <a:pt x="268" y="60"/>
                        <a:pt x="267" y="60"/>
                      </a:cubicBezTo>
                      <a:cubicBezTo>
                        <a:pt x="267" y="59"/>
                        <a:pt x="266" y="58"/>
                        <a:pt x="266" y="58"/>
                      </a:cubicBezTo>
                      <a:cubicBezTo>
                        <a:pt x="266" y="58"/>
                        <a:pt x="266" y="58"/>
                        <a:pt x="265" y="58"/>
                      </a:cubicBezTo>
                      <a:cubicBezTo>
                        <a:pt x="265" y="59"/>
                        <a:pt x="265" y="59"/>
                        <a:pt x="265" y="59"/>
                      </a:cubicBezTo>
                      <a:cubicBezTo>
                        <a:pt x="263" y="60"/>
                        <a:pt x="263" y="60"/>
                        <a:pt x="263" y="60"/>
                      </a:cubicBezTo>
                      <a:cubicBezTo>
                        <a:pt x="263" y="60"/>
                        <a:pt x="262" y="58"/>
                        <a:pt x="262" y="58"/>
                      </a:cubicBezTo>
                      <a:cubicBezTo>
                        <a:pt x="261" y="58"/>
                        <a:pt x="261" y="58"/>
                        <a:pt x="261" y="57"/>
                      </a:cubicBezTo>
                      <a:cubicBezTo>
                        <a:pt x="261" y="57"/>
                        <a:pt x="262" y="56"/>
                        <a:pt x="262" y="56"/>
                      </a:cubicBezTo>
                      <a:cubicBezTo>
                        <a:pt x="262" y="56"/>
                        <a:pt x="261" y="55"/>
                        <a:pt x="261" y="55"/>
                      </a:cubicBezTo>
                      <a:cubicBezTo>
                        <a:pt x="261" y="55"/>
                        <a:pt x="262" y="53"/>
                        <a:pt x="263" y="53"/>
                      </a:cubicBezTo>
                      <a:cubicBezTo>
                        <a:pt x="264" y="52"/>
                        <a:pt x="266" y="50"/>
                        <a:pt x="266" y="50"/>
                      </a:cubicBezTo>
                      <a:cubicBezTo>
                        <a:pt x="267" y="48"/>
                        <a:pt x="267" y="48"/>
                        <a:pt x="267" y="48"/>
                      </a:cubicBezTo>
                      <a:cubicBezTo>
                        <a:pt x="266" y="47"/>
                        <a:pt x="266" y="47"/>
                        <a:pt x="266" y="47"/>
                      </a:cubicBezTo>
                      <a:cubicBezTo>
                        <a:pt x="266" y="47"/>
                        <a:pt x="265" y="48"/>
                        <a:pt x="265" y="48"/>
                      </a:cubicBezTo>
                      <a:cubicBezTo>
                        <a:pt x="263" y="47"/>
                        <a:pt x="263" y="47"/>
                        <a:pt x="263" y="47"/>
                      </a:cubicBezTo>
                      <a:cubicBezTo>
                        <a:pt x="261" y="46"/>
                        <a:pt x="261" y="46"/>
                        <a:pt x="261" y="46"/>
                      </a:cubicBezTo>
                      <a:cubicBezTo>
                        <a:pt x="258" y="46"/>
                        <a:pt x="258" y="46"/>
                        <a:pt x="258" y="46"/>
                      </a:cubicBezTo>
                      <a:cubicBezTo>
                        <a:pt x="256" y="44"/>
                        <a:pt x="256" y="44"/>
                        <a:pt x="256" y="44"/>
                      </a:cubicBezTo>
                      <a:cubicBezTo>
                        <a:pt x="257" y="42"/>
                        <a:pt x="257" y="42"/>
                        <a:pt x="257" y="42"/>
                      </a:cubicBezTo>
                      <a:cubicBezTo>
                        <a:pt x="257" y="40"/>
                        <a:pt x="257" y="40"/>
                        <a:pt x="257" y="40"/>
                      </a:cubicBezTo>
                      <a:cubicBezTo>
                        <a:pt x="257" y="40"/>
                        <a:pt x="259" y="38"/>
                        <a:pt x="259" y="38"/>
                      </a:cubicBezTo>
                      <a:cubicBezTo>
                        <a:pt x="260" y="37"/>
                        <a:pt x="262" y="36"/>
                        <a:pt x="262" y="36"/>
                      </a:cubicBezTo>
                      <a:cubicBezTo>
                        <a:pt x="263" y="34"/>
                        <a:pt x="263" y="34"/>
                        <a:pt x="263" y="34"/>
                      </a:cubicBezTo>
                      <a:cubicBezTo>
                        <a:pt x="263" y="34"/>
                        <a:pt x="264" y="33"/>
                        <a:pt x="265" y="33"/>
                      </a:cubicBezTo>
                      <a:cubicBezTo>
                        <a:pt x="266" y="33"/>
                        <a:pt x="266" y="34"/>
                        <a:pt x="266" y="33"/>
                      </a:cubicBezTo>
                      <a:cubicBezTo>
                        <a:pt x="267" y="33"/>
                        <a:pt x="267" y="31"/>
                        <a:pt x="267" y="30"/>
                      </a:cubicBezTo>
                      <a:cubicBezTo>
                        <a:pt x="267" y="27"/>
                        <a:pt x="267" y="27"/>
                        <a:pt x="267" y="27"/>
                      </a:cubicBezTo>
                      <a:cubicBezTo>
                        <a:pt x="262" y="28"/>
                        <a:pt x="262" y="28"/>
                        <a:pt x="262" y="28"/>
                      </a:cubicBezTo>
                      <a:cubicBezTo>
                        <a:pt x="262" y="28"/>
                        <a:pt x="257" y="27"/>
                        <a:pt x="254" y="27"/>
                      </a:cubicBezTo>
                      <a:cubicBezTo>
                        <a:pt x="250" y="27"/>
                        <a:pt x="242" y="25"/>
                        <a:pt x="242" y="25"/>
                      </a:cubicBezTo>
                      <a:cubicBezTo>
                        <a:pt x="232" y="22"/>
                        <a:pt x="232" y="22"/>
                        <a:pt x="232" y="22"/>
                      </a:cubicBezTo>
                      <a:cubicBezTo>
                        <a:pt x="226" y="22"/>
                        <a:pt x="226" y="22"/>
                        <a:pt x="226" y="22"/>
                      </a:cubicBezTo>
                      <a:cubicBezTo>
                        <a:pt x="217" y="21"/>
                        <a:pt x="217" y="21"/>
                        <a:pt x="217" y="21"/>
                      </a:cubicBezTo>
                      <a:cubicBezTo>
                        <a:pt x="217" y="21"/>
                        <a:pt x="216" y="19"/>
                        <a:pt x="215" y="18"/>
                      </a:cubicBezTo>
                      <a:cubicBezTo>
                        <a:pt x="215" y="17"/>
                        <a:pt x="212" y="15"/>
                        <a:pt x="212" y="15"/>
                      </a:cubicBezTo>
                      <a:cubicBezTo>
                        <a:pt x="212" y="13"/>
                        <a:pt x="212" y="13"/>
                        <a:pt x="212" y="13"/>
                      </a:cubicBezTo>
                      <a:cubicBezTo>
                        <a:pt x="210" y="8"/>
                        <a:pt x="210" y="8"/>
                        <a:pt x="210" y="8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10" y="1"/>
                        <a:pt x="210" y="1"/>
                        <a:pt x="210" y="1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208" y="0"/>
                        <a:pt x="204" y="1"/>
                        <a:pt x="202" y="1"/>
                      </a:cubicBezTo>
                      <a:cubicBezTo>
                        <a:pt x="201" y="2"/>
                        <a:pt x="195" y="3"/>
                        <a:pt x="195" y="3"/>
                      </a:cubicBezTo>
                      <a:cubicBezTo>
                        <a:pt x="193" y="4"/>
                        <a:pt x="193" y="4"/>
                        <a:pt x="193" y="4"/>
                      </a:cubicBezTo>
                      <a:cubicBezTo>
                        <a:pt x="185" y="4"/>
                        <a:pt x="185" y="4"/>
                        <a:pt x="185" y="4"/>
                      </a:cubicBezTo>
                      <a:cubicBezTo>
                        <a:pt x="177" y="5"/>
                        <a:pt x="177" y="5"/>
                        <a:pt x="177" y="5"/>
                      </a:cubicBezTo>
                      <a:cubicBezTo>
                        <a:pt x="174" y="7"/>
                        <a:pt x="174" y="7"/>
                        <a:pt x="174" y="7"/>
                      </a:cubicBezTo>
                      <a:cubicBezTo>
                        <a:pt x="168" y="10"/>
                        <a:pt x="168" y="10"/>
                        <a:pt x="168" y="10"/>
                      </a:cubicBezTo>
                      <a:cubicBezTo>
                        <a:pt x="168" y="14"/>
                        <a:pt x="168" y="14"/>
                        <a:pt x="168" y="14"/>
                      </a:cubicBezTo>
                      <a:cubicBezTo>
                        <a:pt x="165" y="18"/>
                        <a:pt x="165" y="18"/>
                        <a:pt x="165" y="18"/>
                      </a:cubicBezTo>
                      <a:cubicBezTo>
                        <a:pt x="160" y="18"/>
                        <a:pt x="160" y="18"/>
                        <a:pt x="160" y="18"/>
                      </a:cubicBezTo>
                      <a:cubicBezTo>
                        <a:pt x="155" y="14"/>
                        <a:pt x="155" y="14"/>
                        <a:pt x="155" y="14"/>
                      </a:cubicBezTo>
                      <a:cubicBezTo>
                        <a:pt x="153" y="16"/>
                        <a:pt x="153" y="16"/>
                        <a:pt x="153" y="16"/>
                      </a:cubicBezTo>
                      <a:cubicBezTo>
                        <a:pt x="148" y="15"/>
                        <a:pt x="148" y="15"/>
                        <a:pt x="148" y="15"/>
                      </a:cubicBezTo>
                      <a:cubicBezTo>
                        <a:pt x="147" y="15"/>
                        <a:pt x="147" y="15"/>
                        <a:pt x="147" y="15"/>
                      </a:cubicBezTo>
                      <a:cubicBezTo>
                        <a:pt x="146" y="15"/>
                        <a:pt x="146" y="15"/>
                        <a:pt x="146" y="15"/>
                      </a:cubicBezTo>
                      <a:cubicBezTo>
                        <a:pt x="146" y="15"/>
                        <a:pt x="145" y="16"/>
                        <a:pt x="145" y="16"/>
                      </a:cubicBezTo>
                      <a:cubicBezTo>
                        <a:pt x="146" y="18"/>
                        <a:pt x="146" y="18"/>
                        <a:pt x="146" y="18"/>
                      </a:cubicBezTo>
                      <a:cubicBezTo>
                        <a:pt x="145" y="19"/>
                        <a:pt x="145" y="19"/>
                        <a:pt x="145" y="19"/>
                      </a:cubicBezTo>
                      <a:cubicBezTo>
                        <a:pt x="146" y="21"/>
                        <a:pt x="146" y="21"/>
                        <a:pt x="146" y="21"/>
                      </a:cubicBezTo>
                      <a:cubicBezTo>
                        <a:pt x="146" y="21"/>
                        <a:pt x="145" y="22"/>
                        <a:pt x="144" y="23"/>
                      </a:cubicBezTo>
                      <a:cubicBezTo>
                        <a:pt x="143" y="23"/>
                        <a:pt x="145" y="25"/>
                        <a:pt x="145" y="25"/>
                      </a:cubicBezTo>
                      <a:cubicBezTo>
                        <a:pt x="145" y="25"/>
                        <a:pt x="146" y="25"/>
                        <a:pt x="148" y="26"/>
                      </a:cubicBezTo>
                      <a:cubicBezTo>
                        <a:pt x="149" y="27"/>
                        <a:pt x="148" y="27"/>
                        <a:pt x="148" y="27"/>
                      </a:cubicBezTo>
                      <a:cubicBezTo>
                        <a:pt x="148" y="28"/>
                        <a:pt x="148" y="29"/>
                        <a:pt x="147" y="29"/>
                      </a:cubicBezTo>
                      <a:cubicBezTo>
                        <a:pt x="147" y="30"/>
                        <a:pt x="147" y="30"/>
                        <a:pt x="147" y="30"/>
                      </a:cubicBezTo>
                      <a:cubicBezTo>
                        <a:pt x="146" y="30"/>
                        <a:pt x="146" y="30"/>
                        <a:pt x="146" y="30"/>
                      </a:cubicBezTo>
                      <a:cubicBezTo>
                        <a:pt x="146" y="30"/>
                        <a:pt x="143" y="31"/>
                        <a:pt x="143" y="30"/>
                      </a:cubicBezTo>
                      <a:cubicBezTo>
                        <a:pt x="142" y="30"/>
                        <a:pt x="143" y="30"/>
                        <a:pt x="143" y="30"/>
                      </a:cubicBezTo>
                      <a:cubicBezTo>
                        <a:pt x="142" y="30"/>
                        <a:pt x="142" y="30"/>
                        <a:pt x="142" y="30"/>
                      </a:cubicBezTo>
                      <a:cubicBezTo>
                        <a:pt x="142" y="30"/>
                        <a:pt x="139" y="28"/>
                        <a:pt x="139" y="28"/>
                      </a:cubicBezTo>
                      <a:cubicBezTo>
                        <a:pt x="139" y="27"/>
                        <a:pt x="139" y="27"/>
                        <a:pt x="139" y="27"/>
                      </a:cubicBezTo>
                      <a:cubicBezTo>
                        <a:pt x="139" y="27"/>
                        <a:pt x="138" y="26"/>
                        <a:pt x="138" y="26"/>
                      </a:cubicBezTo>
                      <a:cubicBezTo>
                        <a:pt x="137" y="26"/>
                        <a:pt x="137" y="27"/>
                        <a:pt x="137" y="27"/>
                      </a:cubicBezTo>
                      <a:cubicBezTo>
                        <a:pt x="136" y="27"/>
                        <a:pt x="135" y="27"/>
                        <a:pt x="134" y="27"/>
                      </a:cubicBezTo>
                      <a:cubicBezTo>
                        <a:pt x="134" y="27"/>
                        <a:pt x="134" y="28"/>
                        <a:pt x="133" y="28"/>
                      </a:cubicBezTo>
                      <a:cubicBezTo>
                        <a:pt x="133" y="29"/>
                        <a:pt x="133" y="29"/>
                        <a:pt x="133" y="30"/>
                      </a:cubicBezTo>
                      <a:cubicBezTo>
                        <a:pt x="132" y="30"/>
                        <a:pt x="132" y="31"/>
                        <a:pt x="132" y="31"/>
                      </a:cubicBezTo>
                      <a:cubicBezTo>
                        <a:pt x="132" y="32"/>
                        <a:pt x="132" y="32"/>
                        <a:pt x="132" y="32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2" y="34"/>
                        <a:pt x="132" y="34"/>
                        <a:pt x="132" y="34"/>
                      </a:cubicBezTo>
                      <a:cubicBezTo>
                        <a:pt x="132" y="34"/>
                        <a:pt x="132" y="36"/>
                        <a:pt x="132" y="36"/>
                      </a:cubicBezTo>
                      <a:cubicBezTo>
                        <a:pt x="132" y="37"/>
                        <a:pt x="132" y="37"/>
                        <a:pt x="132" y="37"/>
                      </a:cubicBezTo>
                      <a:cubicBezTo>
                        <a:pt x="133" y="38"/>
                        <a:pt x="134" y="37"/>
                        <a:pt x="134" y="37"/>
                      </a:cubicBezTo>
                      <a:cubicBezTo>
                        <a:pt x="134" y="37"/>
                        <a:pt x="135" y="38"/>
                        <a:pt x="135" y="39"/>
                      </a:cubicBezTo>
                      <a:cubicBezTo>
                        <a:pt x="136" y="39"/>
                        <a:pt x="135" y="40"/>
                        <a:pt x="135" y="40"/>
                      </a:cubicBezTo>
                      <a:cubicBezTo>
                        <a:pt x="135" y="40"/>
                        <a:pt x="134" y="41"/>
                        <a:pt x="134" y="41"/>
                      </a:cubicBezTo>
                      <a:cubicBezTo>
                        <a:pt x="133" y="41"/>
                        <a:pt x="133" y="41"/>
                        <a:pt x="134" y="42"/>
                      </a:cubicBezTo>
                      <a:cubicBezTo>
                        <a:pt x="134" y="43"/>
                        <a:pt x="135" y="43"/>
                        <a:pt x="135" y="43"/>
                      </a:cubicBezTo>
                      <a:cubicBezTo>
                        <a:pt x="136" y="43"/>
                        <a:pt x="136" y="46"/>
                        <a:pt x="136" y="46"/>
                      </a:cubicBezTo>
                      <a:cubicBezTo>
                        <a:pt x="136" y="47"/>
                        <a:pt x="135" y="48"/>
                        <a:pt x="135" y="48"/>
                      </a:cubicBezTo>
                      <a:cubicBezTo>
                        <a:pt x="135" y="48"/>
                        <a:pt x="135" y="48"/>
                        <a:pt x="135" y="48"/>
                      </a:cubicBezTo>
                      <a:cubicBezTo>
                        <a:pt x="134" y="48"/>
                        <a:pt x="134" y="48"/>
                        <a:pt x="134" y="49"/>
                      </a:cubicBezTo>
                      <a:cubicBezTo>
                        <a:pt x="134" y="49"/>
                        <a:pt x="132" y="49"/>
                        <a:pt x="132" y="49"/>
                      </a:cubicBezTo>
                      <a:cubicBezTo>
                        <a:pt x="132" y="49"/>
                        <a:pt x="133" y="47"/>
                        <a:pt x="132" y="47"/>
                      </a:cubicBezTo>
                      <a:cubicBezTo>
                        <a:pt x="132" y="46"/>
                        <a:pt x="131" y="46"/>
                        <a:pt x="130" y="45"/>
                      </a:cubicBezTo>
                      <a:cubicBezTo>
                        <a:pt x="129" y="43"/>
                        <a:pt x="130" y="43"/>
                        <a:pt x="130" y="43"/>
                      </a:cubicBezTo>
                      <a:cubicBezTo>
                        <a:pt x="130" y="43"/>
                        <a:pt x="130" y="43"/>
                        <a:pt x="129" y="42"/>
                      </a:cubicBezTo>
                      <a:cubicBezTo>
                        <a:pt x="129" y="41"/>
                        <a:pt x="129" y="40"/>
                        <a:pt x="129" y="40"/>
                      </a:cubicBezTo>
                      <a:cubicBezTo>
                        <a:pt x="129" y="40"/>
                        <a:pt x="127" y="40"/>
                        <a:pt x="126" y="40"/>
                      </a:cubicBezTo>
                      <a:cubicBezTo>
                        <a:pt x="124" y="40"/>
                        <a:pt x="125" y="41"/>
                        <a:pt x="125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2" y="42"/>
                        <a:pt x="122" y="42"/>
                      </a:cubicBezTo>
                      <a:cubicBezTo>
                        <a:pt x="121" y="43"/>
                        <a:pt x="121" y="42"/>
                        <a:pt x="120" y="42"/>
                      </a:cubicBezTo>
                      <a:cubicBezTo>
                        <a:pt x="120" y="42"/>
                        <a:pt x="119" y="42"/>
                        <a:pt x="119" y="42"/>
                      </a:cubicBezTo>
                      <a:cubicBezTo>
                        <a:pt x="119" y="42"/>
                        <a:pt x="118" y="43"/>
                        <a:pt x="119" y="44"/>
                      </a:cubicBezTo>
                      <a:cubicBezTo>
                        <a:pt x="119" y="45"/>
                        <a:pt x="119" y="45"/>
                        <a:pt x="118" y="45"/>
                      </a:cubicBezTo>
                      <a:cubicBezTo>
                        <a:pt x="118" y="46"/>
                        <a:pt x="116" y="45"/>
                        <a:pt x="114" y="45"/>
                      </a:cubicBezTo>
                      <a:cubicBezTo>
                        <a:pt x="111" y="45"/>
                        <a:pt x="113" y="44"/>
                        <a:pt x="112" y="44"/>
                      </a:cubicBezTo>
                      <a:cubicBezTo>
                        <a:pt x="112" y="43"/>
                        <a:pt x="110" y="43"/>
                        <a:pt x="110" y="42"/>
                      </a:cubicBezTo>
                      <a:cubicBezTo>
                        <a:pt x="110" y="40"/>
                        <a:pt x="110" y="40"/>
                        <a:pt x="110" y="39"/>
                      </a:cubicBezTo>
                      <a:cubicBezTo>
                        <a:pt x="110" y="38"/>
                        <a:pt x="109" y="37"/>
                        <a:pt x="109" y="37"/>
                      </a:cubicBezTo>
                      <a:cubicBezTo>
                        <a:pt x="108" y="36"/>
                        <a:pt x="109" y="35"/>
                        <a:pt x="110" y="35"/>
                      </a:cubicBezTo>
                      <a:cubicBezTo>
                        <a:pt x="110" y="34"/>
                        <a:pt x="109" y="34"/>
                        <a:pt x="109" y="34"/>
                      </a:cubicBez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06" y="35"/>
                        <a:pt x="105" y="34"/>
                        <a:pt x="104" y="34"/>
                      </a:cubicBezTo>
                      <a:cubicBezTo>
                        <a:pt x="104" y="33"/>
                        <a:pt x="103" y="34"/>
                        <a:pt x="103" y="34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7"/>
                        <a:pt x="101" y="37"/>
                        <a:pt x="101" y="37"/>
                      </a:cubicBezTo>
                      <a:cubicBezTo>
                        <a:pt x="102" y="39"/>
                        <a:pt x="102" y="39"/>
                        <a:pt x="102" y="39"/>
                      </a:cubicBezTo>
                      <a:cubicBezTo>
                        <a:pt x="102" y="41"/>
                        <a:pt x="102" y="41"/>
                        <a:pt x="102" y="41"/>
                      </a:cubicBezTo>
                      <a:cubicBezTo>
                        <a:pt x="102" y="41"/>
                        <a:pt x="102" y="42"/>
                        <a:pt x="102" y="43"/>
                      </a:cubicBezTo>
                      <a:cubicBezTo>
                        <a:pt x="102" y="43"/>
                        <a:pt x="102" y="44"/>
                        <a:pt x="102" y="44"/>
                      </a:cubicBezTo>
                      <a:cubicBezTo>
                        <a:pt x="102" y="45"/>
                        <a:pt x="102" y="45"/>
                        <a:pt x="102" y="45"/>
                      </a:cubicBezTo>
                      <a:cubicBezTo>
                        <a:pt x="102" y="45"/>
                        <a:pt x="101" y="46"/>
                        <a:pt x="101" y="47"/>
                      </a:cubicBezTo>
                      <a:cubicBezTo>
                        <a:pt x="101" y="47"/>
                        <a:pt x="101" y="48"/>
                        <a:pt x="101" y="49"/>
                      </a:cubicBezTo>
                      <a:cubicBezTo>
                        <a:pt x="100" y="50"/>
                        <a:pt x="100" y="50"/>
                        <a:pt x="100" y="50"/>
                      </a:cubicBezTo>
                      <a:cubicBezTo>
                        <a:pt x="100" y="50"/>
                        <a:pt x="99" y="51"/>
                        <a:pt x="99" y="52"/>
                      </a:cubicBezTo>
                      <a:cubicBezTo>
                        <a:pt x="99" y="52"/>
                        <a:pt x="97" y="52"/>
                        <a:pt x="97" y="52"/>
                      </a:cubicBezTo>
                      <a:cubicBezTo>
                        <a:pt x="97" y="52"/>
                        <a:pt x="96" y="54"/>
                        <a:pt x="95" y="54"/>
                      </a:cubicBezTo>
                      <a:cubicBezTo>
                        <a:pt x="95" y="54"/>
                        <a:pt x="95" y="56"/>
                        <a:pt x="95" y="57"/>
                      </a:cubicBezTo>
                      <a:cubicBezTo>
                        <a:pt x="95" y="57"/>
                        <a:pt x="95" y="58"/>
                        <a:pt x="95" y="58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93" y="59"/>
                        <a:pt x="94" y="61"/>
                        <a:pt x="94" y="61"/>
                      </a:cubicBezTo>
                      <a:cubicBezTo>
                        <a:pt x="94" y="62"/>
                        <a:pt x="93" y="62"/>
                        <a:pt x="93" y="62"/>
                      </a:cubicBezTo>
                      <a:cubicBezTo>
                        <a:pt x="92" y="63"/>
                        <a:pt x="93" y="63"/>
                        <a:pt x="93" y="64"/>
                      </a:cubicBezTo>
                      <a:cubicBezTo>
                        <a:pt x="92" y="65"/>
                        <a:pt x="93" y="65"/>
                        <a:pt x="93" y="65"/>
                      </a:cubicBezTo>
                      <a:cubicBezTo>
                        <a:pt x="93" y="66"/>
                        <a:pt x="96" y="67"/>
                        <a:pt x="96" y="67"/>
                      </a:cubicBezTo>
                      <a:cubicBezTo>
                        <a:pt x="96" y="67"/>
                        <a:pt x="96" y="67"/>
                        <a:pt x="95" y="68"/>
                      </a:cubicBezTo>
                      <a:cubicBezTo>
                        <a:pt x="93" y="69"/>
                        <a:pt x="94" y="71"/>
                        <a:pt x="94" y="71"/>
                      </a:cubicBezTo>
                      <a:cubicBezTo>
                        <a:pt x="93" y="72"/>
                        <a:pt x="93" y="72"/>
                        <a:pt x="93" y="72"/>
                      </a:cubicBezTo>
                      <a:cubicBezTo>
                        <a:pt x="93" y="72"/>
                        <a:pt x="92" y="71"/>
                        <a:pt x="91" y="71"/>
                      </a:cubicBezTo>
                      <a:cubicBezTo>
                        <a:pt x="91" y="71"/>
                        <a:pt x="91" y="71"/>
                        <a:pt x="89" y="71"/>
                      </a:cubicBezTo>
                      <a:cubicBezTo>
                        <a:pt x="87" y="71"/>
                        <a:pt x="89" y="70"/>
                        <a:pt x="89" y="70"/>
                      </a:cubicBezTo>
                      <a:cubicBezTo>
                        <a:pt x="89" y="70"/>
                        <a:pt x="89" y="68"/>
                        <a:pt x="89" y="67"/>
                      </a:cubicBezTo>
                      <a:cubicBezTo>
                        <a:pt x="89" y="67"/>
                        <a:pt x="89" y="67"/>
                        <a:pt x="89" y="67"/>
                      </a:cubicBezTo>
                      <a:cubicBezTo>
                        <a:pt x="89" y="67"/>
                        <a:pt x="89" y="66"/>
                        <a:pt x="88" y="65"/>
                      </a:cubicBezTo>
                      <a:cubicBezTo>
                        <a:pt x="88" y="64"/>
                        <a:pt x="87" y="64"/>
                        <a:pt x="87" y="64"/>
                      </a:cubicBezTo>
                      <a:cubicBezTo>
                        <a:pt x="84" y="62"/>
                        <a:pt x="84" y="62"/>
                        <a:pt x="84" y="62"/>
                      </a:cubicBezTo>
                      <a:cubicBezTo>
                        <a:pt x="84" y="62"/>
                        <a:pt x="85" y="60"/>
                        <a:pt x="86" y="59"/>
                      </a:cubicBezTo>
                      <a:cubicBezTo>
                        <a:pt x="86" y="59"/>
                        <a:pt x="86" y="59"/>
                        <a:pt x="86" y="59"/>
                      </a:cubicBezTo>
                      <a:cubicBezTo>
                        <a:pt x="86" y="59"/>
                        <a:pt x="86" y="59"/>
                        <a:pt x="87" y="58"/>
                      </a:cubicBezTo>
                      <a:cubicBezTo>
                        <a:pt x="87" y="57"/>
                        <a:pt x="86" y="57"/>
                        <a:pt x="86" y="57"/>
                      </a:cubicBezTo>
                      <a:cubicBezTo>
                        <a:pt x="85" y="57"/>
                        <a:pt x="85" y="57"/>
                        <a:pt x="85" y="57"/>
                      </a:cubicBezTo>
                      <a:cubicBezTo>
                        <a:pt x="84" y="56"/>
                        <a:pt x="84" y="56"/>
                        <a:pt x="84" y="56"/>
                      </a:cubicBezTo>
                      <a:cubicBezTo>
                        <a:pt x="84" y="56"/>
                        <a:pt x="82" y="57"/>
                        <a:pt x="82" y="56"/>
                      </a:cubicBezTo>
                      <a:cubicBezTo>
                        <a:pt x="81" y="56"/>
                        <a:pt x="79" y="56"/>
                        <a:pt x="79" y="55"/>
                      </a:cubicBezTo>
                      <a:cubicBezTo>
                        <a:pt x="79" y="55"/>
                        <a:pt x="78" y="55"/>
                        <a:pt x="77" y="55"/>
                      </a:cubicBezTo>
                      <a:cubicBezTo>
                        <a:pt x="77" y="55"/>
                        <a:pt x="76" y="55"/>
                        <a:pt x="76" y="55"/>
                      </a:cubicBezTo>
                      <a:cubicBezTo>
                        <a:pt x="75" y="54"/>
                        <a:pt x="74" y="53"/>
                        <a:pt x="74" y="53"/>
                      </a:cubicBezTo>
                      <a:cubicBezTo>
                        <a:pt x="74" y="52"/>
                        <a:pt x="73" y="51"/>
                        <a:pt x="73" y="51"/>
                      </a:cubicBezTo>
                      <a:cubicBezTo>
                        <a:pt x="72" y="51"/>
                        <a:pt x="72" y="51"/>
                        <a:pt x="72" y="51"/>
                      </a:cubicBezTo>
                      <a:cubicBezTo>
                        <a:pt x="72" y="51"/>
                        <a:pt x="71" y="49"/>
                        <a:pt x="70" y="49"/>
                      </a:cubicBezTo>
                      <a:cubicBezTo>
                        <a:pt x="70" y="49"/>
                        <a:pt x="70" y="48"/>
                        <a:pt x="70" y="48"/>
                      </a:cubicBezTo>
                      <a:cubicBezTo>
                        <a:pt x="69" y="47"/>
                        <a:pt x="69" y="47"/>
                        <a:pt x="69" y="47"/>
                      </a:cubicBezTo>
                      <a:cubicBezTo>
                        <a:pt x="69" y="47"/>
                        <a:pt x="69" y="46"/>
                        <a:pt x="69" y="45"/>
                      </a:cubicBezTo>
                      <a:cubicBezTo>
                        <a:pt x="69" y="45"/>
                        <a:pt x="70" y="43"/>
                        <a:pt x="70" y="43"/>
                      </a:cubicBezTo>
                      <a:cubicBezTo>
                        <a:pt x="70" y="43"/>
                        <a:pt x="69" y="41"/>
                        <a:pt x="69" y="40"/>
                      </a:cubicBezTo>
                      <a:cubicBezTo>
                        <a:pt x="69" y="39"/>
                        <a:pt x="70" y="37"/>
                        <a:pt x="70" y="37"/>
                      </a:cubicBezTo>
                      <a:cubicBezTo>
                        <a:pt x="70" y="37"/>
                        <a:pt x="66" y="38"/>
                        <a:pt x="65" y="39"/>
                      </a:cubicBezTo>
                      <a:cubicBezTo>
                        <a:pt x="64" y="39"/>
                        <a:pt x="64" y="40"/>
                        <a:pt x="64" y="40"/>
                      </a:cubicBezTo>
                      <a:cubicBezTo>
                        <a:pt x="64" y="40"/>
                        <a:pt x="64" y="41"/>
                        <a:pt x="64" y="42"/>
                      </a:cubicBezTo>
                      <a:cubicBezTo>
                        <a:pt x="63" y="42"/>
                        <a:pt x="63" y="42"/>
                        <a:pt x="63" y="42"/>
                      </a:cubicBezTo>
                      <a:cubicBezTo>
                        <a:pt x="63" y="42"/>
                        <a:pt x="61" y="44"/>
                        <a:pt x="60" y="44"/>
                      </a:cubicBezTo>
                      <a:cubicBezTo>
                        <a:pt x="60" y="45"/>
                        <a:pt x="60" y="45"/>
                        <a:pt x="59" y="45"/>
                      </a:cubicBezTo>
                      <a:cubicBezTo>
                        <a:pt x="58" y="45"/>
                        <a:pt x="57" y="46"/>
                        <a:pt x="57" y="46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57" y="53"/>
                        <a:pt x="57" y="53"/>
                        <a:pt x="57" y="53"/>
                      </a:cubicBezTo>
                      <a:cubicBezTo>
                        <a:pt x="57" y="53"/>
                        <a:pt x="57" y="53"/>
                        <a:pt x="57" y="54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4" y="58"/>
                        <a:pt x="54" y="59"/>
                        <a:pt x="54" y="60"/>
                      </a:cubicBezTo>
                      <a:cubicBezTo>
                        <a:pt x="54" y="60"/>
                        <a:pt x="54" y="61"/>
                        <a:pt x="53" y="62"/>
                      </a:cubicBezTo>
                      <a:cubicBezTo>
                        <a:pt x="52" y="63"/>
                        <a:pt x="52" y="63"/>
                        <a:pt x="52" y="63"/>
                      </a:cubicBezTo>
                      <a:cubicBezTo>
                        <a:pt x="52" y="63"/>
                        <a:pt x="51" y="63"/>
                        <a:pt x="50" y="63"/>
                      </a:cubicBezTo>
                      <a:cubicBezTo>
                        <a:pt x="49" y="63"/>
                        <a:pt x="49" y="64"/>
                        <a:pt x="48" y="64"/>
                      </a:cubicBezTo>
                      <a:cubicBezTo>
                        <a:pt x="46" y="64"/>
                        <a:pt x="47" y="65"/>
                        <a:pt x="47" y="66"/>
                      </a:cubicBezTo>
                      <a:cubicBezTo>
                        <a:pt x="47" y="66"/>
                        <a:pt x="47" y="66"/>
                        <a:pt x="47" y="67"/>
                      </a:cubicBezTo>
                      <a:cubicBezTo>
                        <a:pt x="46" y="67"/>
                        <a:pt x="44" y="67"/>
                        <a:pt x="44" y="66"/>
                      </a:cubicBezTo>
                      <a:cubicBezTo>
                        <a:pt x="43" y="66"/>
                        <a:pt x="43" y="66"/>
                        <a:pt x="42" y="66"/>
                      </a:cubicBezTo>
                      <a:cubicBezTo>
                        <a:pt x="42" y="67"/>
                        <a:pt x="41" y="65"/>
                        <a:pt x="41" y="65"/>
                      </a:cubicBezTo>
                      <a:cubicBezTo>
                        <a:pt x="41" y="65"/>
                        <a:pt x="40" y="64"/>
                        <a:pt x="40" y="64"/>
                      </a:cubicBezTo>
                      <a:cubicBezTo>
                        <a:pt x="40" y="63"/>
                        <a:pt x="38" y="64"/>
                        <a:pt x="38" y="64"/>
                      </a:cubicBezTo>
                      <a:cubicBezTo>
                        <a:pt x="37" y="63"/>
                        <a:pt x="35" y="63"/>
                        <a:pt x="35" y="63"/>
                      </a:cubicBezTo>
                      <a:cubicBezTo>
                        <a:pt x="34" y="63"/>
                        <a:pt x="35" y="64"/>
                        <a:pt x="35" y="64"/>
                      </a:cubicBezTo>
                      <a:cubicBezTo>
                        <a:pt x="35" y="64"/>
                        <a:pt x="34" y="64"/>
                        <a:pt x="33" y="64"/>
                      </a:cubicBezTo>
                      <a:cubicBezTo>
                        <a:pt x="32" y="64"/>
                        <a:pt x="32" y="65"/>
                        <a:pt x="32" y="65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32" y="67"/>
                        <a:pt x="29" y="67"/>
                        <a:pt x="28" y="67"/>
                      </a:cubicBezTo>
                      <a:cubicBezTo>
                        <a:pt x="27" y="67"/>
                        <a:pt x="26" y="66"/>
                        <a:pt x="25" y="66"/>
                      </a:cubicBezTo>
                      <a:cubicBezTo>
                        <a:pt x="24" y="66"/>
                        <a:pt x="23" y="67"/>
                        <a:pt x="23" y="67"/>
                      </a:cubicBezTo>
                      <a:cubicBezTo>
                        <a:pt x="23" y="67"/>
                        <a:pt x="21" y="68"/>
                        <a:pt x="21" y="68"/>
                      </a:cubicBezTo>
                      <a:cubicBezTo>
                        <a:pt x="21" y="68"/>
                        <a:pt x="20" y="69"/>
                        <a:pt x="19" y="69"/>
                      </a:cubicBezTo>
                      <a:cubicBezTo>
                        <a:pt x="18" y="69"/>
                        <a:pt x="18" y="68"/>
                        <a:pt x="18" y="68"/>
                      </a:cubicBezTo>
                      <a:cubicBezTo>
                        <a:pt x="18" y="68"/>
                        <a:pt x="16" y="66"/>
                        <a:pt x="16" y="66"/>
                      </a:cubicBezTo>
                      <a:cubicBezTo>
                        <a:pt x="16" y="66"/>
                        <a:pt x="16" y="66"/>
                        <a:pt x="16" y="66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7" y="72"/>
                        <a:pt x="7" y="72"/>
                        <a:pt x="7" y="72"/>
                      </a:cubicBezTo>
                      <a:cubicBezTo>
                        <a:pt x="7" y="77"/>
                        <a:pt x="7" y="77"/>
                        <a:pt x="7" y="77"/>
                      </a:cubicBezTo>
                      <a:cubicBezTo>
                        <a:pt x="11" y="79"/>
                        <a:pt x="9" y="81"/>
                        <a:pt x="18" y="85"/>
                      </a:cubicBezTo>
                      <a:cubicBezTo>
                        <a:pt x="19" y="85"/>
                        <a:pt x="21" y="90"/>
                        <a:pt x="21" y="90"/>
                      </a:cubicBezTo>
                      <a:cubicBezTo>
                        <a:pt x="21" y="91"/>
                        <a:pt x="19" y="99"/>
                        <a:pt x="18" y="100"/>
                      </a:cubicBezTo>
                      <a:cubicBezTo>
                        <a:pt x="16" y="101"/>
                        <a:pt x="14" y="105"/>
                        <a:pt x="14" y="105"/>
                      </a:cubicBezTo>
                      <a:cubicBezTo>
                        <a:pt x="14" y="105"/>
                        <a:pt x="10" y="109"/>
                        <a:pt x="9" y="109"/>
                      </a:cubicBezTo>
                      <a:cubicBezTo>
                        <a:pt x="8" y="109"/>
                        <a:pt x="5" y="110"/>
                        <a:pt x="4" y="110"/>
                      </a:cubicBezTo>
                      <a:cubicBezTo>
                        <a:pt x="4" y="110"/>
                        <a:pt x="0" y="110"/>
                        <a:pt x="1" y="111"/>
                      </a:cubicBezTo>
                      <a:cubicBezTo>
                        <a:pt x="1" y="111"/>
                        <a:pt x="1" y="113"/>
                        <a:pt x="1" y="113"/>
                      </a:cubicBezTo>
                      <a:cubicBezTo>
                        <a:pt x="2" y="114"/>
                        <a:pt x="5" y="118"/>
                        <a:pt x="5" y="118"/>
                      </a:cubicBezTo>
                      <a:cubicBezTo>
                        <a:pt x="10" y="121"/>
                        <a:pt x="10" y="121"/>
                        <a:pt x="10" y="121"/>
                      </a:cubicBezTo>
                      <a:cubicBezTo>
                        <a:pt x="13" y="124"/>
                        <a:pt x="13" y="124"/>
                        <a:pt x="13" y="124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10" y="140"/>
                        <a:pt x="10" y="140"/>
                        <a:pt x="10" y="140"/>
                      </a:cubicBezTo>
                      <a:cubicBezTo>
                        <a:pt x="6" y="145"/>
                        <a:pt x="8" y="142"/>
                        <a:pt x="9" y="149"/>
                      </a:cubicBezTo>
                      <a:cubicBezTo>
                        <a:pt x="12" y="149"/>
                        <a:pt x="12" y="149"/>
                        <a:pt x="12" y="149"/>
                      </a:cubicBezTo>
                      <a:cubicBezTo>
                        <a:pt x="17" y="157"/>
                        <a:pt x="17" y="157"/>
                        <a:pt x="17" y="157"/>
                      </a:cubicBezTo>
                      <a:cubicBezTo>
                        <a:pt x="27" y="161"/>
                        <a:pt x="27" y="161"/>
                        <a:pt x="27" y="161"/>
                      </a:cubicBezTo>
                      <a:cubicBezTo>
                        <a:pt x="36" y="161"/>
                        <a:pt x="36" y="161"/>
                        <a:pt x="36" y="161"/>
                      </a:cubicBezTo>
                      <a:cubicBezTo>
                        <a:pt x="40" y="164"/>
                        <a:pt x="40" y="164"/>
                        <a:pt x="40" y="164"/>
                      </a:cubicBezTo>
                      <a:cubicBezTo>
                        <a:pt x="37" y="175"/>
                        <a:pt x="37" y="175"/>
                        <a:pt x="37" y="175"/>
                      </a:cubicBezTo>
                      <a:cubicBezTo>
                        <a:pt x="31" y="180"/>
                        <a:pt x="31" y="180"/>
                        <a:pt x="31" y="180"/>
                      </a:cubicBezTo>
                      <a:cubicBezTo>
                        <a:pt x="31" y="180"/>
                        <a:pt x="31" y="180"/>
                        <a:pt x="30" y="180"/>
                      </a:cubicBezTo>
                      <a:cubicBezTo>
                        <a:pt x="30" y="180"/>
                        <a:pt x="31" y="181"/>
                        <a:pt x="34" y="182"/>
                      </a:cubicBezTo>
                      <a:cubicBezTo>
                        <a:pt x="36" y="182"/>
                        <a:pt x="36" y="184"/>
                        <a:pt x="39" y="183"/>
                      </a:cubicBezTo>
                      <a:cubicBezTo>
                        <a:pt x="42" y="182"/>
                        <a:pt x="46" y="181"/>
                        <a:pt x="47" y="180"/>
                      </a:cubicBezTo>
                      <a:cubicBezTo>
                        <a:pt x="48" y="178"/>
                        <a:pt x="50" y="177"/>
                        <a:pt x="51" y="176"/>
                      </a:cubicBezTo>
                      <a:cubicBezTo>
                        <a:pt x="52" y="174"/>
                        <a:pt x="58" y="167"/>
                        <a:pt x="59" y="167"/>
                      </a:cubicBezTo>
                      <a:cubicBezTo>
                        <a:pt x="59" y="167"/>
                        <a:pt x="65" y="159"/>
                        <a:pt x="66" y="158"/>
                      </a:cubicBezTo>
                      <a:cubicBezTo>
                        <a:pt x="67" y="157"/>
                        <a:pt x="75" y="151"/>
                        <a:pt x="75" y="151"/>
                      </a:cubicBezTo>
                      <a:cubicBezTo>
                        <a:pt x="86" y="147"/>
                        <a:pt x="86" y="147"/>
                        <a:pt x="86" y="147"/>
                      </a:cubicBezTo>
                      <a:cubicBezTo>
                        <a:pt x="86" y="147"/>
                        <a:pt x="91" y="152"/>
                        <a:pt x="92" y="153"/>
                      </a:cubicBezTo>
                      <a:cubicBezTo>
                        <a:pt x="93" y="153"/>
                        <a:pt x="104" y="158"/>
                        <a:pt x="104" y="158"/>
                      </a:cubicBezTo>
                      <a:cubicBezTo>
                        <a:pt x="104" y="158"/>
                        <a:pt x="111" y="161"/>
                        <a:pt x="112" y="162"/>
                      </a:cubicBezTo>
                      <a:cubicBezTo>
                        <a:pt x="112" y="163"/>
                        <a:pt x="118" y="168"/>
                        <a:pt x="118" y="168"/>
                      </a:cubicBezTo>
                      <a:cubicBezTo>
                        <a:pt x="122" y="170"/>
                        <a:pt x="122" y="170"/>
                        <a:pt x="122" y="170"/>
                      </a:cubicBezTo>
                      <a:cubicBezTo>
                        <a:pt x="125" y="167"/>
                        <a:pt x="125" y="167"/>
                        <a:pt x="125" y="167"/>
                      </a:cubicBezTo>
                      <a:cubicBezTo>
                        <a:pt x="129" y="169"/>
                        <a:pt x="129" y="169"/>
                        <a:pt x="129" y="169"/>
                      </a:cubicBezTo>
                      <a:cubicBezTo>
                        <a:pt x="136" y="173"/>
                        <a:pt x="136" y="173"/>
                        <a:pt x="136" y="173"/>
                      </a:cubicBezTo>
                      <a:cubicBezTo>
                        <a:pt x="139" y="179"/>
                        <a:pt x="139" y="179"/>
                        <a:pt x="139" y="179"/>
                      </a:cubicBezTo>
                      <a:cubicBezTo>
                        <a:pt x="139" y="179"/>
                        <a:pt x="141" y="187"/>
                        <a:pt x="141" y="190"/>
                      </a:cubicBezTo>
                      <a:cubicBezTo>
                        <a:pt x="141" y="193"/>
                        <a:pt x="142" y="198"/>
                        <a:pt x="142" y="198"/>
                      </a:cubicBezTo>
                      <a:cubicBezTo>
                        <a:pt x="151" y="202"/>
                        <a:pt x="151" y="202"/>
                        <a:pt x="151" y="202"/>
                      </a:cubicBezTo>
                      <a:cubicBezTo>
                        <a:pt x="151" y="202"/>
                        <a:pt x="151" y="211"/>
                        <a:pt x="151" y="212"/>
                      </a:cubicBezTo>
                      <a:cubicBezTo>
                        <a:pt x="151" y="214"/>
                        <a:pt x="152" y="217"/>
                        <a:pt x="152" y="220"/>
                      </a:cubicBezTo>
                      <a:cubicBezTo>
                        <a:pt x="152" y="223"/>
                        <a:pt x="152" y="226"/>
                        <a:pt x="152" y="226"/>
                      </a:cubicBezTo>
                      <a:cubicBezTo>
                        <a:pt x="156" y="229"/>
                        <a:pt x="156" y="229"/>
                        <a:pt x="156" y="229"/>
                      </a:cubicBezTo>
                      <a:cubicBezTo>
                        <a:pt x="161" y="232"/>
                        <a:pt x="161" y="232"/>
                        <a:pt x="161" y="232"/>
                      </a:cubicBezTo>
                      <a:cubicBezTo>
                        <a:pt x="162" y="237"/>
                        <a:pt x="162" y="237"/>
                        <a:pt x="162" y="237"/>
                      </a:cubicBezTo>
                      <a:cubicBezTo>
                        <a:pt x="170" y="240"/>
                        <a:pt x="170" y="240"/>
                        <a:pt x="170" y="240"/>
                      </a:cubicBezTo>
                      <a:cubicBezTo>
                        <a:pt x="172" y="246"/>
                        <a:pt x="172" y="246"/>
                        <a:pt x="172" y="246"/>
                      </a:cubicBezTo>
                      <a:cubicBezTo>
                        <a:pt x="177" y="251"/>
                        <a:pt x="177" y="251"/>
                        <a:pt x="177" y="251"/>
                      </a:cubicBezTo>
                      <a:cubicBezTo>
                        <a:pt x="177" y="255"/>
                        <a:pt x="177" y="255"/>
                        <a:pt x="177" y="255"/>
                      </a:cubicBezTo>
                      <a:cubicBezTo>
                        <a:pt x="177" y="255"/>
                        <a:pt x="177" y="257"/>
                        <a:pt x="179" y="257"/>
                      </a:cubicBezTo>
                      <a:cubicBezTo>
                        <a:pt x="181" y="257"/>
                        <a:pt x="188" y="256"/>
                        <a:pt x="188" y="256"/>
                      </a:cubicBezTo>
                      <a:cubicBezTo>
                        <a:pt x="195" y="262"/>
                        <a:pt x="195" y="262"/>
                        <a:pt x="195" y="262"/>
                      </a:cubicBezTo>
                      <a:cubicBezTo>
                        <a:pt x="203" y="269"/>
                        <a:pt x="203" y="269"/>
                        <a:pt x="203" y="269"/>
                      </a:cubicBezTo>
                      <a:cubicBezTo>
                        <a:pt x="207" y="276"/>
                        <a:pt x="207" y="276"/>
                        <a:pt x="207" y="276"/>
                      </a:cubicBezTo>
                      <a:cubicBezTo>
                        <a:pt x="213" y="278"/>
                        <a:pt x="213" y="278"/>
                        <a:pt x="213" y="278"/>
                      </a:cubicBezTo>
                      <a:cubicBezTo>
                        <a:pt x="221" y="283"/>
                        <a:pt x="221" y="283"/>
                        <a:pt x="221" y="283"/>
                      </a:cubicBezTo>
                      <a:cubicBezTo>
                        <a:pt x="224" y="290"/>
                        <a:pt x="224" y="290"/>
                        <a:pt x="224" y="290"/>
                      </a:cubicBezTo>
                      <a:cubicBezTo>
                        <a:pt x="231" y="297"/>
                        <a:pt x="231" y="297"/>
                        <a:pt x="231" y="297"/>
                      </a:cubicBezTo>
                      <a:cubicBezTo>
                        <a:pt x="235" y="299"/>
                        <a:pt x="235" y="299"/>
                        <a:pt x="235" y="299"/>
                      </a:cubicBezTo>
                      <a:cubicBezTo>
                        <a:pt x="237" y="303"/>
                        <a:pt x="237" y="303"/>
                        <a:pt x="237" y="303"/>
                      </a:cubicBezTo>
                      <a:cubicBezTo>
                        <a:pt x="241" y="305"/>
                        <a:pt x="241" y="305"/>
                        <a:pt x="241" y="305"/>
                      </a:cubicBezTo>
                      <a:cubicBezTo>
                        <a:pt x="245" y="306"/>
                        <a:pt x="245" y="306"/>
                        <a:pt x="245" y="306"/>
                      </a:cubicBezTo>
                      <a:cubicBezTo>
                        <a:pt x="251" y="307"/>
                        <a:pt x="251" y="307"/>
                        <a:pt x="251" y="307"/>
                      </a:cubicBezTo>
                      <a:cubicBezTo>
                        <a:pt x="255" y="311"/>
                        <a:pt x="255" y="311"/>
                        <a:pt x="255" y="311"/>
                      </a:cubicBezTo>
                      <a:cubicBezTo>
                        <a:pt x="255" y="311"/>
                        <a:pt x="257" y="313"/>
                        <a:pt x="257" y="314"/>
                      </a:cubicBezTo>
                      <a:cubicBezTo>
                        <a:pt x="257" y="316"/>
                        <a:pt x="255" y="317"/>
                        <a:pt x="258" y="317"/>
                      </a:cubicBezTo>
                      <a:cubicBezTo>
                        <a:pt x="261" y="317"/>
                        <a:pt x="264" y="316"/>
                        <a:pt x="264" y="316"/>
                      </a:cubicBezTo>
                      <a:cubicBezTo>
                        <a:pt x="270" y="315"/>
                        <a:pt x="270" y="315"/>
                        <a:pt x="270" y="315"/>
                      </a:cubicBezTo>
                      <a:cubicBezTo>
                        <a:pt x="274" y="315"/>
                        <a:pt x="274" y="315"/>
                        <a:pt x="274" y="315"/>
                      </a:cubicBezTo>
                      <a:cubicBezTo>
                        <a:pt x="278" y="315"/>
                        <a:pt x="278" y="315"/>
                        <a:pt x="278" y="315"/>
                      </a:cubicBezTo>
                      <a:cubicBezTo>
                        <a:pt x="285" y="314"/>
                        <a:pt x="285" y="314"/>
                        <a:pt x="285" y="314"/>
                      </a:cubicBezTo>
                      <a:cubicBezTo>
                        <a:pt x="289" y="317"/>
                        <a:pt x="289" y="317"/>
                        <a:pt x="289" y="317"/>
                      </a:cubicBezTo>
                      <a:cubicBezTo>
                        <a:pt x="300" y="330"/>
                        <a:pt x="300" y="330"/>
                        <a:pt x="300" y="330"/>
                      </a:cubicBezTo>
                      <a:cubicBezTo>
                        <a:pt x="300" y="330"/>
                        <a:pt x="303" y="335"/>
                        <a:pt x="303" y="337"/>
                      </a:cubicBezTo>
                      <a:cubicBezTo>
                        <a:pt x="303" y="338"/>
                        <a:pt x="307" y="337"/>
                        <a:pt x="308" y="337"/>
                      </a:cubicBezTo>
                      <a:cubicBezTo>
                        <a:pt x="309" y="337"/>
                        <a:pt x="317" y="337"/>
                        <a:pt x="317" y="337"/>
                      </a:cubicBezTo>
                      <a:cubicBezTo>
                        <a:pt x="323" y="341"/>
                        <a:pt x="323" y="341"/>
                        <a:pt x="323" y="341"/>
                      </a:cubicBezTo>
                      <a:cubicBezTo>
                        <a:pt x="319" y="346"/>
                        <a:pt x="319" y="346"/>
                        <a:pt x="319" y="346"/>
                      </a:cubicBezTo>
                      <a:cubicBezTo>
                        <a:pt x="325" y="349"/>
                        <a:pt x="325" y="349"/>
                        <a:pt x="325" y="349"/>
                      </a:cubicBezTo>
                      <a:cubicBezTo>
                        <a:pt x="328" y="345"/>
                        <a:pt x="328" y="345"/>
                        <a:pt x="328" y="345"/>
                      </a:cubicBezTo>
                      <a:cubicBezTo>
                        <a:pt x="334" y="346"/>
                        <a:pt x="334" y="346"/>
                        <a:pt x="334" y="346"/>
                      </a:cubicBezTo>
                      <a:cubicBezTo>
                        <a:pt x="339" y="350"/>
                        <a:pt x="339" y="350"/>
                        <a:pt x="339" y="350"/>
                      </a:cubicBezTo>
                      <a:cubicBezTo>
                        <a:pt x="340" y="353"/>
                        <a:pt x="340" y="353"/>
                        <a:pt x="340" y="353"/>
                      </a:cubicBezTo>
                      <a:cubicBezTo>
                        <a:pt x="343" y="355"/>
                        <a:pt x="343" y="355"/>
                        <a:pt x="343" y="355"/>
                      </a:cubicBezTo>
                      <a:cubicBezTo>
                        <a:pt x="342" y="360"/>
                        <a:pt x="342" y="360"/>
                        <a:pt x="342" y="360"/>
                      </a:cubicBezTo>
                      <a:cubicBezTo>
                        <a:pt x="342" y="363"/>
                        <a:pt x="342" y="363"/>
                        <a:pt x="342" y="363"/>
                      </a:cubicBezTo>
                      <a:cubicBezTo>
                        <a:pt x="344" y="367"/>
                        <a:pt x="344" y="367"/>
                        <a:pt x="344" y="367"/>
                      </a:cubicBezTo>
                      <a:cubicBezTo>
                        <a:pt x="349" y="369"/>
                        <a:pt x="349" y="369"/>
                        <a:pt x="349" y="369"/>
                      </a:cubicBezTo>
                      <a:cubicBezTo>
                        <a:pt x="354" y="372"/>
                        <a:pt x="354" y="372"/>
                        <a:pt x="354" y="372"/>
                      </a:cubicBezTo>
                      <a:cubicBezTo>
                        <a:pt x="357" y="374"/>
                        <a:pt x="357" y="374"/>
                        <a:pt x="357" y="374"/>
                      </a:cubicBezTo>
                      <a:cubicBezTo>
                        <a:pt x="361" y="374"/>
                        <a:pt x="361" y="374"/>
                        <a:pt x="361" y="374"/>
                      </a:cubicBezTo>
                      <a:cubicBezTo>
                        <a:pt x="367" y="373"/>
                        <a:pt x="367" y="373"/>
                        <a:pt x="367" y="373"/>
                      </a:cubicBezTo>
                      <a:cubicBezTo>
                        <a:pt x="374" y="374"/>
                        <a:pt x="374" y="374"/>
                        <a:pt x="374" y="374"/>
                      </a:cubicBezTo>
                      <a:cubicBezTo>
                        <a:pt x="380" y="384"/>
                        <a:pt x="380" y="384"/>
                        <a:pt x="380" y="384"/>
                      </a:cubicBezTo>
                      <a:cubicBezTo>
                        <a:pt x="383" y="393"/>
                        <a:pt x="383" y="393"/>
                        <a:pt x="383" y="393"/>
                      </a:cubicBezTo>
                      <a:cubicBezTo>
                        <a:pt x="387" y="401"/>
                        <a:pt x="387" y="401"/>
                        <a:pt x="387" y="401"/>
                      </a:cubicBezTo>
                      <a:cubicBezTo>
                        <a:pt x="390" y="406"/>
                        <a:pt x="390" y="406"/>
                        <a:pt x="390" y="406"/>
                      </a:cubicBezTo>
                      <a:cubicBezTo>
                        <a:pt x="392" y="414"/>
                        <a:pt x="392" y="414"/>
                        <a:pt x="392" y="414"/>
                      </a:cubicBezTo>
                      <a:cubicBezTo>
                        <a:pt x="395" y="418"/>
                        <a:pt x="395" y="418"/>
                        <a:pt x="395" y="418"/>
                      </a:cubicBezTo>
                      <a:cubicBezTo>
                        <a:pt x="400" y="428"/>
                        <a:pt x="400" y="428"/>
                        <a:pt x="400" y="428"/>
                      </a:cubicBezTo>
                      <a:cubicBezTo>
                        <a:pt x="402" y="432"/>
                        <a:pt x="402" y="432"/>
                        <a:pt x="402" y="432"/>
                      </a:cubicBezTo>
                      <a:cubicBezTo>
                        <a:pt x="400" y="437"/>
                        <a:pt x="400" y="437"/>
                        <a:pt x="400" y="437"/>
                      </a:cubicBezTo>
                      <a:cubicBezTo>
                        <a:pt x="400" y="437"/>
                        <a:pt x="398" y="442"/>
                        <a:pt x="397" y="442"/>
                      </a:cubicBezTo>
                      <a:cubicBezTo>
                        <a:pt x="397" y="443"/>
                        <a:pt x="394" y="444"/>
                        <a:pt x="393" y="444"/>
                      </a:cubicBezTo>
                      <a:cubicBezTo>
                        <a:pt x="392" y="445"/>
                        <a:pt x="391" y="445"/>
                        <a:pt x="390" y="446"/>
                      </a:cubicBezTo>
                      <a:cubicBezTo>
                        <a:pt x="389" y="447"/>
                        <a:pt x="388" y="450"/>
                        <a:pt x="388" y="450"/>
                      </a:cubicBezTo>
                      <a:cubicBezTo>
                        <a:pt x="391" y="456"/>
                        <a:pt x="391" y="456"/>
                        <a:pt x="391" y="456"/>
                      </a:cubicBezTo>
                      <a:cubicBezTo>
                        <a:pt x="390" y="463"/>
                        <a:pt x="390" y="463"/>
                        <a:pt x="390" y="463"/>
                      </a:cubicBezTo>
                      <a:cubicBezTo>
                        <a:pt x="388" y="469"/>
                        <a:pt x="388" y="469"/>
                        <a:pt x="388" y="469"/>
                      </a:cubicBezTo>
                      <a:close/>
                      <a:moveTo>
                        <a:pt x="57" y="345"/>
                      </a:moveTo>
                      <a:cubicBezTo>
                        <a:pt x="57" y="345"/>
                        <a:pt x="57" y="345"/>
                        <a:pt x="57" y="345"/>
                      </a:cubicBezTo>
                      <a:cubicBezTo>
                        <a:pt x="60" y="335"/>
                        <a:pt x="60" y="335"/>
                        <a:pt x="60" y="335"/>
                      </a:cubicBezTo>
                      <a:cubicBezTo>
                        <a:pt x="64" y="331"/>
                        <a:pt x="64" y="331"/>
                        <a:pt x="64" y="331"/>
                      </a:cubicBezTo>
                      <a:cubicBezTo>
                        <a:pt x="63" y="336"/>
                        <a:pt x="63" y="336"/>
                        <a:pt x="63" y="336"/>
                      </a:cubicBezTo>
                      <a:cubicBezTo>
                        <a:pt x="62" y="342"/>
                        <a:pt x="62" y="342"/>
                        <a:pt x="62" y="342"/>
                      </a:cubicBezTo>
                      <a:cubicBezTo>
                        <a:pt x="62" y="342"/>
                        <a:pt x="70" y="345"/>
                        <a:pt x="71" y="345"/>
                      </a:cubicBezTo>
                      <a:cubicBezTo>
                        <a:pt x="72" y="345"/>
                        <a:pt x="73" y="343"/>
                        <a:pt x="75" y="342"/>
                      </a:cubicBezTo>
                      <a:cubicBezTo>
                        <a:pt x="76" y="341"/>
                        <a:pt x="83" y="341"/>
                        <a:pt x="83" y="341"/>
                      </a:cubicBezTo>
                      <a:cubicBezTo>
                        <a:pt x="83" y="341"/>
                        <a:pt x="84" y="338"/>
                        <a:pt x="85" y="336"/>
                      </a:cubicBezTo>
                      <a:cubicBezTo>
                        <a:pt x="86" y="334"/>
                        <a:pt x="91" y="329"/>
                        <a:pt x="92" y="328"/>
                      </a:cubicBezTo>
                      <a:cubicBezTo>
                        <a:pt x="93" y="328"/>
                        <a:pt x="95" y="326"/>
                        <a:pt x="96" y="326"/>
                      </a:cubicBezTo>
                      <a:cubicBezTo>
                        <a:pt x="97" y="325"/>
                        <a:pt x="102" y="323"/>
                        <a:pt x="102" y="323"/>
                      </a:cubicBezTo>
                      <a:cubicBezTo>
                        <a:pt x="115" y="328"/>
                        <a:pt x="115" y="328"/>
                        <a:pt x="115" y="328"/>
                      </a:cubicBezTo>
                      <a:cubicBezTo>
                        <a:pt x="117" y="336"/>
                        <a:pt x="117" y="336"/>
                        <a:pt x="117" y="336"/>
                      </a:cubicBezTo>
                      <a:cubicBezTo>
                        <a:pt x="124" y="349"/>
                        <a:pt x="124" y="349"/>
                        <a:pt x="124" y="349"/>
                      </a:cubicBezTo>
                      <a:cubicBezTo>
                        <a:pt x="126" y="355"/>
                        <a:pt x="126" y="355"/>
                        <a:pt x="126" y="355"/>
                      </a:cubicBezTo>
                      <a:cubicBezTo>
                        <a:pt x="126" y="355"/>
                        <a:pt x="129" y="358"/>
                        <a:pt x="128" y="361"/>
                      </a:cubicBezTo>
                      <a:cubicBezTo>
                        <a:pt x="127" y="365"/>
                        <a:pt x="121" y="375"/>
                        <a:pt x="121" y="375"/>
                      </a:cubicBezTo>
                      <a:cubicBezTo>
                        <a:pt x="121" y="381"/>
                        <a:pt x="121" y="381"/>
                        <a:pt x="121" y="381"/>
                      </a:cubicBezTo>
                      <a:cubicBezTo>
                        <a:pt x="125" y="389"/>
                        <a:pt x="125" y="389"/>
                        <a:pt x="125" y="389"/>
                      </a:cubicBezTo>
                      <a:cubicBezTo>
                        <a:pt x="119" y="404"/>
                        <a:pt x="119" y="404"/>
                        <a:pt x="119" y="404"/>
                      </a:cubicBezTo>
                      <a:cubicBezTo>
                        <a:pt x="122" y="415"/>
                        <a:pt x="122" y="415"/>
                        <a:pt x="122" y="415"/>
                      </a:cubicBezTo>
                      <a:cubicBezTo>
                        <a:pt x="120" y="430"/>
                        <a:pt x="120" y="430"/>
                        <a:pt x="120" y="430"/>
                      </a:cubicBezTo>
                      <a:cubicBezTo>
                        <a:pt x="119" y="438"/>
                        <a:pt x="119" y="438"/>
                        <a:pt x="119" y="438"/>
                      </a:cubicBezTo>
                      <a:cubicBezTo>
                        <a:pt x="119" y="438"/>
                        <a:pt x="115" y="442"/>
                        <a:pt x="113" y="441"/>
                      </a:cubicBezTo>
                      <a:cubicBezTo>
                        <a:pt x="111" y="440"/>
                        <a:pt x="101" y="433"/>
                        <a:pt x="101" y="433"/>
                      </a:cubicBezTo>
                      <a:cubicBezTo>
                        <a:pt x="97" y="432"/>
                        <a:pt x="97" y="432"/>
                        <a:pt x="97" y="432"/>
                      </a:cubicBezTo>
                      <a:cubicBezTo>
                        <a:pt x="94" y="439"/>
                        <a:pt x="94" y="439"/>
                        <a:pt x="94" y="439"/>
                      </a:cubicBezTo>
                      <a:cubicBezTo>
                        <a:pt x="95" y="444"/>
                        <a:pt x="95" y="444"/>
                        <a:pt x="95" y="444"/>
                      </a:cubicBezTo>
                      <a:cubicBezTo>
                        <a:pt x="90" y="453"/>
                        <a:pt x="90" y="453"/>
                        <a:pt x="90" y="453"/>
                      </a:cubicBezTo>
                      <a:cubicBezTo>
                        <a:pt x="85" y="453"/>
                        <a:pt x="85" y="453"/>
                        <a:pt x="85" y="453"/>
                      </a:cubicBezTo>
                      <a:cubicBezTo>
                        <a:pt x="79" y="451"/>
                        <a:pt x="79" y="451"/>
                        <a:pt x="79" y="451"/>
                      </a:cubicBezTo>
                      <a:cubicBezTo>
                        <a:pt x="73" y="443"/>
                        <a:pt x="73" y="443"/>
                        <a:pt x="73" y="443"/>
                      </a:cubicBezTo>
                      <a:cubicBezTo>
                        <a:pt x="73" y="443"/>
                        <a:pt x="73" y="445"/>
                        <a:pt x="71" y="446"/>
                      </a:cubicBezTo>
                      <a:cubicBezTo>
                        <a:pt x="69" y="446"/>
                        <a:pt x="66" y="445"/>
                        <a:pt x="66" y="445"/>
                      </a:cubicBezTo>
                      <a:cubicBezTo>
                        <a:pt x="68" y="439"/>
                        <a:pt x="68" y="439"/>
                        <a:pt x="68" y="439"/>
                      </a:cubicBezTo>
                      <a:cubicBezTo>
                        <a:pt x="66" y="432"/>
                        <a:pt x="66" y="432"/>
                        <a:pt x="66" y="432"/>
                      </a:cubicBezTo>
                      <a:cubicBezTo>
                        <a:pt x="68" y="425"/>
                        <a:pt x="68" y="425"/>
                        <a:pt x="68" y="425"/>
                      </a:cubicBezTo>
                      <a:cubicBezTo>
                        <a:pt x="68" y="415"/>
                        <a:pt x="68" y="415"/>
                        <a:pt x="68" y="415"/>
                      </a:cubicBezTo>
                      <a:cubicBezTo>
                        <a:pt x="70" y="411"/>
                        <a:pt x="70" y="411"/>
                        <a:pt x="70" y="411"/>
                      </a:cubicBezTo>
                      <a:cubicBezTo>
                        <a:pt x="71" y="406"/>
                        <a:pt x="71" y="406"/>
                        <a:pt x="71" y="406"/>
                      </a:cubicBezTo>
                      <a:cubicBezTo>
                        <a:pt x="74" y="400"/>
                        <a:pt x="74" y="400"/>
                        <a:pt x="74" y="400"/>
                      </a:cubicBezTo>
                      <a:cubicBezTo>
                        <a:pt x="73" y="395"/>
                        <a:pt x="73" y="395"/>
                        <a:pt x="73" y="395"/>
                      </a:cubicBezTo>
                      <a:cubicBezTo>
                        <a:pt x="71" y="396"/>
                        <a:pt x="71" y="396"/>
                        <a:pt x="71" y="396"/>
                      </a:cubicBezTo>
                      <a:cubicBezTo>
                        <a:pt x="65" y="390"/>
                        <a:pt x="65" y="390"/>
                        <a:pt x="65" y="390"/>
                      </a:cubicBezTo>
                      <a:cubicBezTo>
                        <a:pt x="65" y="390"/>
                        <a:pt x="67" y="388"/>
                        <a:pt x="69" y="386"/>
                      </a:cubicBezTo>
                      <a:cubicBezTo>
                        <a:pt x="71" y="384"/>
                        <a:pt x="71" y="383"/>
                        <a:pt x="71" y="381"/>
                      </a:cubicBezTo>
                      <a:cubicBezTo>
                        <a:pt x="71" y="379"/>
                        <a:pt x="70" y="374"/>
                        <a:pt x="69" y="374"/>
                      </a:cubicBezTo>
                      <a:cubicBezTo>
                        <a:pt x="68" y="373"/>
                        <a:pt x="66" y="371"/>
                        <a:pt x="66" y="371"/>
                      </a:cubicBezTo>
                      <a:cubicBezTo>
                        <a:pt x="66" y="365"/>
                        <a:pt x="66" y="365"/>
                        <a:pt x="66" y="365"/>
                      </a:cubicBezTo>
                      <a:cubicBezTo>
                        <a:pt x="66" y="365"/>
                        <a:pt x="65" y="362"/>
                        <a:pt x="64" y="362"/>
                      </a:cubicBezTo>
                      <a:cubicBezTo>
                        <a:pt x="62" y="361"/>
                        <a:pt x="57" y="358"/>
                        <a:pt x="57" y="358"/>
                      </a:cubicBezTo>
                      <a:cubicBezTo>
                        <a:pt x="58" y="351"/>
                        <a:pt x="58" y="351"/>
                        <a:pt x="58" y="351"/>
                      </a:cubicBezTo>
                      <a:cubicBezTo>
                        <a:pt x="56" y="349"/>
                        <a:pt x="56" y="349"/>
                        <a:pt x="56" y="349"/>
                      </a:cubicBezTo>
                      <a:lnTo>
                        <a:pt x="57" y="345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86">
                  <a:extLst>
                    <a:ext uri="{FF2B5EF4-FFF2-40B4-BE49-F238E27FC236}">
                      <a16:creationId xmlns:a16="http://schemas.microsoft.com/office/drawing/2014/main" id="{1D41DCCB-B1C3-0A21-7C7B-C0DA4D72E2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65782" y="4366748"/>
                  <a:ext cx="1102762" cy="771102"/>
                </a:xfrm>
                <a:custGeom>
                  <a:avLst/>
                  <a:gdLst>
                    <a:gd name="T0" fmla="*/ 59 w 369"/>
                    <a:gd name="T1" fmla="*/ 73 h 266"/>
                    <a:gd name="T2" fmla="*/ 59 w 369"/>
                    <a:gd name="T3" fmla="*/ 83 h 266"/>
                    <a:gd name="T4" fmla="*/ 59 w 369"/>
                    <a:gd name="T5" fmla="*/ 83 h 266"/>
                    <a:gd name="T6" fmla="*/ 58 w 369"/>
                    <a:gd name="T7" fmla="*/ 84 h 266"/>
                    <a:gd name="T8" fmla="*/ 58 w 369"/>
                    <a:gd name="T9" fmla="*/ 84 h 266"/>
                    <a:gd name="T10" fmla="*/ 56 w 369"/>
                    <a:gd name="T11" fmla="*/ 84 h 266"/>
                    <a:gd name="T12" fmla="*/ 56 w 369"/>
                    <a:gd name="T13" fmla="*/ 85 h 266"/>
                    <a:gd name="T14" fmla="*/ 56 w 369"/>
                    <a:gd name="T15" fmla="*/ 85 h 266"/>
                    <a:gd name="T16" fmla="*/ 56 w 369"/>
                    <a:gd name="T17" fmla="*/ 85 h 266"/>
                    <a:gd name="T18" fmla="*/ 51 w 369"/>
                    <a:gd name="T19" fmla="*/ 97 h 266"/>
                    <a:gd name="T20" fmla="*/ 50 w 369"/>
                    <a:gd name="T21" fmla="*/ 106 h 266"/>
                    <a:gd name="T22" fmla="*/ 50 w 369"/>
                    <a:gd name="T23" fmla="*/ 106 h 266"/>
                    <a:gd name="T24" fmla="*/ 50 w 369"/>
                    <a:gd name="T25" fmla="*/ 106 h 266"/>
                    <a:gd name="T26" fmla="*/ 50 w 369"/>
                    <a:gd name="T27" fmla="*/ 107 h 266"/>
                    <a:gd name="T28" fmla="*/ 50 w 369"/>
                    <a:gd name="T29" fmla="*/ 107 h 266"/>
                    <a:gd name="T30" fmla="*/ 50 w 369"/>
                    <a:gd name="T31" fmla="*/ 107 h 266"/>
                    <a:gd name="T32" fmla="*/ 50 w 369"/>
                    <a:gd name="T33" fmla="*/ 108 h 266"/>
                    <a:gd name="T34" fmla="*/ 49 w 369"/>
                    <a:gd name="T35" fmla="*/ 109 h 266"/>
                    <a:gd name="T36" fmla="*/ 42 w 369"/>
                    <a:gd name="T37" fmla="*/ 131 h 266"/>
                    <a:gd name="T38" fmla="*/ 26 w 369"/>
                    <a:gd name="T39" fmla="*/ 154 h 266"/>
                    <a:gd name="T40" fmla="*/ 6 w 369"/>
                    <a:gd name="T41" fmla="*/ 161 h 266"/>
                    <a:gd name="T42" fmla="*/ 2 w 369"/>
                    <a:gd name="T43" fmla="*/ 161 h 266"/>
                    <a:gd name="T44" fmla="*/ 1 w 369"/>
                    <a:gd name="T45" fmla="*/ 161 h 266"/>
                    <a:gd name="T46" fmla="*/ 0 w 369"/>
                    <a:gd name="T47" fmla="*/ 161 h 266"/>
                    <a:gd name="T48" fmla="*/ 0 w 369"/>
                    <a:gd name="T49" fmla="*/ 161 h 266"/>
                    <a:gd name="T50" fmla="*/ 14 w 369"/>
                    <a:gd name="T51" fmla="*/ 169 h 266"/>
                    <a:gd name="T52" fmla="*/ 28 w 369"/>
                    <a:gd name="T53" fmla="*/ 190 h 266"/>
                    <a:gd name="T54" fmla="*/ 52 w 369"/>
                    <a:gd name="T55" fmla="*/ 201 h 266"/>
                    <a:gd name="T56" fmla="*/ 64 w 369"/>
                    <a:gd name="T57" fmla="*/ 216 h 266"/>
                    <a:gd name="T58" fmla="*/ 69 w 369"/>
                    <a:gd name="T59" fmla="*/ 229 h 266"/>
                    <a:gd name="T60" fmla="*/ 90 w 369"/>
                    <a:gd name="T61" fmla="*/ 232 h 266"/>
                    <a:gd name="T62" fmla="*/ 113 w 369"/>
                    <a:gd name="T63" fmla="*/ 227 h 266"/>
                    <a:gd name="T64" fmla="*/ 107 w 369"/>
                    <a:gd name="T65" fmla="*/ 240 h 266"/>
                    <a:gd name="T66" fmla="*/ 128 w 369"/>
                    <a:gd name="T67" fmla="*/ 250 h 266"/>
                    <a:gd name="T68" fmla="*/ 241 w 369"/>
                    <a:gd name="T69" fmla="*/ 249 h 266"/>
                    <a:gd name="T70" fmla="*/ 346 w 369"/>
                    <a:gd name="T71" fmla="*/ 215 h 266"/>
                    <a:gd name="T72" fmla="*/ 361 w 369"/>
                    <a:gd name="T73" fmla="*/ 123 h 266"/>
                    <a:gd name="T74" fmla="*/ 350 w 369"/>
                    <a:gd name="T75" fmla="*/ 120 h 266"/>
                    <a:gd name="T76" fmla="*/ 302 w 369"/>
                    <a:gd name="T77" fmla="*/ 127 h 266"/>
                    <a:gd name="T78" fmla="*/ 300 w 369"/>
                    <a:gd name="T79" fmla="*/ 118 h 266"/>
                    <a:gd name="T80" fmla="*/ 293 w 369"/>
                    <a:gd name="T81" fmla="*/ 101 h 266"/>
                    <a:gd name="T82" fmla="*/ 293 w 369"/>
                    <a:gd name="T83" fmla="*/ 88 h 266"/>
                    <a:gd name="T84" fmla="*/ 290 w 369"/>
                    <a:gd name="T85" fmla="*/ 74 h 266"/>
                    <a:gd name="T86" fmla="*/ 280 w 369"/>
                    <a:gd name="T87" fmla="*/ 57 h 266"/>
                    <a:gd name="T88" fmla="*/ 264 w 369"/>
                    <a:gd name="T89" fmla="*/ 44 h 266"/>
                    <a:gd name="T90" fmla="*/ 251 w 369"/>
                    <a:gd name="T91" fmla="*/ 33 h 266"/>
                    <a:gd name="T92" fmla="*/ 242 w 369"/>
                    <a:gd name="T93" fmla="*/ 26 h 266"/>
                    <a:gd name="T94" fmla="*/ 237 w 369"/>
                    <a:gd name="T95" fmla="*/ 17 h 266"/>
                    <a:gd name="T96" fmla="*/ 232 w 369"/>
                    <a:gd name="T97" fmla="*/ 11 h 266"/>
                    <a:gd name="T98" fmla="*/ 224 w 369"/>
                    <a:gd name="T99" fmla="*/ 5 h 266"/>
                    <a:gd name="T100" fmla="*/ 217 w 369"/>
                    <a:gd name="T101" fmla="*/ 1 h 266"/>
                    <a:gd name="T102" fmla="*/ 199 w 369"/>
                    <a:gd name="T103" fmla="*/ 7 h 266"/>
                    <a:gd name="T104" fmla="*/ 150 w 369"/>
                    <a:gd name="T105" fmla="*/ 40 h 266"/>
                    <a:gd name="T106" fmla="*/ 110 w 369"/>
                    <a:gd name="T107" fmla="*/ 38 h 266"/>
                    <a:gd name="T108" fmla="*/ 85 w 369"/>
                    <a:gd name="T109" fmla="*/ 50 h 266"/>
                    <a:gd name="T110" fmla="*/ 81 w 369"/>
                    <a:gd name="T111" fmla="*/ 54 h 266"/>
                    <a:gd name="T112" fmla="*/ 81 w 369"/>
                    <a:gd name="T113" fmla="*/ 54 h 266"/>
                    <a:gd name="T114" fmla="*/ 77 w 369"/>
                    <a:gd name="T115" fmla="*/ 56 h 266"/>
                    <a:gd name="T116" fmla="*/ 77 w 369"/>
                    <a:gd name="T117" fmla="*/ 56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69" h="266">
                      <a:moveTo>
                        <a:pt x="69" y="61"/>
                      </a:moveTo>
                      <a:cubicBezTo>
                        <a:pt x="69" y="61"/>
                        <a:pt x="69" y="61"/>
                        <a:pt x="69" y="61"/>
                      </a:cubicBezTo>
                      <a:cubicBezTo>
                        <a:pt x="66" y="62"/>
                        <a:pt x="66" y="62"/>
                        <a:pt x="66" y="62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58" y="78"/>
                        <a:pt x="58" y="78"/>
                        <a:pt x="58" y="78"/>
                      </a:cubicBezTo>
                      <a:cubicBezTo>
                        <a:pt x="58" y="78"/>
                        <a:pt x="59" y="82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7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4"/>
                        <a:pt x="56" y="84"/>
                        <a:pt x="56" y="84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5" y="93"/>
                        <a:pt x="55" y="93"/>
                        <a:pt x="55" y="93"/>
                      </a:cubicBezTo>
                      <a:cubicBezTo>
                        <a:pt x="51" y="97"/>
                        <a:pt x="51" y="97"/>
                        <a:pt x="51" y="97"/>
                      </a:cubicBezTo>
                      <a:cubicBezTo>
                        <a:pt x="50" y="102"/>
                        <a:pt x="50" y="102"/>
                        <a:pt x="50" y="102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6"/>
                        <a:pt x="50" y="106"/>
                        <a:pt x="50" y="106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8"/>
                        <a:pt x="50" y="108"/>
                        <a:pt x="50" y="108"/>
                      </a:cubicBezTo>
                      <a:cubicBezTo>
                        <a:pt x="50" y="109"/>
                        <a:pt x="50" y="109"/>
                        <a:pt x="49" y="109"/>
                      </a:cubicBezTo>
                      <a:cubicBezTo>
                        <a:pt x="47" y="110"/>
                        <a:pt x="46" y="112"/>
                        <a:pt x="46" y="112"/>
                      </a:cubicBezTo>
                      <a:cubicBezTo>
                        <a:pt x="46" y="119"/>
                        <a:pt x="46" y="119"/>
                        <a:pt x="46" y="119"/>
                      </a:cubicBezTo>
                      <a:cubicBezTo>
                        <a:pt x="45" y="121"/>
                        <a:pt x="45" y="121"/>
                        <a:pt x="45" y="121"/>
                      </a:cubicBezTo>
                      <a:cubicBezTo>
                        <a:pt x="43" y="124"/>
                        <a:pt x="43" y="124"/>
                        <a:pt x="43" y="124"/>
                      </a:cubicBezTo>
                      <a:cubicBezTo>
                        <a:pt x="44" y="128"/>
                        <a:pt x="44" y="128"/>
                        <a:pt x="44" y="128"/>
                      </a:cubicBezTo>
                      <a:cubicBezTo>
                        <a:pt x="44" y="128"/>
                        <a:pt x="44" y="128"/>
                        <a:pt x="44" y="128"/>
                      </a:cubicBezTo>
                      <a:cubicBezTo>
                        <a:pt x="42" y="131"/>
                        <a:pt x="42" y="131"/>
                        <a:pt x="42" y="131"/>
                      </a:cubicBezTo>
                      <a:cubicBezTo>
                        <a:pt x="43" y="136"/>
                        <a:pt x="43" y="136"/>
                        <a:pt x="43" y="136"/>
                      </a:cubicBezTo>
                      <a:cubicBezTo>
                        <a:pt x="41" y="139"/>
                        <a:pt x="41" y="139"/>
                        <a:pt x="41" y="139"/>
                      </a:cubicBezTo>
                      <a:cubicBezTo>
                        <a:pt x="40" y="140"/>
                        <a:pt x="40" y="140"/>
                        <a:pt x="40" y="140"/>
                      </a:cubicBezTo>
                      <a:cubicBezTo>
                        <a:pt x="39" y="143"/>
                        <a:pt x="39" y="143"/>
                        <a:pt x="39" y="143"/>
                      </a:cubicBezTo>
                      <a:cubicBezTo>
                        <a:pt x="37" y="148"/>
                        <a:pt x="37" y="148"/>
                        <a:pt x="37" y="148"/>
                      </a:cubicBezTo>
                      <a:cubicBezTo>
                        <a:pt x="29" y="155"/>
                        <a:pt x="29" y="155"/>
                        <a:pt x="29" y="155"/>
                      </a:cubicBezTo>
                      <a:cubicBezTo>
                        <a:pt x="26" y="154"/>
                        <a:pt x="26" y="154"/>
                        <a:pt x="26" y="154"/>
                      </a:cubicBezTo>
                      <a:cubicBezTo>
                        <a:pt x="24" y="155"/>
                        <a:pt x="24" y="155"/>
                        <a:pt x="24" y="155"/>
                      </a:cubicBezTo>
                      <a:cubicBezTo>
                        <a:pt x="22" y="157"/>
                        <a:pt x="22" y="157"/>
                        <a:pt x="22" y="157"/>
                      </a:cubicBezTo>
                      <a:cubicBezTo>
                        <a:pt x="22" y="157"/>
                        <a:pt x="23" y="157"/>
                        <a:pt x="21" y="159"/>
                      </a:cubicBezTo>
                      <a:cubicBezTo>
                        <a:pt x="19" y="160"/>
                        <a:pt x="15" y="161"/>
                        <a:pt x="15" y="161"/>
                      </a:cubicBezTo>
                      <a:cubicBezTo>
                        <a:pt x="13" y="161"/>
                        <a:pt x="13" y="161"/>
                        <a:pt x="13" y="161"/>
                      </a:cubicBezTo>
                      <a:cubicBezTo>
                        <a:pt x="6" y="161"/>
                        <a:pt x="6" y="161"/>
                        <a:pt x="6" y="161"/>
                      </a:cubicBezTo>
                      <a:cubicBezTo>
                        <a:pt x="6" y="161"/>
                        <a:pt x="6" y="161"/>
                        <a:pt x="6" y="161"/>
                      </a:cubicBezTo>
                      <a:cubicBezTo>
                        <a:pt x="6" y="161"/>
                        <a:pt x="6" y="161"/>
                        <a:pt x="6" y="161"/>
                      </a:cubicBezTo>
                      <a:cubicBezTo>
                        <a:pt x="6" y="161"/>
                        <a:pt x="5" y="160"/>
                        <a:pt x="4" y="161"/>
                      </a:cubicBezTo>
                      <a:cubicBezTo>
                        <a:pt x="4" y="161"/>
                        <a:pt x="3" y="161"/>
                        <a:pt x="3" y="161"/>
                      </a:cubicBezTo>
                      <a:cubicBezTo>
                        <a:pt x="3" y="161"/>
                        <a:pt x="3" y="161"/>
                        <a:pt x="3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2" y="161"/>
                        <a:pt x="2" y="161"/>
                        <a:pt x="2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1" y="161"/>
                        <a:pt x="1" y="161"/>
                        <a:pt x="1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cubicBezTo>
                        <a:pt x="0" y="161"/>
                        <a:pt x="1" y="162"/>
                        <a:pt x="2" y="162"/>
                      </a:cubicBezTo>
                      <a:cubicBezTo>
                        <a:pt x="4" y="163"/>
                        <a:pt x="5" y="166"/>
                        <a:pt x="6" y="166"/>
                      </a:cubicBezTo>
                      <a:cubicBezTo>
                        <a:pt x="8" y="167"/>
                        <a:pt x="10" y="167"/>
                        <a:pt x="11" y="167"/>
                      </a:cubicBezTo>
                      <a:cubicBezTo>
                        <a:pt x="12" y="168"/>
                        <a:pt x="14" y="169"/>
                        <a:pt x="14" y="169"/>
                      </a:cubicBezTo>
                      <a:cubicBezTo>
                        <a:pt x="14" y="169"/>
                        <a:pt x="19" y="174"/>
                        <a:pt x="20" y="174"/>
                      </a:cubicBezTo>
                      <a:cubicBezTo>
                        <a:pt x="21" y="174"/>
                        <a:pt x="21" y="174"/>
                        <a:pt x="22" y="176"/>
                      </a:cubicBezTo>
                      <a:cubicBezTo>
                        <a:pt x="23" y="177"/>
                        <a:pt x="26" y="176"/>
                        <a:pt x="26" y="176"/>
                      </a:cubicBezTo>
                      <a:cubicBezTo>
                        <a:pt x="26" y="176"/>
                        <a:pt x="27" y="179"/>
                        <a:pt x="26" y="180"/>
                      </a:cubicBezTo>
                      <a:cubicBezTo>
                        <a:pt x="26" y="181"/>
                        <a:pt x="26" y="184"/>
                        <a:pt x="26" y="184"/>
                      </a:cubicBezTo>
                      <a:cubicBezTo>
                        <a:pt x="26" y="184"/>
                        <a:pt x="26" y="185"/>
                        <a:pt x="26" y="186"/>
                      </a:cubicBezTo>
                      <a:cubicBezTo>
                        <a:pt x="27" y="188"/>
                        <a:pt x="28" y="188"/>
                        <a:pt x="28" y="190"/>
                      </a:cubicBezTo>
                      <a:cubicBezTo>
                        <a:pt x="29" y="191"/>
                        <a:pt x="28" y="191"/>
                        <a:pt x="29" y="192"/>
                      </a:cubicBezTo>
                      <a:cubicBezTo>
                        <a:pt x="30" y="193"/>
                        <a:pt x="31" y="195"/>
                        <a:pt x="32" y="195"/>
                      </a:cubicBezTo>
                      <a:cubicBezTo>
                        <a:pt x="33" y="195"/>
                        <a:pt x="34" y="195"/>
                        <a:pt x="37" y="196"/>
                      </a:cubicBezTo>
                      <a:cubicBezTo>
                        <a:pt x="40" y="198"/>
                        <a:pt x="41" y="198"/>
                        <a:pt x="42" y="199"/>
                      </a:cubicBezTo>
                      <a:cubicBezTo>
                        <a:pt x="44" y="200"/>
                        <a:pt x="43" y="199"/>
                        <a:pt x="46" y="200"/>
                      </a:cubicBezTo>
                      <a:cubicBezTo>
                        <a:pt x="50" y="201"/>
                        <a:pt x="49" y="200"/>
                        <a:pt x="50" y="201"/>
                      </a:cubicBezTo>
                      <a:cubicBezTo>
                        <a:pt x="51" y="201"/>
                        <a:pt x="50" y="200"/>
                        <a:pt x="52" y="201"/>
                      </a:cubicBezTo>
                      <a:cubicBezTo>
                        <a:pt x="55" y="201"/>
                        <a:pt x="57" y="202"/>
                        <a:pt x="57" y="202"/>
                      </a:cubicBezTo>
                      <a:cubicBezTo>
                        <a:pt x="57" y="204"/>
                        <a:pt x="57" y="204"/>
                        <a:pt x="57" y="204"/>
                      </a:cubicBezTo>
                      <a:cubicBezTo>
                        <a:pt x="55" y="208"/>
                        <a:pt x="55" y="208"/>
                        <a:pt x="55" y="208"/>
                      </a:cubicBezTo>
                      <a:cubicBezTo>
                        <a:pt x="55" y="211"/>
                        <a:pt x="55" y="211"/>
                        <a:pt x="55" y="211"/>
                      </a:cubicBezTo>
                      <a:cubicBezTo>
                        <a:pt x="55" y="211"/>
                        <a:pt x="53" y="211"/>
                        <a:pt x="55" y="212"/>
                      </a:cubicBezTo>
                      <a:cubicBezTo>
                        <a:pt x="57" y="213"/>
                        <a:pt x="61" y="214"/>
                        <a:pt x="61" y="214"/>
                      </a:cubicBezTo>
                      <a:cubicBezTo>
                        <a:pt x="64" y="216"/>
                        <a:pt x="64" y="216"/>
                        <a:pt x="64" y="216"/>
                      </a:cubicBezTo>
                      <a:cubicBezTo>
                        <a:pt x="64" y="216"/>
                        <a:pt x="62" y="219"/>
                        <a:pt x="61" y="220"/>
                      </a:cubicBezTo>
                      <a:cubicBezTo>
                        <a:pt x="60" y="220"/>
                        <a:pt x="57" y="220"/>
                        <a:pt x="57" y="220"/>
                      </a:cubicBezTo>
                      <a:cubicBezTo>
                        <a:pt x="57" y="220"/>
                        <a:pt x="56" y="223"/>
                        <a:pt x="58" y="223"/>
                      </a:cubicBezTo>
                      <a:cubicBezTo>
                        <a:pt x="59" y="224"/>
                        <a:pt x="61" y="224"/>
                        <a:pt x="62" y="224"/>
                      </a:cubicBezTo>
                      <a:cubicBezTo>
                        <a:pt x="63" y="224"/>
                        <a:pt x="65" y="225"/>
                        <a:pt x="65" y="225"/>
                      </a:cubicBezTo>
                      <a:cubicBezTo>
                        <a:pt x="65" y="225"/>
                        <a:pt x="66" y="225"/>
                        <a:pt x="67" y="226"/>
                      </a:cubicBezTo>
                      <a:cubicBezTo>
                        <a:pt x="67" y="228"/>
                        <a:pt x="68" y="229"/>
                        <a:pt x="69" y="229"/>
                      </a:cubicBezTo>
                      <a:cubicBezTo>
                        <a:pt x="70" y="229"/>
                        <a:pt x="72" y="229"/>
                        <a:pt x="73" y="229"/>
                      </a:cubicBezTo>
                      <a:cubicBezTo>
                        <a:pt x="74" y="229"/>
                        <a:pt x="74" y="228"/>
                        <a:pt x="75" y="228"/>
                      </a:cubicBezTo>
                      <a:cubicBezTo>
                        <a:pt x="76" y="229"/>
                        <a:pt x="82" y="228"/>
                        <a:pt x="82" y="228"/>
                      </a:cubicBezTo>
                      <a:cubicBezTo>
                        <a:pt x="82" y="228"/>
                        <a:pt x="82" y="228"/>
                        <a:pt x="83" y="230"/>
                      </a:cubicBezTo>
                      <a:cubicBezTo>
                        <a:pt x="85" y="233"/>
                        <a:pt x="88" y="234"/>
                        <a:pt x="88" y="234"/>
                      </a:cubicBezTo>
                      <a:cubicBezTo>
                        <a:pt x="88" y="234"/>
                        <a:pt x="89" y="235"/>
                        <a:pt x="89" y="234"/>
                      </a:cubicBezTo>
                      <a:cubicBezTo>
                        <a:pt x="89" y="233"/>
                        <a:pt x="90" y="232"/>
                        <a:pt x="90" y="232"/>
                      </a:cubicBezTo>
                      <a:cubicBezTo>
                        <a:pt x="90" y="232"/>
                        <a:pt x="92" y="229"/>
                        <a:pt x="92" y="228"/>
                      </a:cubicBezTo>
                      <a:cubicBezTo>
                        <a:pt x="93" y="227"/>
                        <a:pt x="94" y="224"/>
                        <a:pt x="95" y="224"/>
                      </a:cubicBezTo>
                      <a:cubicBezTo>
                        <a:pt x="96" y="223"/>
                        <a:pt x="99" y="221"/>
                        <a:pt x="99" y="221"/>
                      </a:cubicBezTo>
                      <a:cubicBezTo>
                        <a:pt x="99" y="221"/>
                        <a:pt x="99" y="220"/>
                        <a:pt x="101" y="221"/>
                      </a:cubicBezTo>
                      <a:cubicBezTo>
                        <a:pt x="102" y="223"/>
                        <a:pt x="105" y="225"/>
                        <a:pt x="105" y="225"/>
                      </a:cubicBezTo>
                      <a:cubicBezTo>
                        <a:pt x="110" y="225"/>
                        <a:pt x="110" y="225"/>
                        <a:pt x="110" y="225"/>
                      </a:cubicBezTo>
                      <a:cubicBezTo>
                        <a:pt x="110" y="225"/>
                        <a:pt x="113" y="226"/>
                        <a:pt x="113" y="227"/>
                      </a:cubicBezTo>
                      <a:cubicBezTo>
                        <a:pt x="113" y="228"/>
                        <a:pt x="112" y="228"/>
                        <a:pt x="110" y="229"/>
                      </a:cubicBezTo>
                      <a:cubicBezTo>
                        <a:pt x="109" y="229"/>
                        <a:pt x="106" y="226"/>
                        <a:pt x="106" y="227"/>
                      </a:cubicBezTo>
                      <a:cubicBezTo>
                        <a:pt x="105" y="228"/>
                        <a:pt x="105" y="230"/>
                        <a:pt x="105" y="230"/>
                      </a:cubicBezTo>
                      <a:cubicBezTo>
                        <a:pt x="101" y="232"/>
                        <a:pt x="101" y="232"/>
                        <a:pt x="101" y="232"/>
                      </a:cubicBezTo>
                      <a:cubicBezTo>
                        <a:pt x="102" y="234"/>
                        <a:pt x="102" y="234"/>
                        <a:pt x="102" y="234"/>
                      </a:cubicBezTo>
                      <a:cubicBezTo>
                        <a:pt x="102" y="234"/>
                        <a:pt x="107" y="236"/>
                        <a:pt x="107" y="237"/>
                      </a:cubicBezTo>
                      <a:cubicBezTo>
                        <a:pt x="107" y="238"/>
                        <a:pt x="107" y="240"/>
                        <a:pt x="107" y="240"/>
                      </a:cubicBezTo>
                      <a:cubicBezTo>
                        <a:pt x="110" y="241"/>
                        <a:pt x="110" y="241"/>
                        <a:pt x="110" y="241"/>
                      </a:cubicBezTo>
                      <a:cubicBezTo>
                        <a:pt x="112" y="240"/>
                        <a:pt x="112" y="240"/>
                        <a:pt x="112" y="240"/>
                      </a:cubicBezTo>
                      <a:cubicBezTo>
                        <a:pt x="112" y="244"/>
                        <a:pt x="112" y="244"/>
                        <a:pt x="112" y="244"/>
                      </a:cubicBezTo>
                      <a:cubicBezTo>
                        <a:pt x="112" y="248"/>
                        <a:pt x="112" y="248"/>
                        <a:pt x="112" y="248"/>
                      </a:cubicBezTo>
                      <a:cubicBezTo>
                        <a:pt x="112" y="248"/>
                        <a:pt x="112" y="248"/>
                        <a:pt x="112" y="248"/>
                      </a:cubicBezTo>
                      <a:cubicBezTo>
                        <a:pt x="112" y="248"/>
                        <a:pt x="112" y="248"/>
                        <a:pt x="112" y="248"/>
                      </a:cubicBezTo>
                      <a:cubicBezTo>
                        <a:pt x="119" y="246"/>
                        <a:pt x="125" y="250"/>
                        <a:pt x="128" y="250"/>
                      </a:cubicBezTo>
                      <a:cubicBezTo>
                        <a:pt x="134" y="251"/>
                        <a:pt x="121" y="258"/>
                        <a:pt x="123" y="258"/>
                      </a:cubicBezTo>
                      <a:cubicBezTo>
                        <a:pt x="125" y="257"/>
                        <a:pt x="123" y="263"/>
                        <a:pt x="126" y="264"/>
                      </a:cubicBezTo>
                      <a:cubicBezTo>
                        <a:pt x="131" y="265"/>
                        <a:pt x="135" y="261"/>
                        <a:pt x="141" y="261"/>
                      </a:cubicBezTo>
                      <a:cubicBezTo>
                        <a:pt x="146" y="260"/>
                        <a:pt x="152" y="263"/>
                        <a:pt x="154" y="261"/>
                      </a:cubicBezTo>
                      <a:cubicBezTo>
                        <a:pt x="158" y="256"/>
                        <a:pt x="174" y="266"/>
                        <a:pt x="182" y="261"/>
                      </a:cubicBezTo>
                      <a:cubicBezTo>
                        <a:pt x="187" y="257"/>
                        <a:pt x="207" y="255"/>
                        <a:pt x="214" y="255"/>
                      </a:cubicBezTo>
                      <a:cubicBezTo>
                        <a:pt x="232" y="254"/>
                        <a:pt x="233" y="254"/>
                        <a:pt x="241" y="249"/>
                      </a:cubicBezTo>
                      <a:cubicBezTo>
                        <a:pt x="241" y="249"/>
                        <a:pt x="246" y="238"/>
                        <a:pt x="249" y="233"/>
                      </a:cubicBezTo>
                      <a:cubicBezTo>
                        <a:pt x="251" y="229"/>
                        <a:pt x="257" y="227"/>
                        <a:pt x="263" y="223"/>
                      </a:cubicBezTo>
                      <a:cubicBezTo>
                        <a:pt x="268" y="219"/>
                        <a:pt x="281" y="215"/>
                        <a:pt x="284" y="214"/>
                      </a:cubicBezTo>
                      <a:cubicBezTo>
                        <a:pt x="287" y="214"/>
                        <a:pt x="308" y="215"/>
                        <a:pt x="308" y="215"/>
                      </a:cubicBezTo>
                      <a:cubicBezTo>
                        <a:pt x="319" y="212"/>
                        <a:pt x="319" y="212"/>
                        <a:pt x="319" y="212"/>
                      </a:cubicBezTo>
                      <a:cubicBezTo>
                        <a:pt x="319" y="212"/>
                        <a:pt x="321" y="220"/>
                        <a:pt x="324" y="221"/>
                      </a:cubicBezTo>
                      <a:cubicBezTo>
                        <a:pt x="337" y="223"/>
                        <a:pt x="345" y="222"/>
                        <a:pt x="346" y="215"/>
                      </a:cubicBezTo>
                      <a:cubicBezTo>
                        <a:pt x="347" y="210"/>
                        <a:pt x="342" y="201"/>
                        <a:pt x="341" y="194"/>
                      </a:cubicBezTo>
                      <a:cubicBezTo>
                        <a:pt x="340" y="186"/>
                        <a:pt x="344" y="178"/>
                        <a:pt x="344" y="171"/>
                      </a:cubicBezTo>
                      <a:cubicBezTo>
                        <a:pt x="344" y="170"/>
                        <a:pt x="342" y="168"/>
                        <a:pt x="348" y="160"/>
                      </a:cubicBezTo>
                      <a:cubicBezTo>
                        <a:pt x="353" y="152"/>
                        <a:pt x="367" y="156"/>
                        <a:pt x="369" y="151"/>
                      </a:cubicBezTo>
                      <a:cubicBezTo>
                        <a:pt x="363" y="123"/>
                        <a:pt x="363" y="123"/>
                        <a:pt x="363" y="123"/>
                      </a:cubicBezTo>
                      <a:cubicBezTo>
                        <a:pt x="362" y="123"/>
                        <a:pt x="362" y="123"/>
                        <a:pt x="362" y="123"/>
                      </a:cubicBezTo>
                      <a:cubicBezTo>
                        <a:pt x="361" y="123"/>
                        <a:pt x="361" y="123"/>
                        <a:pt x="361" y="123"/>
                      </a:cubicBezTo>
                      <a:cubicBezTo>
                        <a:pt x="359" y="122"/>
                        <a:pt x="359" y="122"/>
                        <a:pt x="359" y="122"/>
                      </a:cubicBezTo>
                      <a:cubicBezTo>
                        <a:pt x="357" y="122"/>
                        <a:pt x="357" y="122"/>
                        <a:pt x="357" y="122"/>
                      </a:cubicBezTo>
                      <a:cubicBezTo>
                        <a:pt x="355" y="121"/>
                        <a:pt x="355" y="121"/>
                        <a:pt x="355" y="121"/>
                      </a:cubicBezTo>
                      <a:cubicBezTo>
                        <a:pt x="353" y="120"/>
                        <a:pt x="353" y="120"/>
                        <a:pt x="353" y="120"/>
                      </a:cubicBezTo>
                      <a:cubicBezTo>
                        <a:pt x="351" y="120"/>
                        <a:pt x="351" y="120"/>
                        <a:pt x="351" y="120"/>
                      </a:cubicBezTo>
                      <a:cubicBezTo>
                        <a:pt x="351" y="120"/>
                        <a:pt x="351" y="120"/>
                        <a:pt x="351" y="120"/>
                      </a:cubicBezTo>
                      <a:cubicBezTo>
                        <a:pt x="350" y="120"/>
                        <a:pt x="350" y="120"/>
                        <a:pt x="350" y="120"/>
                      </a:cubicBezTo>
                      <a:cubicBezTo>
                        <a:pt x="343" y="119"/>
                        <a:pt x="334" y="135"/>
                        <a:pt x="334" y="135"/>
                      </a:cubicBezTo>
                      <a:cubicBezTo>
                        <a:pt x="330" y="142"/>
                        <a:pt x="330" y="142"/>
                        <a:pt x="330" y="142"/>
                      </a:cubicBezTo>
                      <a:cubicBezTo>
                        <a:pt x="320" y="140"/>
                        <a:pt x="310" y="139"/>
                        <a:pt x="303" y="131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3" y="128"/>
                        <a:pt x="303" y="128"/>
                        <a:pt x="303" y="128"/>
                      </a:cubicBezTo>
                      <a:cubicBezTo>
                        <a:pt x="302" y="127"/>
                        <a:pt x="302" y="127"/>
                        <a:pt x="302" y="127"/>
                      </a:cubicBezTo>
                      <a:cubicBezTo>
                        <a:pt x="302" y="127"/>
                        <a:pt x="301" y="127"/>
                        <a:pt x="301" y="127"/>
                      </a:cubicBezTo>
                      <a:cubicBezTo>
                        <a:pt x="300" y="127"/>
                        <a:pt x="299" y="126"/>
                        <a:pt x="299" y="126"/>
                      </a:cubicBezTo>
                      <a:cubicBezTo>
                        <a:pt x="300" y="124"/>
                        <a:pt x="300" y="124"/>
                        <a:pt x="300" y="124"/>
                      </a:cubicBezTo>
                      <a:cubicBezTo>
                        <a:pt x="300" y="124"/>
                        <a:pt x="301" y="123"/>
                        <a:pt x="301" y="123"/>
                      </a:cubicBezTo>
                      <a:cubicBezTo>
                        <a:pt x="302" y="123"/>
                        <a:pt x="301" y="123"/>
                        <a:pt x="301" y="122"/>
                      </a:cubicBezTo>
                      <a:cubicBezTo>
                        <a:pt x="301" y="122"/>
                        <a:pt x="301" y="120"/>
                        <a:pt x="301" y="119"/>
                      </a:cubicBezTo>
                      <a:cubicBezTo>
                        <a:pt x="300" y="118"/>
                        <a:pt x="300" y="118"/>
                        <a:pt x="300" y="118"/>
                      </a:cubicBezTo>
                      <a:cubicBezTo>
                        <a:pt x="300" y="118"/>
                        <a:pt x="299" y="116"/>
                        <a:pt x="298" y="115"/>
                      </a:cubicBezTo>
                      <a:cubicBezTo>
                        <a:pt x="297" y="115"/>
                        <a:pt x="298" y="114"/>
                        <a:pt x="298" y="114"/>
                      </a:cubicBezTo>
                      <a:cubicBezTo>
                        <a:pt x="297" y="113"/>
                        <a:pt x="298" y="113"/>
                        <a:pt x="298" y="112"/>
                      </a:cubicBezTo>
                      <a:cubicBezTo>
                        <a:pt x="298" y="112"/>
                        <a:pt x="297" y="110"/>
                        <a:pt x="297" y="110"/>
                      </a:cubicBezTo>
                      <a:cubicBezTo>
                        <a:pt x="297" y="110"/>
                        <a:pt x="295" y="107"/>
                        <a:pt x="294" y="105"/>
                      </a:cubicBezTo>
                      <a:cubicBezTo>
                        <a:pt x="294" y="104"/>
                        <a:pt x="294" y="103"/>
                        <a:pt x="294" y="103"/>
                      </a:cubicBezTo>
                      <a:cubicBezTo>
                        <a:pt x="295" y="102"/>
                        <a:pt x="293" y="101"/>
                        <a:pt x="293" y="101"/>
                      </a:cubicBezTo>
                      <a:cubicBezTo>
                        <a:pt x="293" y="101"/>
                        <a:pt x="293" y="99"/>
                        <a:pt x="293" y="99"/>
                      </a:cubicBezTo>
                      <a:cubicBezTo>
                        <a:pt x="293" y="99"/>
                        <a:pt x="293" y="97"/>
                        <a:pt x="293" y="97"/>
                      </a:cubicBezTo>
                      <a:cubicBezTo>
                        <a:pt x="294" y="96"/>
                        <a:pt x="293" y="95"/>
                        <a:pt x="293" y="94"/>
                      </a:cubicBezTo>
                      <a:cubicBezTo>
                        <a:pt x="293" y="94"/>
                        <a:pt x="291" y="93"/>
                        <a:pt x="291" y="93"/>
                      </a:cubicBezTo>
                      <a:cubicBezTo>
                        <a:pt x="292" y="91"/>
                        <a:pt x="292" y="91"/>
                        <a:pt x="292" y="91"/>
                      </a:cubicBezTo>
                      <a:cubicBezTo>
                        <a:pt x="292" y="90"/>
                        <a:pt x="292" y="90"/>
                        <a:pt x="292" y="90"/>
                      </a:cubicBezTo>
                      <a:cubicBezTo>
                        <a:pt x="292" y="90"/>
                        <a:pt x="293" y="88"/>
                        <a:pt x="293" y="88"/>
                      </a:cubicBezTo>
                      <a:cubicBezTo>
                        <a:pt x="294" y="87"/>
                        <a:pt x="293" y="86"/>
                        <a:pt x="292" y="86"/>
                      </a:cubicBezTo>
                      <a:cubicBezTo>
                        <a:pt x="291" y="86"/>
                        <a:pt x="292" y="85"/>
                        <a:pt x="292" y="85"/>
                      </a:cubicBezTo>
                      <a:cubicBezTo>
                        <a:pt x="293" y="83"/>
                        <a:pt x="293" y="83"/>
                        <a:pt x="293" y="83"/>
                      </a:cubicBezTo>
                      <a:cubicBezTo>
                        <a:pt x="292" y="80"/>
                        <a:pt x="292" y="80"/>
                        <a:pt x="292" y="80"/>
                      </a:cubicBezTo>
                      <a:cubicBezTo>
                        <a:pt x="292" y="79"/>
                        <a:pt x="292" y="79"/>
                        <a:pt x="292" y="79"/>
                      </a:cubicBezTo>
                      <a:cubicBezTo>
                        <a:pt x="292" y="79"/>
                        <a:pt x="291" y="77"/>
                        <a:pt x="291" y="77"/>
                      </a:cubicBezTo>
                      <a:cubicBezTo>
                        <a:pt x="291" y="76"/>
                        <a:pt x="290" y="74"/>
                        <a:pt x="290" y="74"/>
                      </a:cubicBezTo>
                      <a:cubicBezTo>
                        <a:pt x="290" y="74"/>
                        <a:pt x="290" y="73"/>
                        <a:pt x="290" y="73"/>
                      </a:cubicBezTo>
                      <a:cubicBezTo>
                        <a:pt x="290" y="72"/>
                        <a:pt x="290" y="72"/>
                        <a:pt x="290" y="72"/>
                      </a:cubicBezTo>
                      <a:cubicBezTo>
                        <a:pt x="290" y="71"/>
                        <a:pt x="289" y="70"/>
                        <a:pt x="288" y="69"/>
                      </a:cubicBezTo>
                      <a:cubicBezTo>
                        <a:pt x="287" y="67"/>
                        <a:pt x="287" y="67"/>
                        <a:pt x="287" y="67"/>
                      </a:cubicBezTo>
                      <a:cubicBezTo>
                        <a:pt x="287" y="67"/>
                        <a:pt x="285" y="65"/>
                        <a:pt x="284" y="64"/>
                      </a:cubicBezTo>
                      <a:cubicBezTo>
                        <a:pt x="284" y="62"/>
                        <a:pt x="284" y="62"/>
                        <a:pt x="283" y="61"/>
                      </a:cubicBezTo>
                      <a:cubicBezTo>
                        <a:pt x="283" y="59"/>
                        <a:pt x="281" y="57"/>
                        <a:pt x="280" y="57"/>
                      </a:cubicBezTo>
                      <a:cubicBezTo>
                        <a:pt x="280" y="57"/>
                        <a:pt x="279" y="54"/>
                        <a:pt x="279" y="53"/>
                      </a:cubicBezTo>
                      <a:cubicBezTo>
                        <a:pt x="278" y="53"/>
                        <a:pt x="276" y="52"/>
                        <a:pt x="276" y="52"/>
                      </a:cubicBezTo>
                      <a:cubicBezTo>
                        <a:pt x="275" y="52"/>
                        <a:pt x="273" y="51"/>
                        <a:pt x="273" y="51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67" y="47"/>
                        <a:pt x="267" y="47"/>
                        <a:pt x="267" y="47"/>
                      </a:cubicBezTo>
                      <a:cubicBezTo>
                        <a:pt x="267" y="47"/>
                        <a:pt x="266" y="47"/>
                        <a:pt x="265" y="46"/>
                      </a:cubicBezTo>
                      <a:cubicBezTo>
                        <a:pt x="265" y="46"/>
                        <a:pt x="264" y="44"/>
                        <a:pt x="264" y="44"/>
                      </a:cubicBezTo>
                      <a:cubicBezTo>
                        <a:pt x="263" y="42"/>
                        <a:pt x="263" y="42"/>
                        <a:pt x="263" y="42"/>
                      </a:cubicBezTo>
                      <a:cubicBezTo>
                        <a:pt x="257" y="40"/>
                        <a:pt x="257" y="40"/>
                        <a:pt x="257" y="40"/>
                      </a:cubicBezTo>
                      <a:cubicBezTo>
                        <a:pt x="257" y="40"/>
                        <a:pt x="256" y="38"/>
                        <a:pt x="256" y="38"/>
                      </a:cubicBezTo>
                      <a:cubicBezTo>
                        <a:pt x="256" y="37"/>
                        <a:pt x="255" y="37"/>
                        <a:pt x="255" y="36"/>
                      </a:cubicBezTo>
                      <a:cubicBezTo>
                        <a:pt x="255" y="35"/>
                        <a:pt x="254" y="35"/>
                        <a:pt x="254" y="34"/>
                      </a:cubicBezTo>
                      <a:cubicBezTo>
                        <a:pt x="254" y="33"/>
                        <a:pt x="253" y="33"/>
                        <a:pt x="253" y="33"/>
                      </a:cubicBezTo>
                      <a:cubicBezTo>
                        <a:pt x="252" y="33"/>
                        <a:pt x="251" y="33"/>
                        <a:pt x="251" y="33"/>
                      </a:cubicBezTo>
                      <a:cubicBezTo>
                        <a:pt x="251" y="33"/>
                        <a:pt x="250" y="32"/>
                        <a:pt x="250" y="32"/>
                      </a:cubicBezTo>
                      <a:cubicBezTo>
                        <a:pt x="250" y="32"/>
                        <a:pt x="248" y="30"/>
                        <a:pt x="247" y="30"/>
                      </a:cubicBezTo>
                      <a:cubicBezTo>
                        <a:pt x="247" y="29"/>
                        <a:pt x="247" y="29"/>
                        <a:pt x="247" y="29"/>
                      </a:cubicBezTo>
                      <a:cubicBezTo>
                        <a:pt x="247" y="29"/>
                        <a:pt x="247" y="29"/>
                        <a:pt x="246" y="29"/>
                      </a:cubicBezTo>
                      <a:cubicBezTo>
                        <a:pt x="245" y="29"/>
                        <a:pt x="245" y="29"/>
                        <a:pt x="245" y="28"/>
                      </a:cubicBezTo>
                      <a:cubicBezTo>
                        <a:pt x="244" y="28"/>
                        <a:pt x="244" y="26"/>
                        <a:pt x="243" y="26"/>
                      </a:cubicBezTo>
                      <a:cubicBezTo>
                        <a:pt x="243" y="26"/>
                        <a:pt x="243" y="26"/>
                        <a:pt x="242" y="26"/>
                      </a:cubicBezTo>
                      <a:cubicBezTo>
                        <a:pt x="241" y="26"/>
                        <a:pt x="240" y="24"/>
                        <a:pt x="240" y="24"/>
                      </a:cubicBezTo>
                      <a:cubicBezTo>
                        <a:pt x="239" y="24"/>
                        <a:pt x="240" y="23"/>
                        <a:pt x="240" y="22"/>
                      </a:cubicBezTo>
                      <a:cubicBezTo>
                        <a:pt x="240" y="21"/>
                        <a:pt x="239" y="21"/>
                        <a:pt x="239" y="21"/>
                      </a:cubicBezTo>
                      <a:cubicBezTo>
                        <a:pt x="239" y="21"/>
                        <a:pt x="239" y="21"/>
                        <a:pt x="239" y="21"/>
                      </a:cubicBezTo>
                      <a:cubicBezTo>
                        <a:pt x="239" y="21"/>
                        <a:pt x="238" y="21"/>
                        <a:pt x="238" y="20"/>
                      </a:cubicBezTo>
                      <a:cubicBezTo>
                        <a:pt x="238" y="20"/>
                        <a:pt x="237" y="19"/>
                        <a:pt x="237" y="18"/>
                      </a:cubicBezTo>
                      <a:cubicBezTo>
                        <a:pt x="237" y="17"/>
                        <a:pt x="237" y="17"/>
                        <a:pt x="237" y="17"/>
                      </a:cubicBezTo>
                      <a:cubicBezTo>
                        <a:pt x="237" y="17"/>
                        <a:pt x="236" y="16"/>
                        <a:pt x="236" y="16"/>
                      </a:cubicBezTo>
                      <a:cubicBezTo>
                        <a:pt x="235" y="15"/>
                        <a:pt x="235" y="15"/>
                        <a:pt x="235" y="15"/>
                      </a:cubicBezTo>
                      <a:cubicBezTo>
                        <a:pt x="235" y="14"/>
                        <a:pt x="235" y="14"/>
                        <a:pt x="235" y="14"/>
                      </a:cubicBezTo>
                      <a:cubicBezTo>
                        <a:pt x="234" y="14"/>
                        <a:pt x="234" y="14"/>
                        <a:pt x="234" y="14"/>
                      </a:cubicBezTo>
                      <a:cubicBezTo>
                        <a:pt x="233" y="14"/>
                        <a:pt x="233" y="13"/>
                        <a:pt x="233" y="12"/>
                      </a:cubicBezTo>
                      <a:cubicBezTo>
                        <a:pt x="233" y="12"/>
                        <a:pt x="233" y="12"/>
                        <a:pt x="233" y="12"/>
                      </a:cubicBezTo>
                      <a:cubicBezTo>
                        <a:pt x="232" y="11"/>
                        <a:pt x="232" y="11"/>
                        <a:pt x="232" y="11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30" y="9"/>
                        <a:pt x="230" y="9"/>
                        <a:pt x="230" y="9"/>
                      </a:cubicBezTo>
                      <a:cubicBezTo>
                        <a:pt x="230" y="9"/>
                        <a:pt x="229" y="8"/>
                        <a:pt x="229" y="8"/>
                      </a:cubicBezTo>
                      <a:cubicBezTo>
                        <a:pt x="228" y="7"/>
                        <a:pt x="227" y="6"/>
                        <a:pt x="227" y="6"/>
                      </a:cubicBezTo>
                      <a:cubicBezTo>
                        <a:pt x="227" y="6"/>
                        <a:pt x="227" y="5"/>
                        <a:pt x="227" y="5"/>
                      </a:cubicBezTo>
                      <a:cubicBezTo>
                        <a:pt x="227" y="5"/>
                        <a:pt x="226" y="5"/>
                        <a:pt x="226" y="5"/>
                      </a:cubicBezTo>
                      <a:cubicBezTo>
                        <a:pt x="224" y="5"/>
                        <a:pt x="224" y="5"/>
                        <a:pt x="224" y="5"/>
                      </a:cubicBezTo>
                      <a:cubicBezTo>
                        <a:pt x="224" y="3"/>
                        <a:pt x="224" y="3"/>
                        <a:pt x="224" y="3"/>
                      </a:cubicBezTo>
                      <a:cubicBezTo>
                        <a:pt x="224" y="3"/>
                        <a:pt x="224" y="3"/>
                        <a:pt x="223" y="3"/>
                      </a:cubicBezTo>
                      <a:cubicBezTo>
                        <a:pt x="222" y="3"/>
                        <a:pt x="222" y="2"/>
                        <a:pt x="222" y="2"/>
                      </a:cubicBezTo>
                      <a:cubicBezTo>
                        <a:pt x="222" y="1"/>
                        <a:pt x="222" y="1"/>
                        <a:pt x="222" y="1"/>
                      </a:cubicBezTo>
                      <a:cubicBezTo>
                        <a:pt x="219" y="2"/>
                        <a:pt x="219" y="2"/>
                        <a:pt x="219" y="2"/>
                      </a:cubicBezTo>
                      <a:cubicBezTo>
                        <a:pt x="219" y="2"/>
                        <a:pt x="219" y="2"/>
                        <a:pt x="219" y="2"/>
                      </a:cubicBezTo>
                      <a:cubicBezTo>
                        <a:pt x="219" y="2"/>
                        <a:pt x="217" y="1"/>
                        <a:pt x="217" y="1"/>
                      </a:cubicBezTo>
                      <a:cubicBezTo>
                        <a:pt x="217" y="0"/>
                        <a:pt x="216" y="0"/>
                        <a:pt x="216" y="0"/>
                      </a:cubicBezTo>
                      <a:cubicBezTo>
                        <a:pt x="215" y="1"/>
                        <a:pt x="215" y="1"/>
                        <a:pt x="215" y="1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2" y="1"/>
                        <a:pt x="212" y="1"/>
                        <a:pt x="212" y="1"/>
                      </a:cubicBezTo>
                      <a:cubicBezTo>
                        <a:pt x="211" y="0"/>
                        <a:pt x="211" y="0"/>
                        <a:pt x="211" y="0"/>
                      </a:cubicBezTo>
                      <a:cubicBezTo>
                        <a:pt x="208" y="1"/>
                        <a:pt x="207" y="1"/>
                        <a:pt x="207" y="1"/>
                      </a:cubicBezTo>
                      <a:cubicBezTo>
                        <a:pt x="204" y="2"/>
                        <a:pt x="199" y="5"/>
                        <a:pt x="199" y="7"/>
                      </a:cubicBezTo>
                      <a:cubicBezTo>
                        <a:pt x="198" y="9"/>
                        <a:pt x="199" y="14"/>
                        <a:pt x="197" y="15"/>
                      </a:cubicBezTo>
                      <a:cubicBezTo>
                        <a:pt x="194" y="15"/>
                        <a:pt x="191" y="20"/>
                        <a:pt x="190" y="20"/>
                      </a:cubicBezTo>
                      <a:cubicBezTo>
                        <a:pt x="181" y="25"/>
                        <a:pt x="181" y="25"/>
                        <a:pt x="181" y="25"/>
                      </a:cubicBezTo>
                      <a:cubicBezTo>
                        <a:pt x="181" y="25"/>
                        <a:pt x="174" y="28"/>
                        <a:pt x="170" y="28"/>
                      </a:cubicBezTo>
                      <a:cubicBezTo>
                        <a:pt x="166" y="29"/>
                        <a:pt x="163" y="32"/>
                        <a:pt x="163" y="32"/>
                      </a:cubicBezTo>
                      <a:cubicBezTo>
                        <a:pt x="158" y="39"/>
                        <a:pt x="158" y="39"/>
                        <a:pt x="158" y="39"/>
                      </a:cubicBezTo>
                      <a:cubicBezTo>
                        <a:pt x="150" y="40"/>
                        <a:pt x="150" y="40"/>
                        <a:pt x="150" y="40"/>
                      </a:cubicBezTo>
                      <a:cubicBezTo>
                        <a:pt x="146" y="36"/>
                        <a:pt x="146" y="36"/>
                        <a:pt x="146" y="36"/>
                      </a:cubicBezTo>
                      <a:cubicBezTo>
                        <a:pt x="142" y="37"/>
                        <a:pt x="142" y="37"/>
                        <a:pt x="142" y="37"/>
                      </a:cubicBezTo>
                      <a:cubicBezTo>
                        <a:pt x="141" y="36"/>
                        <a:pt x="141" y="36"/>
                        <a:pt x="141" y="36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27" y="36"/>
                        <a:pt x="127" y="36"/>
                        <a:pt x="127" y="36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10" y="38"/>
                        <a:pt x="110" y="38"/>
                        <a:pt x="110" y="38"/>
                      </a:cubicBezTo>
                      <a:cubicBezTo>
                        <a:pt x="110" y="38"/>
                        <a:pt x="102" y="39"/>
                        <a:pt x="100" y="39"/>
                      </a:cubicBezTo>
                      <a:cubicBezTo>
                        <a:pt x="97" y="39"/>
                        <a:pt x="97" y="39"/>
                        <a:pt x="97" y="39"/>
                      </a:cubicBezTo>
                      <a:cubicBezTo>
                        <a:pt x="95" y="38"/>
                        <a:pt x="93" y="36"/>
                        <a:pt x="93" y="36"/>
                      </a:cubicBezTo>
                      <a:cubicBezTo>
                        <a:pt x="93" y="36"/>
                        <a:pt x="89" y="37"/>
                        <a:pt x="88" y="38"/>
                      </a:cubicBezTo>
                      <a:cubicBezTo>
                        <a:pt x="87" y="39"/>
                        <a:pt x="83" y="44"/>
                        <a:pt x="83" y="44"/>
                      </a:cubicBezTo>
                      <a:cubicBezTo>
                        <a:pt x="83" y="45"/>
                        <a:pt x="83" y="45"/>
                        <a:pt x="83" y="45"/>
                      </a:cubicBezTo>
                      <a:cubicBezTo>
                        <a:pt x="85" y="50"/>
                        <a:pt x="85" y="50"/>
                        <a:pt x="85" y="50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3"/>
                        <a:pt x="81" y="53"/>
                        <a:pt x="81" y="53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4"/>
                        <a:pt x="81" y="54"/>
                        <a:pt x="81" y="54"/>
                      </a:cubicBezTo>
                      <a:cubicBezTo>
                        <a:pt x="81" y="55"/>
                        <a:pt x="80" y="55"/>
                        <a:pt x="79" y="55"/>
                      </a:cubicBezTo>
                      <a:cubicBezTo>
                        <a:pt x="79" y="56"/>
                        <a:pt x="78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7" y="56"/>
                        <a:pt x="77" y="56"/>
                        <a:pt x="77" y="56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69" y="61"/>
                        <a:pt x="69" y="61"/>
                        <a:pt x="69" y="61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Freeform 92">
                  <a:extLst>
                    <a:ext uri="{FF2B5EF4-FFF2-40B4-BE49-F238E27FC236}">
                      <a16:creationId xmlns:a16="http://schemas.microsoft.com/office/drawing/2014/main" id="{5159929A-F933-7992-13D3-100D5DEAB9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83200" y="1258592"/>
                  <a:ext cx="843289" cy="2221109"/>
                </a:xfrm>
                <a:custGeom>
                  <a:avLst/>
                  <a:gdLst>
                    <a:gd name="T0" fmla="*/ 246 w 282"/>
                    <a:gd name="T1" fmla="*/ 59 h 766"/>
                    <a:gd name="T2" fmla="*/ 210 w 282"/>
                    <a:gd name="T3" fmla="*/ 30 h 766"/>
                    <a:gd name="T4" fmla="*/ 183 w 282"/>
                    <a:gd name="T5" fmla="*/ 8 h 766"/>
                    <a:gd name="T6" fmla="*/ 167 w 282"/>
                    <a:gd name="T7" fmla="*/ 32 h 766"/>
                    <a:gd name="T8" fmla="*/ 123 w 282"/>
                    <a:gd name="T9" fmla="*/ 69 h 766"/>
                    <a:gd name="T10" fmla="*/ 100 w 282"/>
                    <a:gd name="T11" fmla="*/ 111 h 766"/>
                    <a:gd name="T12" fmla="*/ 65 w 282"/>
                    <a:gd name="T13" fmla="*/ 180 h 766"/>
                    <a:gd name="T14" fmla="*/ 52 w 282"/>
                    <a:gd name="T15" fmla="*/ 265 h 766"/>
                    <a:gd name="T16" fmla="*/ 15 w 282"/>
                    <a:gd name="T17" fmla="*/ 333 h 766"/>
                    <a:gd name="T18" fmla="*/ 25 w 282"/>
                    <a:gd name="T19" fmla="*/ 418 h 766"/>
                    <a:gd name="T20" fmla="*/ 27 w 282"/>
                    <a:gd name="T21" fmla="*/ 466 h 766"/>
                    <a:gd name="T22" fmla="*/ 29 w 282"/>
                    <a:gd name="T23" fmla="*/ 515 h 766"/>
                    <a:gd name="T24" fmla="*/ 13 w 282"/>
                    <a:gd name="T25" fmla="*/ 535 h 766"/>
                    <a:gd name="T26" fmla="*/ 8 w 282"/>
                    <a:gd name="T27" fmla="*/ 567 h 766"/>
                    <a:gd name="T28" fmla="*/ 10 w 282"/>
                    <a:gd name="T29" fmla="*/ 603 h 766"/>
                    <a:gd name="T30" fmla="*/ 12 w 282"/>
                    <a:gd name="T31" fmla="*/ 616 h 766"/>
                    <a:gd name="T32" fmla="*/ 19 w 282"/>
                    <a:gd name="T33" fmla="*/ 636 h 766"/>
                    <a:gd name="T34" fmla="*/ 25 w 282"/>
                    <a:gd name="T35" fmla="*/ 655 h 766"/>
                    <a:gd name="T36" fmla="*/ 46 w 282"/>
                    <a:gd name="T37" fmla="*/ 685 h 766"/>
                    <a:gd name="T38" fmla="*/ 50 w 282"/>
                    <a:gd name="T39" fmla="*/ 705 h 766"/>
                    <a:gd name="T40" fmla="*/ 60 w 282"/>
                    <a:gd name="T41" fmla="*/ 739 h 766"/>
                    <a:gd name="T42" fmla="*/ 64 w 282"/>
                    <a:gd name="T43" fmla="*/ 764 h 766"/>
                    <a:gd name="T44" fmla="*/ 93 w 282"/>
                    <a:gd name="T45" fmla="*/ 758 h 766"/>
                    <a:gd name="T46" fmla="*/ 107 w 282"/>
                    <a:gd name="T47" fmla="*/ 752 h 766"/>
                    <a:gd name="T48" fmla="*/ 114 w 282"/>
                    <a:gd name="T49" fmla="*/ 729 h 766"/>
                    <a:gd name="T50" fmla="*/ 122 w 282"/>
                    <a:gd name="T51" fmla="*/ 717 h 766"/>
                    <a:gd name="T52" fmla="*/ 158 w 282"/>
                    <a:gd name="T53" fmla="*/ 688 h 766"/>
                    <a:gd name="T54" fmla="*/ 165 w 282"/>
                    <a:gd name="T55" fmla="*/ 629 h 766"/>
                    <a:gd name="T56" fmla="*/ 163 w 282"/>
                    <a:gd name="T57" fmla="*/ 590 h 766"/>
                    <a:gd name="T58" fmla="*/ 182 w 282"/>
                    <a:gd name="T59" fmla="*/ 559 h 766"/>
                    <a:gd name="T60" fmla="*/ 191 w 282"/>
                    <a:gd name="T61" fmla="*/ 558 h 766"/>
                    <a:gd name="T62" fmla="*/ 205 w 282"/>
                    <a:gd name="T63" fmla="*/ 541 h 766"/>
                    <a:gd name="T64" fmla="*/ 207 w 282"/>
                    <a:gd name="T65" fmla="*/ 514 h 766"/>
                    <a:gd name="T66" fmla="*/ 199 w 282"/>
                    <a:gd name="T67" fmla="*/ 493 h 766"/>
                    <a:gd name="T68" fmla="*/ 180 w 282"/>
                    <a:gd name="T69" fmla="*/ 467 h 766"/>
                    <a:gd name="T70" fmla="*/ 161 w 282"/>
                    <a:gd name="T71" fmla="*/ 459 h 766"/>
                    <a:gd name="T72" fmla="*/ 151 w 282"/>
                    <a:gd name="T73" fmla="*/ 424 h 766"/>
                    <a:gd name="T74" fmla="*/ 157 w 282"/>
                    <a:gd name="T75" fmla="*/ 407 h 766"/>
                    <a:gd name="T76" fmla="*/ 154 w 282"/>
                    <a:gd name="T77" fmla="*/ 369 h 766"/>
                    <a:gd name="T78" fmla="*/ 168 w 282"/>
                    <a:gd name="T79" fmla="*/ 350 h 766"/>
                    <a:gd name="T80" fmla="*/ 182 w 282"/>
                    <a:gd name="T81" fmla="*/ 325 h 766"/>
                    <a:gd name="T82" fmla="*/ 196 w 282"/>
                    <a:gd name="T83" fmla="*/ 307 h 766"/>
                    <a:gd name="T84" fmla="*/ 210 w 282"/>
                    <a:gd name="T85" fmla="*/ 295 h 766"/>
                    <a:gd name="T86" fmla="*/ 225 w 282"/>
                    <a:gd name="T87" fmla="*/ 266 h 766"/>
                    <a:gd name="T88" fmla="*/ 229 w 282"/>
                    <a:gd name="T89" fmla="*/ 238 h 766"/>
                    <a:gd name="T90" fmla="*/ 225 w 282"/>
                    <a:gd name="T91" fmla="*/ 219 h 766"/>
                    <a:gd name="T92" fmla="*/ 229 w 282"/>
                    <a:gd name="T93" fmla="*/ 198 h 766"/>
                    <a:gd name="T94" fmla="*/ 242 w 282"/>
                    <a:gd name="T95" fmla="*/ 187 h 766"/>
                    <a:gd name="T96" fmla="*/ 258 w 282"/>
                    <a:gd name="T97" fmla="*/ 170 h 766"/>
                    <a:gd name="T98" fmla="*/ 269 w 282"/>
                    <a:gd name="T99" fmla="*/ 173 h 766"/>
                    <a:gd name="T100" fmla="*/ 275 w 282"/>
                    <a:gd name="T101" fmla="*/ 169 h 766"/>
                    <a:gd name="T102" fmla="*/ 279 w 282"/>
                    <a:gd name="T103" fmla="*/ 165 h 766"/>
                    <a:gd name="T104" fmla="*/ 266 w 282"/>
                    <a:gd name="T105" fmla="*/ 119 h 766"/>
                    <a:gd name="T106" fmla="*/ 164 w 282"/>
                    <a:gd name="T107" fmla="*/ 699 h 766"/>
                    <a:gd name="T108" fmla="*/ 174 w 282"/>
                    <a:gd name="T109" fmla="*/ 650 h 766"/>
                    <a:gd name="T110" fmla="*/ 175 w 282"/>
                    <a:gd name="T111" fmla="*/ 673 h 766"/>
                    <a:gd name="T112" fmla="*/ 165 w 282"/>
                    <a:gd name="T113" fmla="*/ 710 h 766"/>
                    <a:gd name="T114" fmla="*/ 210 w 282"/>
                    <a:gd name="T115" fmla="*/ 625 h 766"/>
                    <a:gd name="T116" fmla="*/ 229 w 282"/>
                    <a:gd name="T117" fmla="*/ 607 h 766"/>
                    <a:gd name="T118" fmla="*/ 224 w 282"/>
                    <a:gd name="T119" fmla="*/ 631 h 766"/>
                    <a:gd name="T120" fmla="*/ 216 w 282"/>
                    <a:gd name="T121" fmla="*/ 660 h 7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2" h="766">
                      <a:moveTo>
                        <a:pt x="255" y="88"/>
                      </a:moveTo>
                      <a:cubicBezTo>
                        <a:pt x="255" y="87"/>
                        <a:pt x="255" y="87"/>
                        <a:pt x="255" y="87"/>
                      </a:cubicBezTo>
                      <a:cubicBezTo>
                        <a:pt x="255" y="87"/>
                        <a:pt x="253" y="83"/>
                        <a:pt x="254" y="81"/>
                      </a:cubicBezTo>
                      <a:cubicBezTo>
                        <a:pt x="254" y="81"/>
                        <a:pt x="254" y="81"/>
                        <a:pt x="254" y="80"/>
                      </a:cubicBezTo>
                      <a:cubicBezTo>
                        <a:pt x="254" y="79"/>
                        <a:pt x="254" y="79"/>
                        <a:pt x="254" y="79"/>
                      </a:cubicBezTo>
                      <a:cubicBezTo>
                        <a:pt x="250" y="80"/>
                        <a:pt x="250" y="80"/>
                        <a:pt x="250" y="80"/>
                      </a:cubicBezTo>
                      <a:cubicBezTo>
                        <a:pt x="247" y="76"/>
                        <a:pt x="247" y="76"/>
                        <a:pt x="247" y="76"/>
                      </a:cubicBezTo>
                      <a:cubicBezTo>
                        <a:pt x="248" y="71"/>
                        <a:pt x="248" y="71"/>
                        <a:pt x="248" y="71"/>
                      </a:cubicBezTo>
                      <a:cubicBezTo>
                        <a:pt x="246" y="59"/>
                        <a:pt x="246" y="59"/>
                        <a:pt x="246" y="59"/>
                      </a:cubicBezTo>
                      <a:cubicBezTo>
                        <a:pt x="248" y="53"/>
                        <a:pt x="248" y="53"/>
                        <a:pt x="248" y="53"/>
                      </a:cubicBezTo>
                      <a:cubicBezTo>
                        <a:pt x="242" y="50"/>
                        <a:pt x="242" y="50"/>
                        <a:pt x="242" y="50"/>
                      </a:cubicBezTo>
                      <a:cubicBezTo>
                        <a:pt x="238" y="44"/>
                        <a:pt x="238" y="44"/>
                        <a:pt x="238" y="44"/>
                      </a:cubicBezTo>
                      <a:cubicBezTo>
                        <a:pt x="238" y="44"/>
                        <a:pt x="237" y="46"/>
                        <a:pt x="236" y="45"/>
                      </a:cubicBezTo>
                      <a:cubicBezTo>
                        <a:pt x="235" y="44"/>
                        <a:pt x="230" y="36"/>
                        <a:pt x="230" y="36"/>
                      </a:cubicBezTo>
                      <a:cubicBezTo>
                        <a:pt x="221" y="33"/>
                        <a:pt x="221" y="33"/>
                        <a:pt x="221" y="33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2" y="30"/>
                        <a:pt x="212" y="30"/>
                        <a:pt x="212" y="30"/>
                      </a:cubicBezTo>
                      <a:cubicBezTo>
                        <a:pt x="212" y="30"/>
                        <a:pt x="211" y="32"/>
                        <a:pt x="210" y="30"/>
                      </a:cubicBezTo>
                      <a:cubicBezTo>
                        <a:pt x="209" y="28"/>
                        <a:pt x="207" y="26"/>
                        <a:pt x="207" y="26"/>
                      </a:cubicBezTo>
                      <a:cubicBezTo>
                        <a:pt x="203" y="27"/>
                        <a:pt x="203" y="27"/>
                        <a:pt x="203" y="27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0" y="23"/>
                        <a:pt x="199" y="23"/>
                        <a:pt x="198" y="23"/>
                      </a:cubicBezTo>
                      <a:cubicBezTo>
                        <a:pt x="197" y="22"/>
                        <a:pt x="195" y="21"/>
                        <a:pt x="195" y="21"/>
                      </a:cubicBezTo>
                      <a:cubicBezTo>
                        <a:pt x="192" y="16"/>
                        <a:pt x="192" y="16"/>
                        <a:pt x="192" y="16"/>
                      </a:cubicBezTo>
                      <a:cubicBezTo>
                        <a:pt x="188" y="14"/>
                        <a:pt x="188" y="14"/>
                        <a:pt x="188" y="14"/>
                      </a:cubicBezTo>
                      <a:cubicBezTo>
                        <a:pt x="183" y="12"/>
                        <a:pt x="183" y="12"/>
                        <a:pt x="183" y="12"/>
                      </a:cubicBezTo>
                      <a:cubicBezTo>
                        <a:pt x="183" y="8"/>
                        <a:pt x="183" y="8"/>
                        <a:pt x="183" y="8"/>
                      </a:cubicBezTo>
                      <a:cubicBezTo>
                        <a:pt x="176" y="4"/>
                        <a:pt x="176" y="4"/>
                        <a:pt x="176" y="4"/>
                      </a:cubicBezTo>
                      <a:cubicBezTo>
                        <a:pt x="176" y="4"/>
                        <a:pt x="175" y="2"/>
                        <a:pt x="176" y="2"/>
                      </a:cubicBezTo>
                      <a:cubicBezTo>
                        <a:pt x="177" y="1"/>
                        <a:pt x="180" y="1"/>
                        <a:pt x="182" y="1"/>
                      </a:cubicBezTo>
                      <a:cubicBezTo>
                        <a:pt x="177" y="0"/>
                        <a:pt x="177" y="0"/>
                        <a:pt x="177" y="0"/>
                      </a:cubicBezTo>
                      <a:cubicBezTo>
                        <a:pt x="171" y="5"/>
                        <a:pt x="171" y="5"/>
                        <a:pt x="171" y="5"/>
                      </a:cubicBezTo>
                      <a:cubicBezTo>
                        <a:pt x="168" y="5"/>
                        <a:pt x="168" y="5"/>
                        <a:pt x="168" y="5"/>
                      </a:cubicBezTo>
                      <a:cubicBezTo>
                        <a:pt x="168" y="5"/>
                        <a:pt x="166" y="6"/>
                        <a:pt x="166" y="7"/>
                      </a:cubicBezTo>
                      <a:cubicBezTo>
                        <a:pt x="167" y="8"/>
                        <a:pt x="169" y="17"/>
                        <a:pt x="170" y="19"/>
                      </a:cubicBezTo>
                      <a:cubicBezTo>
                        <a:pt x="171" y="20"/>
                        <a:pt x="171" y="27"/>
                        <a:pt x="167" y="32"/>
                      </a:cubicBezTo>
                      <a:cubicBezTo>
                        <a:pt x="171" y="36"/>
                        <a:pt x="171" y="36"/>
                        <a:pt x="171" y="36"/>
                      </a:cubicBezTo>
                      <a:cubicBezTo>
                        <a:pt x="167" y="41"/>
                        <a:pt x="167" y="41"/>
                        <a:pt x="167" y="41"/>
                      </a:cubicBezTo>
                      <a:cubicBezTo>
                        <a:pt x="161" y="42"/>
                        <a:pt x="161" y="42"/>
                        <a:pt x="161" y="42"/>
                      </a:cubicBezTo>
                      <a:cubicBezTo>
                        <a:pt x="161" y="42"/>
                        <a:pt x="155" y="41"/>
                        <a:pt x="154" y="40"/>
                      </a:cubicBezTo>
                      <a:cubicBezTo>
                        <a:pt x="153" y="39"/>
                        <a:pt x="148" y="37"/>
                        <a:pt x="147" y="37"/>
                      </a:cubicBezTo>
                      <a:cubicBezTo>
                        <a:pt x="145" y="38"/>
                        <a:pt x="131" y="37"/>
                        <a:pt x="131" y="37"/>
                      </a:cubicBezTo>
                      <a:cubicBezTo>
                        <a:pt x="128" y="41"/>
                        <a:pt x="129" y="62"/>
                        <a:pt x="130" y="65"/>
                      </a:cubicBezTo>
                      <a:cubicBezTo>
                        <a:pt x="128" y="69"/>
                        <a:pt x="128" y="69"/>
                        <a:pt x="128" y="69"/>
                      </a:cubicBezTo>
                      <a:cubicBezTo>
                        <a:pt x="123" y="69"/>
                        <a:pt x="123" y="69"/>
                        <a:pt x="123" y="69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09" y="72"/>
                        <a:pt x="109" y="72"/>
                        <a:pt x="109" y="72"/>
                      </a:cubicBezTo>
                      <a:cubicBezTo>
                        <a:pt x="109" y="72"/>
                        <a:pt x="105" y="76"/>
                        <a:pt x="105" y="78"/>
                      </a:cubicBezTo>
                      <a:cubicBezTo>
                        <a:pt x="105" y="79"/>
                        <a:pt x="103" y="83"/>
                        <a:pt x="103" y="83"/>
                      </a:cubicBezTo>
                      <a:cubicBezTo>
                        <a:pt x="103" y="84"/>
                        <a:pt x="103" y="91"/>
                        <a:pt x="103" y="91"/>
                      </a:cubicBezTo>
                      <a:cubicBezTo>
                        <a:pt x="101" y="95"/>
                        <a:pt x="101" y="95"/>
                        <a:pt x="101" y="95"/>
                      </a:cubicBezTo>
                      <a:cubicBezTo>
                        <a:pt x="95" y="99"/>
                        <a:pt x="95" y="99"/>
                        <a:pt x="95" y="99"/>
                      </a:cubicBezTo>
                      <a:cubicBezTo>
                        <a:pt x="95" y="104"/>
                        <a:pt x="95" y="104"/>
                        <a:pt x="95" y="104"/>
                      </a:cubicBezTo>
                      <a:cubicBezTo>
                        <a:pt x="95" y="104"/>
                        <a:pt x="98" y="110"/>
                        <a:pt x="100" y="111"/>
                      </a:cubicBezTo>
                      <a:cubicBezTo>
                        <a:pt x="101" y="113"/>
                        <a:pt x="103" y="121"/>
                        <a:pt x="103" y="121"/>
                      </a:cubicBezTo>
                      <a:cubicBezTo>
                        <a:pt x="103" y="121"/>
                        <a:pt x="100" y="128"/>
                        <a:pt x="99" y="130"/>
                      </a:cubicBezTo>
                      <a:cubicBezTo>
                        <a:pt x="98" y="132"/>
                        <a:pt x="90" y="142"/>
                        <a:pt x="90" y="142"/>
                      </a:cubicBezTo>
                      <a:cubicBezTo>
                        <a:pt x="85" y="155"/>
                        <a:pt x="85" y="155"/>
                        <a:pt x="85" y="155"/>
                      </a:cubicBezTo>
                      <a:cubicBezTo>
                        <a:pt x="85" y="164"/>
                        <a:pt x="85" y="164"/>
                        <a:pt x="85" y="164"/>
                      </a:cubicBezTo>
                      <a:cubicBezTo>
                        <a:pt x="84" y="169"/>
                        <a:pt x="84" y="169"/>
                        <a:pt x="84" y="169"/>
                      </a:cubicBez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68" y="177"/>
                        <a:pt x="68" y="177"/>
                        <a:pt x="68" y="177"/>
                      </a:cubicBezTo>
                      <a:cubicBezTo>
                        <a:pt x="65" y="180"/>
                        <a:pt x="65" y="180"/>
                        <a:pt x="65" y="180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68" y="205"/>
                        <a:pt x="68" y="205"/>
                        <a:pt x="68" y="205"/>
                      </a:cubicBezTo>
                      <a:cubicBezTo>
                        <a:pt x="67" y="212"/>
                        <a:pt x="67" y="212"/>
                        <a:pt x="67" y="212"/>
                      </a:cubicBezTo>
                      <a:cubicBezTo>
                        <a:pt x="67" y="212"/>
                        <a:pt x="65" y="218"/>
                        <a:pt x="66" y="219"/>
                      </a:cubicBezTo>
                      <a:cubicBezTo>
                        <a:pt x="67" y="221"/>
                        <a:pt x="68" y="225"/>
                        <a:pt x="68" y="225"/>
                      </a:cubicBezTo>
                      <a:cubicBezTo>
                        <a:pt x="64" y="228"/>
                        <a:pt x="64" y="228"/>
                        <a:pt x="64" y="228"/>
                      </a:cubicBezTo>
                      <a:cubicBezTo>
                        <a:pt x="65" y="234"/>
                        <a:pt x="65" y="234"/>
                        <a:pt x="65" y="234"/>
                      </a:cubicBezTo>
                      <a:cubicBezTo>
                        <a:pt x="50" y="260"/>
                        <a:pt x="50" y="260"/>
                        <a:pt x="50" y="260"/>
                      </a:cubicBezTo>
                      <a:cubicBezTo>
                        <a:pt x="52" y="265"/>
                        <a:pt x="52" y="265"/>
                        <a:pt x="52" y="265"/>
                      </a:cubicBezTo>
                      <a:cubicBezTo>
                        <a:pt x="61" y="267"/>
                        <a:pt x="61" y="267"/>
                        <a:pt x="61" y="267"/>
                      </a:cubicBezTo>
                      <a:cubicBezTo>
                        <a:pt x="62" y="283"/>
                        <a:pt x="62" y="283"/>
                        <a:pt x="62" y="283"/>
                      </a:cubicBezTo>
                      <a:cubicBezTo>
                        <a:pt x="59" y="290"/>
                        <a:pt x="59" y="290"/>
                        <a:pt x="59" y="290"/>
                      </a:cubicBezTo>
                      <a:cubicBezTo>
                        <a:pt x="58" y="292"/>
                        <a:pt x="58" y="292"/>
                        <a:pt x="58" y="292"/>
                      </a:cubicBezTo>
                      <a:cubicBezTo>
                        <a:pt x="34" y="293"/>
                        <a:pt x="34" y="293"/>
                        <a:pt x="34" y="293"/>
                      </a:cubicBezTo>
                      <a:cubicBezTo>
                        <a:pt x="21" y="310"/>
                        <a:pt x="21" y="310"/>
                        <a:pt x="21" y="310"/>
                      </a:cubicBezTo>
                      <a:cubicBezTo>
                        <a:pt x="19" y="320"/>
                        <a:pt x="19" y="320"/>
                        <a:pt x="19" y="320"/>
                      </a:cubicBezTo>
                      <a:cubicBezTo>
                        <a:pt x="18" y="327"/>
                        <a:pt x="18" y="327"/>
                        <a:pt x="18" y="327"/>
                      </a:cubicBezTo>
                      <a:cubicBezTo>
                        <a:pt x="18" y="327"/>
                        <a:pt x="15" y="331"/>
                        <a:pt x="15" y="333"/>
                      </a:cubicBezTo>
                      <a:cubicBezTo>
                        <a:pt x="15" y="334"/>
                        <a:pt x="15" y="340"/>
                        <a:pt x="15" y="340"/>
                      </a:cubicBezTo>
                      <a:cubicBezTo>
                        <a:pt x="19" y="348"/>
                        <a:pt x="19" y="348"/>
                        <a:pt x="19" y="348"/>
                      </a:cubicBezTo>
                      <a:cubicBezTo>
                        <a:pt x="19" y="354"/>
                        <a:pt x="19" y="354"/>
                        <a:pt x="19" y="354"/>
                      </a:cubicBezTo>
                      <a:cubicBezTo>
                        <a:pt x="17" y="357"/>
                        <a:pt x="17" y="357"/>
                        <a:pt x="17" y="357"/>
                      </a:cubicBezTo>
                      <a:cubicBezTo>
                        <a:pt x="18" y="364"/>
                        <a:pt x="18" y="364"/>
                        <a:pt x="18" y="364"/>
                      </a:cubicBezTo>
                      <a:cubicBezTo>
                        <a:pt x="18" y="364"/>
                        <a:pt x="19" y="366"/>
                        <a:pt x="18" y="367"/>
                      </a:cubicBezTo>
                      <a:cubicBezTo>
                        <a:pt x="16" y="369"/>
                        <a:pt x="16" y="371"/>
                        <a:pt x="17" y="373"/>
                      </a:cubicBezTo>
                      <a:cubicBezTo>
                        <a:pt x="17" y="374"/>
                        <a:pt x="24" y="387"/>
                        <a:pt x="24" y="387"/>
                      </a:cubicBezTo>
                      <a:cubicBezTo>
                        <a:pt x="25" y="418"/>
                        <a:pt x="25" y="418"/>
                        <a:pt x="25" y="418"/>
                      </a:cubicBezTo>
                      <a:cubicBezTo>
                        <a:pt x="28" y="426"/>
                        <a:pt x="28" y="426"/>
                        <a:pt x="28" y="426"/>
                      </a:cubicBezTo>
                      <a:cubicBezTo>
                        <a:pt x="35" y="431"/>
                        <a:pt x="35" y="431"/>
                        <a:pt x="35" y="431"/>
                      </a:cubicBezTo>
                      <a:cubicBezTo>
                        <a:pt x="41" y="436"/>
                        <a:pt x="41" y="436"/>
                        <a:pt x="41" y="436"/>
                      </a:cubicBezTo>
                      <a:cubicBezTo>
                        <a:pt x="42" y="445"/>
                        <a:pt x="42" y="445"/>
                        <a:pt x="42" y="445"/>
                      </a:cubicBezTo>
                      <a:cubicBezTo>
                        <a:pt x="42" y="445"/>
                        <a:pt x="40" y="452"/>
                        <a:pt x="40" y="453"/>
                      </a:cubicBezTo>
                      <a:cubicBezTo>
                        <a:pt x="41" y="454"/>
                        <a:pt x="35" y="454"/>
                        <a:pt x="35" y="454"/>
                      </a:cubicBezTo>
                      <a:cubicBezTo>
                        <a:pt x="30" y="455"/>
                        <a:pt x="30" y="455"/>
                        <a:pt x="30" y="455"/>
                      </a:cubicBezTo>
                      <a:cubicBezTo>
                        <a:pt x="25" y="460"/>
                        <a:pt x="25" y="460"/>
                        <a:pt x="25" y="460"/>
                      </a:cubicBezTo>
                      <a:cubicBezTo>
                        <a:pt x="27" y="466"/>
                        <a:pt x="27" y="466"/>
                        <a:pt x="27" y="466"/>
                      </a:cubicBezTo>
                      <a:cubicBezTo>
                        <a:pt x="30" y="475"/>
                        <a:pt x="30" y="475"/>
                        <a:pt x="30" y="475"/>
                      </a:cubicBezTo>
                      <a:cubicBezTo>
                        <a:pt x="36" y="482"/>
                        <a:pt x="36" y="482"/>
                        <a:pt x="36" y="482"/>
                      </a:cubicBezTo>
                      <a:cubicBezTo>
                        <a:pt x="38" y="488"/>
                        <a:pt x="38" y="488"/>
                        <a:pt x="38" y="488"/>
                      </a:cubicBezTo>
                      <a:cubicBezTo>
                        <a:pt x="35" y="494"/>
                        <a:pt x="35" y="494"/>
                        <a:pt x="35" y="494"/>
                      </a:cubicBezTo>
                      <a:cubicBezTo>
                        <a:pt x="33" y="497"/>
                        <a:pt x="33" y="497"/>
                        <a:pt x="33" y="497"/>
                      </a:cubicBezTo>
                      <a:cubicBezTo>
                        <a:pt x="35" y="502"/>
                        <a:pt x="35" y="502"/>
                        <a:pt x="35" y="502"/>
                      </a:cubicBezTo>
                      <a:cubicBezTo>
                        <a:pt x="35" y="507"/>
                        <a:pt x="35" y="507"/>
                        <a:pt x="35" y="507"/>
                      </a:cubicBezTo>
                      <a:cubicBezTo>
                        <a:pt x="35" y="507"/>
                        <a:pt x="33" y="510"/>
                        <a:pt x="33" y="511"/>
                      </a:cubicBezTo>
                      <a:cubicBezTo>
                        <a:pt x="33" y="512"/>
                        <a:pt x="29" y="515"/>
                        <a:pt x="29" y="515"/>
                      </a:cubicBezTo>
                      <a:cubicBezTo>
                        <a:pt x="26" y="518"/>
                        <a:pt x="26" y="518"/>
                        <a:pt x="26" y="518"/>
                      </a:cubicBezTo>
                      <a:cubicBezTo>
                        <a:pt x="23" y="519"/>
                        <a:pt x="23" y="519"/>
                        <a:pt x="23" y="519"/>
                      </a:cubicBezTo>
                      <a:cubicBezTo>
                        <a:pt x="23" y="519"/>
                        <a:pt x="21" y="518"/>
                        <a:pt x="20" y="519"/>
                      </a:cubicBezTo>
                      <a:cubicBezTo>
                        <a:pt x="20" y="519"/>
                        <a:pt x="18" y="521"/>
                        <a:pt x="18" y="521"/>
                      </a:cubicBezTo>
                      <a:cubicBezTo>
                        <a:pt x="18" y="524"/>
                        <a:pt x="18" y="524"/>
                        <a:pt x="18" y="524"/>
                      </a:cubicBezTo>
                      <a:cubicBezTo>
                        <a:pt x="20" y="526"/>
                        <a:pt x="20" y="526"/>
                        <a:pt x="20" y="526"/>
                      </a:cubicBezTo>
                      <a:cubicBezTo>
                        <a:pt x="19" y="531"/>
                        <a:pt x="19" y="531"/>
                        <a:pt x="19" y="531"/>
                      </a:cubicBezTo>
                      <a:cubicBezTo>
                        <a:pt x="16" y="534"/>
                        <a:pt x="16" y="534"/>
                        <a:pt x="16" y="534"/>
                      </a:cubicBezTo>
                      <a:cubicBezTo>
                        <a:pt x="13" y="535"/>
                        <a:pt x="13" y="535"/>
                        <a:pt x="13" y="535"/>
                      </a:cubicBezTo>
                      <a:cubicBezTo>
                        <a:pt x="15" y="541"/>
                        <a:pt x="15" y="541"/>
                        <a:pt x="15" y="541"/>
                      </a:cubicBezTo>
                      <a:cubicBezTo>
                        <a:pt x="19" y="548"/>
                        <a:pt x="19" y="548"/>
                        <a:pt x="19" y="548"/>
                      </a:cubicBezTo>
                      <a:cubicBezTo>
                        <a:pt x="19" y="554"/>
                        <a:pt x="19" y="554"/>
                        <a:pt x="19" y="554"/>
                      </a:cubicBezTo>
                      <a:cubicBezTo>
                        <a:pt x="16" y="560"/>
                        <a:pt x="16" y="560"/>
                        <a:pt x="16" y="560"/>
                      </a:cubicBezTo>
                      <a:cubicBezTo>
                        <a:pt x="15" y="567"/>
                        <a:pt x="15" y="567"/>
                        <a:pt x="15" y="567"/>
                      </a:cubicBezTo>
                      <a:cubicBezTo>
                        <a:pt x="14" y="573"/>
                        <a:pt x="14" y="573"/>
                        <a:pt x="14" y="573"/>
                      </a:cubicBezTo>
                      <a:cubicBezTo>
                        <a:pt x="12" y="574"/>
                        <a:pt x="12" y="574"/>
                        <a:pt x="12" y="574"/>
                      </a:cubicBezTo>
                      <a:cubicBezTo>
                        <a:pt x="9" y="574"/>
                        <a:pt x="9" y="574"/>
                        <a:pt x="9" y="574"/>
                      </a:cubicBezTo>
                      <a:cubicBezTo>
                        <a:pt x="9" y="574"/>
                        <a:pt x="9" y="568"/>
                        <a:pt x="8" y="567"/>
                      </a:cubicBezTo>
                      <a:cubicBezTo>
                        <a:pt x="8" y="567"/>
                        <a:pt x="1" y="561"/>
                        <a:pt x="1" y="561"/>
                      </a:cubicBezTo>
                      <a:cubicBezTo>
                        <a:pt x="1" y="567"/>
                        <a:pt x="1" y="567"/>
                        <a:pt x="1" y="567"/>
                      </a:cubicBezTo>
                      <a:cubicBezTo>
                        <a:pt x="0" y="574"/>
                        <a:pt x="0" y="574"/>
                        <a:pt x="0" y="574"/>
                      </a:cubicBezTo>
                      <a:cubicBezTo>
                        <a:pt x="0" y="574"/>
                        <a:pt x="1" y="578"/>
                        <a:pt x="2" y="579"/>
                      </a:cubicBezTo>
                      <a:cubicBezTo>
                        <a:pt x="3" y="580"/>
                        <a:pt x="4" y="587"/>
                        <a:pt x="4" y="587"/>
                      </a:cubicBezTo>
                      <a:cubicBezTo>
                        <a:pt x="3" y="594"/>
                        <a:pt x="3" y="594"/>
                        <a:pt x="3" y="594"/>
                      </a:cubicBezTo>
                      <a:cubicBezTo>
                        <a:pt x="3" y="594"/>
                        <a:pt x="5" y="599"/>
                        <a:pt x="5" y="599"/>
                      </a:cubicBezTo>
                      <a:cubicBezTo>
                        <a:pt x="5" y="600"/>
                        <a:pt x="6" y="604"/>
                        <a:pt x="6" y="604"/>
                      </a:cubicBezTo>
                      <a:cubicBezTo>
                        <a:pt x="10" y="603"/>
                        <a:pt x="10" y="603"/>
                        <a:pt x="10" y="603"/>
                      </a:cubicBezTo>
                      <a:cubicBezTo>
                        <a:pt x="9" y="600"/>
                        <a:pt x="9" y="600"/>
                        <a:pt x="9" y="600"/>
                      </a:cubicBezTo>
                      <a:cubicBezTo>
                        <a:pt x="12" y="604"/>
                        <a:pt x="12" y="604"/>
                        <a:pt x="12" y="604"/>
                      </a:cubicBezTo>
                      <a:cubicBezTo>
                        <a:pt x="12" y="604"/>
                        <a:pt x="10" y="605"/>
                        <a:pt x="12" y="604"/>
                      </a:cubicBezTo>
                      <a:cubicBezTo>
                        <a:pt x="13" y="604"/>
                        <a:pt x="15" y="602"/>
                        <a:pt x="15" y="602"/>
                      </a:cubicBezTo>
                      <a:cubicBezTo>
                        <a:pt x="14" y="605"/>
                        <a:pt x="14" y="605"/>
                        <a:pt x="14" y="605"/>
                      </a:cubicBezTo>
                      <a:cubicBezTo>
                        <a:pt x="12" y="609"/>
                        <a:pt x="12" y="609"/>
                        <a:pt x="12" y="609"/>
                      </a:cubicBezTo>
                      <a:cubicBezTo>
                        <a:pt x="13" y="610"/>
                        <a:pt x="13" y="610"/>
                        <a:pt x="13" y="610"/>
                      </a:cubicBezTo>
                      <a:cubicBezTo>
                        <a:pt x="16" y="611"/>
                        <a:pt x="16" y="611"/>
                        <a:pt x="16" y="611"/>
                      </a:cubicBezTo>
                      <a:cubicBezTo>
                        <a:pt x="12" y="616"/>
                        <a:pt x="12" y="616"/>
                        <a:pt x="12" y="616"/>
                      </a:cubicBezTo>
                      <a:cubicBezTo>
                        <a:pt x="12" y="616"/>
                        <a:pt x="14" y="619"/>
                        <a:pt x="15" y="620"/>
                      </a:cubicBezTo>
                      <a:cubicBezTo>
                        <a:pt x="15" y="620"/>
                        <a:pt x="19" y="617"/>
                        <a:pt x="19" y="617"/>
                      </a:cubicBezTo>
                      <a:cubicBezTo>
                        <a:pt x="19" y="617"/>
                        <a:pt x="19" y="618"/>
                        <a:pt x="19" y="619"/>
                      </a:cubicBezTo>
                      <a:cubicBezTo>
                        <a:pt x="19" y="619"/>
                        <a:pt x="16" y="622"/>
                        <a:pt x="16" y="624"/>
                      </a:cubicBezTo>
                      <a:cubicBezTo>
                        <a:pt x="17" y="625"/>
                        <a:pt x="22" y="623"/>
                        <a:pt x="21" y="624"/>
                      </a:cubicBezTo>
                      <a:cubicBezTo>
                        <a:pt x="20" y="625"/>
                        <a:pt x="20" y="627"/>
                        <a:pt x="20" y="627"/>
                      </a:cubicBezTo>
                      <a:cubicBezTo>
                        <a:pt x="20" y="627"/>
                        <a:pt x="17" y="630"/>
                        <a:pt x="19" y="631"/>
                      </a:cubicBezTo>
                      <a:cubicBezTo>
                        <a:pt x="20" y="632"/>
                        <a:pt x="23" y="633"/>
                        <a:pt x="22" y="633"/>
                      </a:cubicBezTo>
                      <a:cubicBezTo>
                        <a:pt x="22" y="634"/>
                        <a:pt x="19" y="636"/>
                        <a:pt x="19" y="636"/>
                      </a:cubicBezTo>
                      <a:cubicBezTo>
                        <a:pt x="19" y="636"/>
                        <a:pt x="18" y="638"/>
                        <a:pt x="19" y="639"/>
                      </a:cubicBezTo>
                      <a:cubicBezTo>
                        <a:pt x="20" y="640"/>
                        <a:pt x="23" y="640"/>
                        <a:pt x="23" y="640"/>
                      </a:cubicBezTo>
                      <a:cubicBezTo>
                        <a:pt x="23" y="640"/>
                        <a:pt x="23" y="638"/>
                        <a:pt x="23" y="639"/>
                      </a:cubicBezTo>
                      <a:cubicBezTo>
                        <a:pt x="23" y="640"/>
                        <a:pt x="22" y="642"/>
                        <a:pt x="22" y="642"/>
                      </a:cubicBezTo>
                      <a:cubicBezTo>
                        <a:pt x="22" y="642"/>
                        <a:pt x="21" y="644"/>
                        <a:pt x="22" y="645"/>
                      </a:cubicBezTo>
                      <a:cubicBezTo>
                        <a:pt x="23" y="645"/>
                        <a:pt x="25" y="645"/>
                        <a:pt x="25" y="645"/>
                      </a:cubicBezTo>
                      <a:cubicBezTo>
                        <a:pt x="25" y="645"/>
                        <a:pt x="25" y="646"/>
                        <a:pt x="25" y="648"/>
                      </a:cubicBezTo>
                      <a:cubicBezTo>
                        <a:pt x="25" y="649"/>
                        <a:pt x="25" y="652"/>
                        <a:pt x="25" y="652"/>
                      </a:cubicBezTo>
                      <a:cubicBezTo>
                        <a:pt x="25" y="653"/>
                        <a:pt x="25" y="655"/>
                        <a:pt x="25" y="655"/>
                      </a:cubicBezTo>
                      <a:cubicBezTo>
                        <a:pt x="25" y="655"/>
                        <a:pt x="24" y="656"/>
                        <a:pt x="27" y="656"/>
                      </a:cubicBezTo>
                      <a:cubicBezTo>
                        <a:pt x="29" y="656"/>
                        <a:pt x="29" y="655"/>
                        <a:pt x="30" y="655"/>
                      </a:cubicBezTo>
                      <a:cubicBezTo>
                        <a:pt x="31" y="655"/>
                        <a:pt x="31" y="656"/>
                        <a:pt x="32" y="657"/>
                      </a:cubicBezTo>
                      <a:cubicBezTo>
                        <a:pt x="32" y="659"/>
                        <a:pt x="32" y="660"/>
                        <a:pt x="32" y="661"/>
                      </a:cubicBezTo>
                      <a:cubicBezTo>
                        <a:pt x="33" y="662"/>
                        <a:pt x="37" y="672"/>
                        <a:pt x="37" y="672"/>
                      </a:cubicBezTo>
                      <a:cubicBezTo>
                        <a:pt x="37" y="672"/>
                        <a:pt x="38" y="676"/>
                        <a:pt x="39" y="677"/>
                      </a:cubicBezTo>
                      <a:cubicBezTo>
                        <a:pt x="39" y="678"/>
                        <a:pt x="40" y="679"/>
                        <a:pt x="41" y="680"/>
                      </a:cubicBezTo>
                      <a:cubicBezTo>
                        <a:pt x="41" y="680"/>
                        <a:pt x="43" y="683"/>
                        <a:pt x="43" y="683"/>
                      </a:cubicBezTo>
                      <a:cubicBezTo>
                        <a:pt x="46" y="685"/>
                        <a:pt x="46" y="685"/>
                        <a:pt x="46" y="685"/>
                      </a:cubicBezTo>
                      <a:cubicBezTo>
                        <a:pt x="50" y="692"/>
                        <a:pt x="50" y="692"/>
                        <a:pt x="50" y="692"/>
                      </a:cubicBezTo>
                      <a:cubicBezTo>
                        <a:pt x="50" y="692"/>
                        <a:pt x="53" y="695"/>
                        <a:pt x="53" y="695"/>
                      </a:cubicBezTo>
                      <a:cubicBezTo>
                        <a:pt x="54" y="695"/>
                        <a:pt x="56" y="693"/>
                        <a:pt x="56" y="693"/>
                      </a:cubicBezTo>
                      <a:cubicBezTo>
                        <a:pt x="56" y="693"/>
                        <a:pt x="59" y="694"/>
                        <a:pt x="59" y="695"/>
                      </a:cubicBezTo>
                      <a:cubicBezTo>
                        <a:pt x="58" y="695"/>
                        <a:pt x="57" y="699"/>
                        <a:pt x="57" y="700"/>
                      </a:cubicBezTo>
                      <a:cubicBezTo>
                        <a:pt x="58" y="701"/>
                        <a:pt x="58" y="703"/>
                        <a:pt x="58" y="703"/>
                      </a:cubicBezTo>
                      <a:cubicBezTo>
                        <a:pt x="56" y="704"/>
                        <a:pt x="56" y="704"/>
                        <a:pt x="56" y="704"/>
                      </a:cubicBezTo>
                      <a:cubicBezTo>
                        <a:pt x="54" y="705"/>
                        <a:pt x="54" y="705"/>
                        <a:pt x="54" y="705"/>
                      </a:cubicBezTo>
                      <a:cubicBezTo>
                        <a:pt x="50" y="705"/>
                        <a:pt x="50" y="705"/>
                        <a:pt x="50" y="705"/>
                      </a:cubicBezTo>
                      <a:cubicBezTo>
                        <a:pt x="49" y="709"/>
                        <a:pt x="49" y="709"/>
                        <a:pt x="49" y="709"/>
                      </a:cubicBezTo>
                      <a:cubicBezTo>
                        <a:pt x="53" y="711"/>
                        <a:pt x="53" y="711"/>
                        <a:pt x="53" y="711"/>
                      </a:cubicBezTo>
                      <a:cubicBezTo>
                        <a:pt x="53" y="711"/>
                        <a:pt x="55" y="713"/>
                        <a:pt x="56" y="713"/>
                      </a:cubicBezTo>
                      <a:cubicBezTo>
                        <a:pt x="56" y="714"/>
                        <a:pt x="56" y="718"/>
                        <a:pt x="56" y="718"/>
                      </a:cubicBezTo>
                      <a:cubicBezTo>
                        <a:pt x="55" y="718"/>
                        <a:pt x="51" y="718"/>
                        <a:pt x="51" y="718"/>
                      </a:cubicBezTo>
                      <a:cubicBezTo>
                        <a:pt x="51" y="718"/>
                        <a:pt x="49" y="721"/>
                        <a:pt x="49" y="721"/>
                      </a:cubicBezTo>
                      <a:cubicBezTo>
                        <a:pt x="49" y="722"/>
                        <a:pt x="48" y="722"/>
                        <a:pt x="50" y="725"/>
                      </a:cubicBezTo>
                      <a:cubicBezTo>
                        <a:pt x="51" y="727"/>
                        <a:pt x="56" y="733"/>
                        <a:pt x="56" y="733"/>
                      </a:cubicBezTo>
                      <a:cubicBezTo>
                        <a:pt x="56" y="733"/>
                        <a:pt x="60" y="739"/>
                        <a:pt x="60" y="739"/>
                      </a:cubicBezTo>
                      <a:cubicBezTo>
                        <a:pt x="60" y="740"/>
                        <a:pt x="63" y="744"/>
                        <a:pt x="63" y="744"/>
                      </a:cubicBezTo>
                      <a:cubicBezTo>
                        <a:pt x="64" y="744"/>
                        <a:pt x="64" y="748"/>
                        <a:pt x="64" y="748"/>
                      </a:cubicBezTo>
                      <a:cubicBezTo>
                        <a:pt x="63" y="750"/>
                        <a:pt x="63" y="750"/>
                        <a:pt x="63" y="750"/>
                      </a:cubicBezTo>
                      <a:cubicBezTo>
                        <a:pt x="62" y="753"/>
                        <a:pt x="62" y="753"/>
                        <a:pt x="62" y="753"/>
                      </a:cubicBezTo>
                      <a:cubicBezTo>
                        <a:pt x="61" y="756"/>
                        <a:pt x="61" y="756"/>
                        <a:pt x="61" y="756"/>
                      </a:cubicBezTo>
                      <a:cubicBezTo>
                        <a:pt x="62" y="758"/>
                        <a:pt x="62" y="758"/>
                        <a:pt x="62" y="758"/>
                      </a:cubicBezTo>
                      <a:cubicBezTo>
                        <a:pt x="61" y="760"/>
                        <a:pt x="61" y="760"/>
                        <a:pt x="61" y="760"/>
                      </a:cubicBezTo>
                      <a:cubicBezTo>
                        <a:pt x="59" y="763"/>
                        <a:pt x="59" y="763"/>
                        <a:pt x="59" y="763"/>
                      </a:cubicBezTo>
                      <a:cubicBezTo>
                        <a:pt x="64" y="764"/>
                        <a:pt x="64" y="764"/>
                        <a:pt x="64" y="764"/>
                      </a:cubicBezTo>
                      <a:cubicBezTo>
                        <a:pt x="70" y="763"/>
                        <a:pt x="70" y="763"/>
                        <a:pt x="70" y="763"/>
                      </a:cubicBezTo>
                      <a:cubicBezTo>
                        <a:pt x="70" y="763"/>
                        <a:pt x="71" y="765"/>
                        <a:pt x="71" y="765"/>
                      </a:cubicBezTo>
                      <a:cubicBezTo>
                        <a:pt x="72" y="766"/>
                        <a:pt x="77" y="765"/>
                        <a:pt x="77" y="765"/>
                      </a:cubicBezTo>
                      <a:cubicBezTo>
                        <a:pt x="81" y="763"/>
                        <a:pt x="81" y="763"/>
                        <a:pt x="81" y="763"/>
                      </a:cubicBezTo>
                      <a:cubicBezTo>
                        <a:pt x="84" y="761"/>
                        <a:pt x="84" y="761"/>
                        <a:pt x="84" y="761"/>
                      </a:cubicBezTo>
                      <a:cubicBezTo>
                        <a:pt x="84" y="759"/>
                        <a:pt x="84" y="759"/>
                        <a:pt x="84" y="759"/>
                      </a:cubicBezTo>
                      <a:cubicBezTo>
                        <a:pt x="84" y="759"/>
                        <a:pt x="86" y="756"/>
                        <a:pt x="86" y="756"/>
                      </a:cubicBezTo>
                      <a:cubicBezTo>
                        <a:pt x="87" y="756"/>
                        <a:pt x="90" y="757"/>
                        <a:pt x="90" y="757"/>
                      </a:cubicBezTo>
                      <a:cubicBezTo>
                        <a:pt x="90" y="757"/>
                        <a:pt x="93" y="757"/>
                        <a:pt x="93" y="758"/>
                      </a:cubicBezTo>
                      <a:cubicBezTo>
                        <a:pt x="93" y="759"/>
                        <a:pt x="95" y="760"/>
                        <a:pt x="95" y="760"/>
                      </a:cubicBezTo>
                      <a:cubicBezTo>
                        <a:pt x="98" y="760"/>
                        <a:pt x="98" y="760"/>
                        <a:pt x="98" y="760"/>
                      </a:cubicBezTo>
                      <a:cubicBezTo>
                        <a:pt x="101" y="759"/>
                        <a:pt x="101" y="759"/>
                        <a:pt x="101" y="759"/>
                      </a:cubicBezTo>
                      <a:cubicBezTo>
                        <a:pt x="105" y="758"/>
                        <a:pt x="105" y="758"/>
                        <a:pt x="105" y="758"/>
                      </a:cubicBezTo>
                      <a:cubicBezTo>
                        <a:pt x="105" y="758"/>
                        <a:pt x="104" y="756"/>
                        <a:pt x="105" y="756"/>
                      </a:cubicBezTo>
                      <a:cubicBezTo>
                        <a:pt x="106" y="756"/>
                        <a:pt x="109" y="756"/>
                        <a:pt x="109" y="756"/>
                      </a:cubicBezTo>
                      <a:cubicBezTo>
                        <a:pt x="109" y="756"/>
                        <a:pt x="110" y="758"/>
                        <a:pt x="111" y="758"/>
                      </a:cubicBezTo>
                      <a:cubicBezTo>
                        <a:pt x="111" y="758"/>
                        <a:pt x="113" y="756"/>
                        <a:pt x="112" y="755"/>
                      </a:cubicBezTo>
                      <a:cubicBezTo>
                        <a:pt x="111" y="754"/>
                        <a:pt x="107" y="752"/>
                        <a:pt x="107" y="752"/>
                      </a:cubicBezTo>
                      <a:cubicBezTo>
                        <a:pt x="107" y="752"/>
                        <a:pt x="105" y="749"/>
                        <a:pt x="105" y="748"/>
                      </a:cubicBezTo>
                      <a:cubicBezTo>
                        <a:pt x="104" y="747"/>
                        <a:pt x="104" y="744"/>
                        <a:pt x="103" y="743"/>
                      </a:cubicBezTo>
                      <a:cubicBezTo>
                        <a:pt x="102" y="743"/>
                        <a:pt x="101" y="742"/>
                        <a:pt x="101" y="740"/>
                      </a:cubicBezTo>
                      <a:cubicBezTo>
                        <a:pt x="102" y="737"/>
                        <a:pt x="102" y="736"/>
                        <a:pt x="102" y="736"/>
                      </a:cubicBezTo>
                      <a:cubicBezTo>
                        <a:pt x="102" y="735"/>
                        <a:pt x="102" y="731"/>
                        <a:pt x="102" y="731"/>
                      </a:cubicBezTo>
                      <a:cubicBezTo>
                        <a:pt x="102" y="731"/>
                        <a:pt x="101" y="729"/>
                        <a:pt x="104" y="727"/>
                      </a:cubicBezTo>
                      <a:cubicBezTo>
                        <a:pt x="107" y="725"/>
                        <a:pt x="107" y="723"/>
                        <a:pt x="108" y="724"/>
                      </a:cubicBezTo>
                      <a:cubicBezTo>
                        <a:pt x="109" y="725"/>
                        <a:pt x="111" y="727"/>
                        <a:pt x="112" y="727"/>
                      </a:cubicBezTo>
                      <a:cubicBezTo>
                        <a:pt x="112" y="728"/>
                        <a:pt x="113" y="728"/>
                        <a:pt x="114" y="729"/>
                      </a:cubicBezTo>
                      <a:cubicBezTo>
                        <a:pt x="114" y="730"/>
                        <a:pt x="113" y="731"/>
                        <a:pt x="115" y="731"/>
                      </a:cubicBezTo>
                      <a:cubicBezTo>
                        <a:pt x="116" y="731"/>
                        <a:pt x="118" y="731"/>
                        <a:pt x="118" y="731"/>
                      </a:cubicBezTo>
                      <a:cubicBezTo>
                        <a:pt x="118" y="731"/>
                        <a:pt x="119" y="731"/>
                        <a:pt x="119" y="730"/>
                      </a:cubicBezTo>
                      <a:cubicBezTo>
                        <a:pt x="119" y="729"/>
                        <a:pt x="119" y="726"/>
                        <a:pt x="118" y="726"/>
                      </a:cubicBezTo>
                      <a:cubicBezTo>
                        <a:pt x="117" y="725"/>
                        <a:pt x="116" y="724"/>
                        <a:pt x="116" y="724"/>
                      </a:cubicBezTo>
                      <a:cubicBezTo>
                        <a:pt x="116" y="724"/>
                        <a:pt x="118" y="723"/>
                        <a:pt x="115" y="722"/>
                      </a:cubicBezTo>
                      <a:cubicBezTo>
                        <a:pt x="112" y="720"/>
                        <a:pt x="112" y="719"/>
                        <a:pt x="113" y="718"/>
                      </a:cubicBezTo>
                      <a:cubicBezTo>
                        <a:pt x="115" y="717"/>
                        <a:pt x="119" y="718"/>
                        <a:pt x="119" y="718"/>
                      </a:cubicBezTo>
                      <a:cubicBezTo>
                        <a:pt x="122" y="717"/>
                        <a:pt x="122" y="717"/>
                        <a:pt x="122" y="717"/>
                      </a:cubicBezTo>
                      <a:cubicBezTo>
                        <a:pt x="122" y="717"/>
                        <a:pt x="124" y="715"/>
                        <a:pt x="126" y="716"/>
                      </a:cubicBezTo>
                      <a:cubicBezTo>
                        <a:pt x="127" y="717"/>
                        <a:pt x="131" y="716"/>
                        <a:pt x="131" y="716"/>
                      </a:cubicBezTo>
                      <a:cubicBezTo>
                        <a:pt x="136" y="717"/>
                        <a:pt x="136" y="717"/>
                        <a:pt x="136" y="717"/>
                      </a:cubicBezTo>
                      <a:cubicBezTo>
                        <a:pt x="138" y="715"/>
                        <a:pt x="138" y="715"/>
                        <a:pt x="138" y="715"/>
                      </a:cubicBezTo>
                      <a:cubicBezTo>
                        <a:pt x="143" y="717"/>
                        <a:pt x="143" y="717"/>
                        <a:pt x="143" y="717"/>
                      </a:cubicBezTo>
                      <a:cubicBezTo>
                        <a:pt x="143" y="717"/>
                        <a:pt x="142" y="717"/>
                        <a:pt x="145" y="718"/>
                      </a:cubicBezTo>
                      <a:cubicBezTo>
                        <a:pt x="147" y="718"/>
                        <a:pt x="150" y="716"/>
                        <a:pt x="150" y="715"/>
                      </a:cubicBezTo>
                      <a:cubicBezTo>
                        <a:pt x="151" y="715"/>
                        <a:pt x="155" y="708"/>
                        <a:pt x="155" y="708"/>
                      </a:cubicBezTo>
                      <a:cubicBezTo>
                        <a:pt x="158" y="688"/>
                        <a:pt x="158" y="688"/>
                        <a:pt x="158" y="688"/>
                      </a:cubicBezTo>
                      <a:cubicBezTo>
                        <a:pt x="158" y="688"/>
                        <a:pt x="162" y="685"/>
                        <a:pt x="161" y="685"/>
                      </a:cubicBezTo>
                      <a:cubicBezTo>
                        <a:pt x="161" y="684"/>
                        <a:pt x="161" y="677"/>
                        <a:pt x="161" y="676"/>
                      </a:cubicBezTo>
                      <a:cubicBezTo>
                        <a:pt x="161" y="675"/>
                        <a:pt x="163" y="668"/>
                        <a:pt x="163" y="668"/>
                      </a:cubicBezTo>
                      <a:cubicBezTo>
                        <a:pt x="163" y="668"/>
                        <a:pt x="167" y="665"/>
                        <a:pt x="165" y="662"/>
                      </a:cubicBezTo>
                      <a:cubicBezTo>
                        <a:pt x="164" y="659"/>
                        <a:pt x="163" y="654"/>
                        <a:pt x="163" y="654"/>
                      </a:cubicBezTo>
                      <a:cubicBezTo>
                        <a:pt x="163" y="654"/>
                        <a:pt x="162" y="649"/>
                        <a:pt x="162" y="648"/>
                      </a:cubicBezTo>
                      <a:cubicBezTo>
                        <a:pt x="162" y="647"/>
                        <a:pt x="166" y="642"/>
                        <a:pt x="166" y="642"/>
                      </a:cubicBezTo>
                      <a:cubicBezTo>
                        <a:pt x="163" y="633"/>
                        <a:pt x="163" y="633"/>
                        <a:pt x="163" y="633"/>
                      </a:cubicBezTo>
                      <a:cubicBezTo>
                        <a:pt x="163" y="633"/>
                        <a:pt x="165" y="630"/>
                        <a:pt x="165" y="629"/>
                      </a:cubicBezTo>
                      <a:cubicBezTo>
                        <a:pt x="165" y="628"/>
                        <a:pt x="163" y="619"/>
                        <a:pt x="163" y="619"/>
                      </a:cubicBezTo>
                      <a:cubicBezTo>
                        <a:pt x="163" y="617"/>
                        <a:pt x="163" y="617"/>
                        <a:pt x="163" y="617"/>
                      </a:cubicBezTo>
                      <a:cubicBezTo>
                        <a:pt x="163" y="617"/>
                        <a:pt x="166" y="612"/>
                        <a:pt x="165" y="611"/>
                      </a:cubicBezTo>
                      <a:cubicBezTo>
                        <a:pt x="165" y="610"/>
                        <a:pt x="165" y="605"/>
                        <a:pt x="165" y="605"/>
                      </a:cubicBezTo>
                      <a:cubicBezTo>
                        <a:pt x="163" y="599"/>
                        <a:pt x="163" y="599"/>
                        <a:pt x="163" y="599"/>
                      </a:cubicBezTo>
                      <a:cubicBezTo>
                        <a:pt x="163" y="599"/>
                        <a:pt x="165" y="598"/>
                        <a:pt x="164" y="597"/>
                      </a:cubicBezTo>
                      <a:cubicBezTo>
                        <a:pt x="163" y="595"/>
                        <a:pt x="162" y="594"/>
                        <a:pt x="162" y="594"/>
                      </a:cubicBezTo>
                      <a:cubicBezTo>
                        <a:pt x="162" y="592"/>
                        <a:pt x="162" y="592"/>
                        <a:pt x="162" y="592"/>
                      </a:cubicBezTo>
                      <a:cubicBezTo>
                        <a:pt x="163" y="590"/>
                        <a:pt x="163" y="590"/>
                        <a:pt x="163" y="590"/>
                      </a:cubicBezTo>
                      <a:cubicBezTo>
                        <a:pt x="165" y="588"/>
                        <a:pt x="165" y="588"/>
                        <a:pt x="165" y="588"/>
                      </a:cubicBezTo>
                      <a:cubicBezTo>
                        <a:pt x="164" y="582"/>
                        <a:pt x="164" y="582"/>
                        <a:pt x="164" y="582"/>
                      </a:cubicBezTo>
                      <a:cubicBezTo>
                        <a:pt x="160" y="581"/>
                        <a:pt x="160" y="581"/>
                        <a:pt x="160" y="581"/>
                      </a:cubicBezTo>
                      <a:cubicBezTo>
                        <a:pt x="160" y="581"/>
                        <a:pt x="160" y="579"/>
                        <a:pt x="161" y="579"/>
                      </a:cubicBezTo>
                      <a:cubicBezTo>
                        <a:pt x="163" y="578"/>
                        <a:pt x="170" y="575"/>
                        <a:pt x="170" y="575"/>
                      </a:cubicBezTo>
                      <a:cubicBezTo>
                        <a:pt x="170" y="575"/>
                        <a:pt x="172" y="572"/>
                        <a:pt x="173" y="572"/>
                      </a:cubicBezTo>
                      <a:cubicBezTo>
                        <a:pt x="173" y="571"/>
                        <a:pt x="181" y="566"/>
                        <a:pt x="181" y="566"/>
                      </a:cubicBezTo>
                      <a:cubicBezTo>
                        <a:pt x="181" y="566"/>
                        <a:pt x="181" y="563"/>
                        <a:pt x="181" y="562"/>
                      </a:cubicBezTo>
                      <a:cubicBezTo>
                        <a:pt x="182" y="562"/>
                        <a:pt x="182" y="561"/>
                        <a:pt x="182" y="559"/>
                      </a:cubicBezTo>
                      <a:cubicBezTo>
                        <a:pt x="183" y="559"/>
                        <a:pt x="181" y="550"/>
                        <a:pt x="181" y="547"/>
                      </a:cubicBezTo>
                      <a:cubicBezTo>
                        <a:pt x="182" y="545"/>
                        <a:pt x="184" y="549"/>
                        <a:pt x="184" y="549"/>
                      </a:cubicBezTo>
                      <a:cubicBezTo>
                        <a:pt x="185" y="552"/>
                        <a:pt x="185" y="552"/>
                        <a:pt x="185" y="552"/>
                      </a:cubicBezTo>
                      <a:cubicBezTo>
                        <a:pt x="185" y="558"/>
                        <a:pt x="185" y="558"/>
                        <a:pt x="185" y="558"/>
                      </a:cubicBezTo>
                      <a:cubicBezTo>
                        <a:pt x="188" y="559"/>
                        <a:pt x="188" y="559"/>
                        <a:pt x="188" y="559"/>
                      </a:cubicBezTo>
                      <a:cubicBezTo>
                        <a:pt x="189" y="562"/>
                        <a:pt x="189" y="562"/>
                        <a:pt x="189" y="562"/>
                      </a:cubicBezTo>
                      <a:cubicBezTo>
                        <a:pt x="189" y="562"/>
                        <a:pt x="188" y="565"/>
                        <a:pt x="189" y="565"/>
                      </a:cubicBezTo>
                      <a:cubicBezTo>
                        <a:pt x="190" y="564"/>
                        <a:pt x="190" y="564"/>
                        <a:pt x="190" y="564"/>
                      </a:cubicBezTo>
                      <a:cubicBezTo>
                        <a:pt x="191" y="558"/>
                        <a:pt x="191" y="558"/>
                        <a:pt x="191" y="558"/>
                      </a:cubicBezTo>
                      <a:cubicBezTo>
                        <a:pt x="191" y="558"/>
                        <a:pt x="195" y="558"/>
                        <a:pt x="194" y="556"/>
                      </a:cubicBezTo>
                      <a:cubicBezTo>
                        <a:pt x="194" y="555"/>
                        <a:pt x="193" y="553"/>
                        <a:pt x="194" y="553"/>
                      </a:cubicBezTo>
                      <a:cubicBezTo>
                        <a:pt x="200" y="552"/>
                        <a:pt x="198" y="552"/>
                        <a:pt x="201" y="550"/>
                      </a:cubicBezTo>
                      <a:cubicBezTo>
                        <a:pt x="201" y="550"/>
                        <a:pt x="203" y="546"/>
                        <a:pt x="203" y="546"/>
                      </a:cubicBezTo>
                      <a:cubicBezTo>
                        <a:pt x="203" y="545"/>
                        <a:pt x="204" y="543"/>
                        <a:pt x="204" y="543"/>
                      </a:cubicBezTo>
                      <a:cubicBezTo>
                        <a:pt x="202" y="542"/>
                        <a:pt x="202" y="542"/>
                        <a:pt x="202" y="542"/>
                      </a:cubicBezTo>
                      <a:cubicBezTo>
                        <a:pt x="201" y="539"/>
                        <a:pt x="201" y="539"/>
                        <a:pt x="201" y="539"/>
                      </a:cubicBezTo>
                      <a:cubicBezTo>
                        <a:pt x="201" y="539"/>
                        <a:pt x="202" y="537"/>
                        <a:pt x="203" y="538"/>
                      </a:cubicBezTo>
                      <a:cubicBezTo>
                        <a:pt x="203" y="539"/>
                        <a:pt x="204" y="541"/>
                        <a:pt x="205" y="541"/>
                      </a:cubicBezTo>
                      <a:cubicBezTo>
                        <a:pt x="206" y="541"/>
                        <a:pt x="209" y="538"/>
                        <a:pt x="209" y="538"/>
                      </a:cubicBezTo>
                      <a:cubicBezTo>
                        <a:pt x="209" y="535"/>
                        <a:pt x="202" y="531"/>
                        <a:pt x="200" y="530"/>
                      </a:cubicBezTo>
                      <a:cubicBezTo>
                        <a:pt x="200" y="526"/>
                        <a:pt x="210" y="521"/>
                        <a:pt x="210" y="520"/>
                      </a:cubicBezTo>
                      <a:cubicBezTo>
                        <a:pt x="211" y="519"/>
                        <a:pt x="211" y="519"/>
                        <a:pt x="211" y="518"/>
                      </a:cubicBezTo>
                      <a:cubicBezTo>
                        <a:pt x="211" y="517"/>
                        <a:pt x="210" y="516"/>
                        <a:pt x="209" y="517"/>
                      </a:cubicBezTo>
                      <a:cubicBezTo>
                        <a:pt x="209" y="517"/>
                        <a:pt x="208" y="519"/>
                        <a:pt x="207" y="519"/>
                      </a:cubicBezTo>
                      <a:cubicBezTo>
                        <a:pt x="207" y="519"/>
                        <a:pt x="205" y="519"/>
                        <a:pt x="205" y="519"/>
                      </a:cubicBezTo>
                      <a:cubicBezTo>
                        <a:pt x="205" y="519"/>
                        <a:pt x="204" y="517"/>
                        <a:pt x="205" y="516"/>
                      </a:cubicBezTo>
                      <a:cubicBezTo>
                        <a:pt x="206" y="515"/>
                        <a:pt x="205" y="515"/>
                        <a:pt x="207" y="514"/>
                      </a:cubicBezTo>
                      <a:cubicBezTo>
                        <a:pt x="208" y="513"/>
                        <a:pt x="209" y="513"/>
                        <a:pt x="210" y="513"/>
                      </a:cubicBezTo>
                      <a:cubicBezTo>
                        <a:pt x="210" y="512"/>
                        <a:pt x="211" y="511"/>
                        <a:pt x="212" y="511"/>
                      </a:cubicBezTo>
                      <a:cubicBezTo>
                        <a:pt x="213" y="511"/>
                        <a:pt x="218" y="508"/>
                        <a:pt x="218" y="508"/>
                      </a:cubicBezTo>
                      <a:cubicBezTo>
                        <a:pt x="219" y="506"/>
                        <a:pt x="219" y="506"/>
                        <a:pt x="219" y="506"/>
                      </a:cubicBezTo>
                      <a:cubicBezTo>
                        <a:pt x="219" y="506"/>
                        <a:pt x="216" y="503"/>
                        <a:pt x="216" y="503"/>
                      </a:cubicBezTo>
                      <a:cubicBezTo>
                        <a:pt x="216" y="503"/>
                        <a:pt x="211" y="499"/>
                        <a:pt x="211" y="499"/>
                      </a:cubicBezTo>
                      <a:cubicBezTo>
                        <a:pt x="211" y="499"/>
                        <a:pt x="209" y="499"/>
                        <a:pt x="209" y="498"/>
                      </a:cubicBezTo>
                      <a:cubicBezTo>
                        <a:pt x="209" y="498"/>
                        <a:pt x="207" y="496"/>
                        <a:pt x="207" y="496"/>
                      </a:cubicBezTo>
                      <a:cubicBezTo>
                        <a:pt x="205" y="491"/>
                        <a:pt x="203" y="495"/>
                        <a:pt x="199" y="493"/>
                      </a:cubicBezTo>
                      <a:cubicBezTo>
                        <a:pt x="199" y="493"/>
                        <a:pt x="197" y="489"/>
                        <a:pt x="197" y="489"/>
                      </a:cubicBezTo>
                      <a:cubicBezTo>
                        <a:pt x="197" y="489"/>
                        <a:pt x="199" y="489"/>
                        <a:pt x="199" y="488"/>
                      </a:cubicBezTo>
                      <a:cubicBezTo>
                        <a:pt x="199" y="486"/>
                        <a:pt x="197" y="484"/>
                        <a:pt x="197" y="484"/>
                      </a:cubicBezTo>
                      <a:cubicBezTo>
                        <a:pt x="195" y="482"/>
                        <a:pt x="195" y="482"/>
                        <a:pt x="195" y="482"/>
                      </a:cubicBezTo>
                      <a:cubicBezTo>
                        <a:pt x="191" y="478"/>
                        <a:pt x="192" y="487"/>
                        <a:pt x="189" y="479"/>
                      </a:cubicBezTo>
                      <a:cubicBezTo>
                        <a:pt x="189" y="479"/>
                        <a:pt x="188" y="479"/>
                        <a:pt x="187" y="477"/>
                      </a:cubicBezTo>
                      <a:cubicBezTo>
                        <a:pt x="186" y="476"/>
                        <a:pt x="183" y="473"/>
                        <a:pt x="183" y="473"/>
                      </a:cubicBezTo>
                      <a:cubicBezTo>
                        <a:pt x="183" y="473"/>
                        <a:pt x="182" y="470"/>
                        <a:pt x="182" y="470"/>
                      </a:cubicBezTo>
                      <a:cubicBezTo>
                        <a:pt x="181" y="470"/>
                        <a:pt x="180" y="467"/>
                        <a:pt x="180" y="467"/>
                      </a:cubicBezTo>
                      <a:cubicBezTo>
                        <a:pt x="175" y="470"/>
                        <a:pt x="175" y="470"/>
                        <a:pt x="175" y="470"/>
                      </a:cubicBezTo>
                      <a:cubicBezTo>
                        <a:pt x="172" y="473"/>
                        <a:pt x="172" y="473"/>
                        <a:pt x="172" y="473"/>
                      </a:cubicBezTo>
                      <a:cubicBezTo>
                        <a:pt x="172" y="473"/>
                        <a:pt x="171" y="471"/>
                        <a:pt x="171" y="471"/>
                      </a:cubicBezTo>
                      <a:cubicBezTo>
                        <a:pt x="171" y="471"/>
                        <a:pt x="171" y="467"/>
                        <a:pt x="171" y="467"/>
                      </a:cubicBezTo>
                      <a:cubicBezTo>
                        <a:pt x="171" y="467"/>
                        <a:pt x="168" y="466"/>
                        <a:pt x="167" y="466"/>
                      </a:cubicBezTo>
                      <a:cubicBezTo>
                        <a:pt x="167" y="466"/>
                        <a:pt x="164" y="466"/>
                        <a:pt x="164" y="466"/>
                      </a:cubicBezTo>
                      <a:cubicBezTo>
                        <a:pt x="160" y="465"/>
                        <a:pt x="160" y="465"/>
                        <a:pt x="160" y="465"/>
                      </a:cubicBezTo>
                      <a:cubicBezTo>
                        <a:pt x="160" y="462"/>
                        <a:pt x="160" y="462"/>
                        <a:pt x="160" y="462"/>
                      </a:cubicBezTo>
                      <a:cubicBezTo>
                        <a:pt x="160" y="462"/>
                        <a:pt x="162" y="460"/>
                        <a:pt x="161" y="459"/>
                      </a:cubicBezTo>
                      <a:cubicBezTo>
                        <a:pt x="161" y="458"/>
                        <a:pt x="158" y="456"/>
                        <a:pt x="158" y="456"/>
                      </a:cubicBezTo>
                      <a:cubicBezTo>
                        <a:pt x="158" y="454"/>
                        <a:pt x="158" y="454"/>
                        <a:pt x="158" y="454"/>
                      </a:cubicBezTo>
                      <a:cubicBezTo>
                        <a:pt x="155" y="450"/>
                        <a:pt x="155" y="450"/>
                        <a:pt x="155" y="450"/>
                      </a:cubicBezTo>
                      <a:cubicBezTo>
                        <a:pt x="155" y="450"/>
                        <a:pt x="157" y="447"/>
                        <a:pt x="157" y="447"/>
                      </a:cubicBezTo>
                      <a:cubicBezTo>
                        <a:pt x="157" y="446"/>
                        <a:pt x="153" y="437"/>
                        <a:pt x="153" y="437"/>
                      </a:cubicBezTo>
                      <a:cubicBezTo>
                        <a:pt x="153" y="437"/>
                        <a:pt x="155" y="433"/>
                        <a:pt x="155" y="432"/>
                      </a:cubicBezTo>
                      <a:cubicBezTo>
                        <a:pt x="155" y="432"/>
                        <a:pt x="153" y="428"/>
                        <a:pt x="153" y="428"/>
                      </a:cubicBezTo>
                      <a:cubicBezTo>
                        <a:pt x="151" y="428"/>
                        <a:pt x="151" y="428"/>
                        <a:pt x="151" y="428"/>
                      </a:cubicBezTo>
                      <a:cubicBezTo>
                        <a:pt x="151" y="424"/>
                        <a:pt x="151" y="424"/>
                        <a:pt x="151" y="424"/>
                      </a:cubicBezTo>
                      <a:cubicBezTo>
                        <a:pt x="152" y="421"/>
                        <a:pt x="152" y="421"/>
                        <a:pt x="152" y="421"/>
                      </a:cubicBezTo>
                      <a:cubicBezTo>
                        <a:pt x="150" y="419"/>
                        <a:pt x="150" y="419"/>
                        <a:pt x="150" y="419"/>
                      </a:cubicBezTo>
                      <a:cubicBezTo>
                        <a:pt x="150" y="419"/>
                        <a:pt x="151" y="417"/>
                        <a:pt x="152" y="417"/>
                      </a:cubicBezTo>
                      <a:cubicBezTo>
                        <a:pt x="152" y="417"/>
                        <a:pt x="152" y="413"/>
                        <a:pt x="152" y="413"/>
                      </a:cubicBezTo>
                      <a:cubicBezTo>
                        <a:pt x="152" y="413"/>
                        <a:pt x="153" y="411"/>
                        <a:pt x="154" y="411"/>
                      </a:cubicBezTo>
                      <a:cubicBezTo>
                        <a:pt x="154" y="411"/>
                        <a:pt x="157" y="413"/>
                        <a:pt x="157" y="413"/>
                      </a:cubicBezTo>
                      <a:cubicBezTo>
                        <a:pt x="157" y="413"/>
                        <a:pt x="160" y="414"/>
                        <a:pt x="160" y="413"/>
                      </a:cubicBezTo>
                      <a:cubicBezTo>
                        <a:pt x="160" y="413"/>
                        <a:pt x="159" y="410"/>
                        <a:pt x="159" y="410"/>
                      </a:cubicBezTo>
                      <a:cubicBezTo>
                        <a:pt x="159" y="409"/>
                        <a:pt x="157" y="407"/>
                        <a:pt x="157" y="407"/>
                      </a:cubicBezTo>
                      <a:cubicBezTo>
                        <a:pt x="156" y="406"/>
                        <a:pt x="156" y="401"/>
                        <a:pt x="156" y="401"/>
                      </a:cubicBezTo>
                      <a:cubicBezTo>
                        <a:pt x="156" y="401"/>
                        <a:pt x="154" y="397"/>
                        <a:pt x="155" y="397"/>
                      </a:cubicBezTo>
                      <a:cubicBezTo>
                        <a:pt x="155" y="397"/>
                        <a:pt x="156" y="395"/>
                        <a:pt x="156" y="395"/>
                      </a:cubicBezTo>
                      <a:cubicBezTo>
                        <a:pt x="157" y="388"/>
                        <a:pt x="157" y="388"/>
                        <a:pt x="157" y="388"/>
                      </a:cubicBezTo>
                      <a:cubicBezTo>
                        <a:pt x="158" y="382"/>
                        <a:pt x="158" y="382"/>
                        <a:pt x="158" y="382"/>
                      </a:cubicBezTo>
                      <a:cubicBezTo>
                        <a:pt x="155" y="379"/>
                        <a:pt x="155" y="379"/>
                        <a:pt x="155" y="379"/>
                      </a:cubicBezTo>
                      <a:cubicBezTo>
                        <a:pt x="154" y="377"/>
                        <a:pt x="154" y="377"/>
                        <a:pt x="154" y="377"/>
                      </a:cubicBezTo>
                      <a:cubicBezTo>
                        <a:pt x="152" y="375"/>
                        <a:pt x="152" y="375"/>
                        <a:pt x="152" y="375"/>
                      </a:cubicBezTo>
                      <a:cubicBezTo>
                        <a:pt x="154" y="369"/>
                        <a:pt x="154" y="369"/>
                        <a:pt x="154" y="369"/>
                      </a:cubicBezTo>
                      <a:cubicBezTo>
                        <a:pt x="158" y="369"/>
                        <a:pt x="158" y="369"/>
                        <a:pt x="158" y="369"/>
                      </a:cubicBezTo>
                      <a:cubicBezTo>
                        <a:pt x="160" y="366"/>
                        <a:pt x="160" y="366"/>
                        <a:pt x="160" y="366"/>
                      </a:cubicBezTo>
                      <a:cubicBezTo>
                        <a:pt x="160" y="366"/>
                        <a:pt x="163" y="364"/>
                        <a:pt x="163" y="363"/>
                      </a:cubicBezTo>
                      <a:cubicBezTo>
                        <a:pt x="163" y="363"/>
                        <a:pt x="164" y="359"/>
                        <a:pt x="164" y="359"/>
                      </a:cubicBezTo>
                      <a:cubicBezTo>
                        <a:pt x="163" y="356"/>
                        <a:pt x="163" y="356"/>
                        <a:pt x="163" y="356"/>
                      </a:cubicBezTo>
                      <a:cubicBezTo>
                        <a:pt x="165" y="357"/>
                        <a:pt x="165" y="357"/>
                        <a:pt x="165" y="357"/>
                      </a:cubicBezTo>
                      <a:cubicBezTo>
                        <a:pt x="165" y="354"/>
                        <a:pt x="165" y="354"/>
                        <a:pt x="165" y="354"/>
                      </a:cubicBezTo>
                      <a:cubicBezTo>
                        <a:pt x="165" y="354"/>
                        <a:pt x="166" y="351"/>
                        <a:pt x="166" y="351"/>
                      </a:cubicBezTo>
                      <a:cubicBezTo>
                        <a:pt x="167" y="351"/>
                        <a:pt x="168" y="350"/>
                        <a:pt x="168" y="350"/>
                      </a:cubicBezTo>
                      <a:cubicBezTo>
                        <a:pt x="168" y="350"/>
                        <a:pt x="170" y="346"/>
                        <a:pt x="170" y="346"/>
                      </a:cubicBezTo>
                      <a:cubicBezTo>
                        <a:pt x="170" y="346"/>
                        <a:pt x="171" y="347"/>
                        <a:pt x="172" y="346"/>
                      </a:cubicBezTo>
                      <a:cubicBezTo>
                        <a:pt x="173" y="345"/>
                        <a:pt x="173" y="345"/>
                        <a:pt x="173" y="344"/>
                      </a:cubicBezTo>
                      <a:cubicBezTo>
                        <a:pt x="174" y="342"/>
                        <a:pt x="176" y="338"/>
                        <a:pt x="176" y="338"/>
                      </a:cubicBezTo>
                      <a:cubicBezTo>
                        <a:pt x="176" y="338"/>
                        <a:pt x="176" y="337"/>
                        <a:pt x="176" y="336"/>
                      </a:cubicBezTo>
                      <a:cubicBezTo>
                        <a:pt x="177" y="336"/>
                        <a:pt x="179" y="336"/>
                        <a:pt x="179" y="335"/>
                      </a:cubicBezTo>
                      <a:cubicBezTo>
                        <a:pt x="178" y="334"/>
                        <a:pt x="176" y="331"/>
                        <a:pt x="176" y="331"/>
                      </a:cubicBezTo>
                      <a:cubicBezTo>
                        <a:pt x="179" y="328"/>
                        <a:pt x="179" y="328"/>
                        <a:pt x="179" y="328"/>
                      </a:cubicBezTo>
                      <a:cubicBezTo>
                        <a:pt x="179" y="328"/>
                        <a:pt x="182" y="325"/>
                        <a:pt x="182" y="325"/>
                      </a:cubicBezTo>
                      <a:cubicBezTo>
                        <a:pt x="182" y="326"/>
                        <a:pt x="183" y="326"/>
                        <a:pt x="184" y="325"/>
                      </a:cubicBezTo>
                      <a:cubicBezTo>
                        <a:pt x="184" y="325"/>
                        <a:pt x="185" y="324"/>
                        <a:pt x="186" y="323"/>
                      </a:cubicBezTo>
                      <a:cubicBezTo>
                        <a:pt x="186" y="323"/>
                        <a:pt x="187" y="322"/>
                        <a:pt x="188" y="322"/>
                      </a:cubicBezTo>
                      <a:cubicBezTo>
                        <a:pt x="188" y="321"/>
                        <a:pt x="189" y="319"/>
                        <a:pt x="189" y="318"/>
                      </a:cubicBezTo>
                      <a:cubicBezTo>
                        <a:pt x="189" y="318"/>
                        <a:pt x="191" y="313"/>
                        <a:pt x="191" y="313"/>
                      </a:cubicBezTo>
                      <a:cubicBezTo>
                        <a:pt x="191" y="310"/>
                        <a:pt x="191" y="310"/>
                        <a:pt x="191" y="310"/>
                      </a:cubicBezTo>
                      <a:cubicBezTo>
                        <a:pt x="192" y="309"/>
                        <a:pt x="192" y="309"/>
                        <a:pt x="192" y="309"/>
                      </a:cubicBezTo>
                      <a:cubicBezTo>
                        <a:pt x="194" y="307"/>
                        <a:pt x="194" y="307"/>
                        <a:pt x="194" y="307"/>
                      </a:cubicBezTo>
                      <a:cubicBezTo>
                        <a:pt x="194" y="307"/>
                        <a:pt x="196" y="306"/>
                        <a:pt x="196" y="307"/>
                      </a:cubicBezTo>
                      <a:cubicBezTo>
                        <a:pt x="196" y="307"/>
                        <a:pt x="195" y="309"/>
                        <a:pt x="195" y="309"/>
                      </a:cubicBezTo>
                      <a:cubicBezTo>
                        <a:pt x="198" y="309"/>
                        <a:pt x="198" y="309"/>
                        <a:pt x="198" y="309"/>
                      </a:cubicBezTo>
                      <a:cubicBezTo>
                        <a:pt x="198" y="309"/>
                        <a:pt x="198" y="307"/>
                        <a:pt x="198" y="308"/>
                      </a:cubicBezTo>
                      <a:cubicBezTo>
                        <a:pt x="199" y="308"/>
                        <a:pt x="200" y="309"/>
                        <a:pt x="200" y="309"/>
                      </a:cubicBezTo>
                      <a:cubicBezTo>
                        <a:pt x="200" y="308"/>
                        <a:pt x="201" y="306"/>
                        <a:pt x="201" y="306"/>
                      </a:cubicBezTo>
                      <a:cubicBezTo>
                        <a:pt x="201" y="303"/>
                        <a:pt x="201" y="303"/>
                        <a:pt x="201" y="303"/>
                      </a:cubicBezTo>
                      <a:cubicBezTo>
                        <a:pt x="201" y="303"/>
                        <a:pt x="203" y="301"/>
                        <a:pt x="204" y="300"/>
                      </a:cubicBezTo>
                      <a:cubicBezTo>
                        <a:pt x="204" y="299"/>
                        <a:pt x="207" y="296"/>
                        <a:pt x="207" y="296"/>
                      </a:cubicBezTo>
                      <a:cubicBezTo>
                        <a:pt x="210" y="295"/>
                        <a:pt x="210" y="295"/>
                        <a:pt x="210" y="295"/>
                      </a:cubicBezTo>
                      <a:cubicBezTo>
                        <a:pt x="210" y="295"/>
                        <a:pt x="211" y="294"/>
                        <a:pt x="212" y="294"/>
                      </a:cubicBezTo>
                      <a:cubicBezTo>
                        <a:pt x="212" y="294"/>
                        <a:pt x="215" y="290"/>
                        <a:pt x="215" y="290"/>
                      </a:cubicBezTo>
                      <a:cubicBezTo>
                        <a:pt x="215" y="290"/>
                        <a:pt x="215" y="289"/>
                        <a:pt x="216" y="288"/>
                      </a:cubicBezTo>
                      <a:cubicBezTo>
                        <a:pt x="216" y="287"/>
                        <a:pt x="218" y="287"/>
                        <a:pt x="218" y="286"/>
                      </a:cubicBezTo>
                      <a:cubicBezTo>
                        <a:pt x="219" y="286"/>
                        <a:pt x="221" y="281"/>
                        <a:pt x="221" y="281"/>
                      </a:cubicBezTo>
                      <a:cubicBezTo>
                        <a:pt x="221" y="281"/>
                        <a:pt x="222" y="281"/>
                        <a:pt x="222" y="280"/>
                      </a:cubicBezTo>
                      <a:cubicBezTo>
                        <a:pt x="222" y="278"/>
                        <a:pt x="223" y="276"/>
                        <a:pt x="223" y="276"/>
                      </a:cubicBezTo>
                      <a:cubicBezTo>
                        <a:pt x="225" y="272"/>
                        <a:pt x="225" y="272"/>
                        <a:pt x="225" y="272"/>
                      </a:cubicBezTo>
                      <a:cubicBezTo>
                        <a:pt x="225" y="266"/>
                        <a:pt x="225" y="266"/>
                        <a:pt x="225" y="266"/>
                      </a:cubicBezTo>
                      <a:cubicBezTo>
                        <a:pt x="227" y="261"/>
                        <a:pt x="227" y="261"/>
                        <a:pt x="227" y="261"/>
                      </a:cubicBezTo>
                      <a:cubicBezTo>
                        <a:pt x="227" y="261"/>
                        <a:pt x="228" y="260"/>
                        <a:pt x="228" y="259"/>
                      </a:cubicBezTo>
                      <a:cubicBezTo>
                        <a:pt x="229" y="259"/>
                        <a:pt x="230" y="256"/>
                        <a:pt x="230" y="256"/>
                      </a:cubicBezTo>
                      <a:cubicBezTo>
                        <a:pt x="230" y="256"/>
                        <a:pt x="233" y="252"/>
                        <a:pt x="233" y="252"/>
                      </a:cubicBezTo>
                      <a:cubicBezTo>
                        <a:pt x="233" y="252"/>
                        <a:pt x="234" y="249"/>
                        <a:pt x="234" y="248"/>
                      </a:cubicBezTo>
                      <a:cubicBezTo>
                        <a:pt x="235" y="248"/>
                        <a:pt x="235" y="248"/>
                        <a:pt x="235" y="248"/>
                      </a:cubicBezTo>
                      <a:cubicBezTo>
                        <a:pt x="235" y="245"/>
                        <a:pt x="235" y="245"/>
                        <a:pt x="235" y="245"/>
                      </a:cubicBezTo>
                      <a:cubicBezTo>
                        <a:pt x="233" y="241"/>
                        <a:pt x="233" y="241"/>
                        <a:pt x="233" y="241"/>
                      </a:cubicBezTo>
                      <a:cubicBezTo>
                        <a:pt x="229" y="238"/>
                        <a:pt x="229" y="238"/>
                        <a:pt x="229" y="238"/>
                      </a:cubicBezTo>
                      <a:cubicBezTo>
                        <a:pt x="226" y="238"/>
                        <a:pt x="226" y="238"/>
                        <a:pt x="226" y="238"/>
                      </a:cubicBezTo>
                      <a:cubicBezTo>
                        <a:pt x="224" y="236"/>
                        <a:pt x="224" y="236"/>
                        <a:pt x="224" y="236"/>
                      </a:cubicBezTo>
                      <a:cubicBezTo>
                        <a:pt x="225" y="234"/>
                        <a:pt x="225" y="234"/>
                        <a:pt x="225" y="234"/>
                      </a:cubicBezTo>
                      <a:cubicBezTo>
                        <a:pt x="223" y="231"/>
                        <a:pt x="223" y="231"/>
                        <a:pt x="223" y="231"/>
                      </a:cubicBezTo>
                      <a:cubicBezTo>
                        <a:pt x="222" y="229"/>
                        <a:pt x="222" y="229"/>
                        <a:pt x="222" y="229"/>
                      </a:cubicBezTo>
                      <a:cubicBezTo>
                        <a:pt x="220" y="227"/>
                        <a:pt x="220" y="227"/>
                        <a:pt x="220" y="227"/>
                      </a:cubicBezTo>
                      <a:cubicBezTo>
                        <a:pt x="220" y="227"/>
                        <a:pt x="222" y="224"/>
                        <a:pt x="222" y="224"/>
                      </a:cubicBezTo>
                      <a:cubicBezTo>
                        <a:pt x="222" y="224"/>
                        <a:pt x="223" y="223"/>
                        <a:pt x="223" y="222"/>
                      </a:cubicBezTo>
                      <a:cubicBezTo>
                        <a:pt x="223" y="222"/>
                        <a:pt x="225" y="219"/>
                        <a:pt x="225" y="219"/>
                      </a:cubicBezTo>
                      <a:cubicBezTo>
                        <a:pt x="225" y="219"/>
                        <a:pt x="227" y="216"/>
                        <a:pt x="227" y="216"/>
                      </a:cubicBezTo>
                      <a:cubicBezTo>
                        <a:pt x="227" y="216"/>
                        <a:pt x="228" y="215"/>
                        <a:pt x="228" y="214"/>
                      </a:cubicBezTo>
                      <a:cubicBezTo>
                        <a:pt x="228" y="213"/>
                        <a:pt x="227" y="209"/>
                        <a:pt x="227" y="209"/>
                      </a:cubicBezTo>
                      <a:cubicBezTo>
                        <a:pt x="227" y="209"/>
                        <a:pt x="227" y="206"/>
                        <a:pt x="228" y="206"/>
                      </a:cubicBezTo>
                      <a:cubicBezTo>
                        <a:pt x="228" y="205"/>
                        <a:pt x="229" y="204"/>
                        <a:pt x="229" y="204"/>
                      </a:cubicBezTo>
                      <a:cubicBezTo>
                        <a:pt x="229" y="204"/>
                        <a:pt x="230" y="204"/>
                        <a:pt x="231" y="205"/>
                      </a:cubicBezTo>
                      <a:cubicBezTo>
                        <a:pt x="232" y="205"/>
                        <a:pt x="232" y="203"/>
                        <a:pt x="232" y="203"/>
                      </a:cubicBezTo>
                      <a:cubicBezTo>
                        <a:pt x="232" y="203"/>
                        <a:pt x="232" y="200"/>
                        <a:pt x="231" y="200"/>
                      </a:cubicBezTo>
                      <a:cubicBezTo>
                        <a:pt x="230" y="200"/>
                        <a:pt x="229" y="198"/>
                        <a:pt x="229" y="198"/>
                      </a:cubicBezTo>
                      <a:cubicBezTo>
                        <a:pt x="229" y="198"/>
                        <a:pt x="230" y="197"/>
                        <a:pt x="230" y="197"/>
                      </a:cubicBezTo>
                      <a:cubicBezTo>
                        <a:pt x="230" y="196"/>
                        <a:pt x="232" y="195"/>
                        <a:pt x="232" y="195"/>
                      </a:cubicBezTo>
                      <a:cubicBezTo>
                        <a:pt x="235" y="194"/>
                        <a:pt x="235" y="194"/>
                        <a:pt x="235" y="194"/>
                      </a:cubicBezTo>
                      <a:cubicBezTo>
                        <a:pt x="234" y="191"/>
                        <a:pt x="234" y="191"/>
                        <a:pt x="234" y="191"/>
                      </a:cubicBezTo>
                      <a:cubicBezTo>
                        <a:pt x="234" y="188"/>
                        <a:pt x="234" y="188"/>
                        <a:pt x="234" y="188"/>
                      </a:cubicBezTo>
                      <a:cubicBezTo>
                        <a:pt x="234" y="188"/>
                        <a:pt x="238" y="189"/>
                        <a:pt x="238" y="189"/>
                      </a:cubicBezTo>
                      <a:cubicBezTo>
                        <a:pt x="238" y="190"/>
                        <a:pt x="239" y="192"/>
                        <a:pt x="240" y="192"/>
                      </a:cubicBezTo>
                      <a:cubicBezTo>
                        <a:pt x="240" y="191"/>
                        <a:pt x="240" y="189"/>
                        <a:pt x="240" y="189"/>
                      </a:cubicBezTo>
                      <a:cubicBezTo>
                        <a:pt x="240" y="189"/>
                        <a:pt x="241" y="186"/>
                        <a:pt x="242" y="187"/>
                      </a:cubicBezTo>
                      <a:cubicBezTo>
                        <a:pt x="244" y="188"/>
                        <a:pt x="245" y="186"/>
                        <a:pt x="246" y="186"/>
                      </a:cubicBezTo>
                      <a:cubicBezTo>
                        <a:pt x="246" y="185"/>
                        <a:pt x="247" y="183"/>
                        <a:pt x="247" y="183"/>
                      </a:cubicBezTo>
                      <a:cubicBezTo>
                        <a:pt x="247" y="183"/>
                        <a:pt x="248" y="180"/>
                        <a:pt x="247" y="179"/>
                      </a:cubicBezTo>
                      <a:cubicBezTo>
                        <a:pt x="246" y="179"/>
                        <a:pt x="245" y="179"/>
                        <a:pt x="245" y="178"/>
                      </a:cubicBezTo>
                      <a:cubicBezTo>
                        <a:pt x="245" y="178"/>
                        <a:pt x="246" y="176"/>
                        <a:pt x="247" y="176"/>
                      </a:cubicBezTo>
                      <a:cubicBezTo>
                        <a:pt x="248" y="176"/>
                        <a:pt x="248" y="176"/>
                        <a:pt x="250" y="175"/>
                      </a:cubicBezTo>
                      <a:cubicBezTo>
                        <a:pt x="251" y="174"/>
                        <a:pt x="251" y="173"/>
                        <a:pt x="251" y="173"/>
                      </a:cubicBezTo>
                      <a:cubicBezTo>
                        <a:pt x="251" y="173"/>
                        <a:pt x="254" y="172"/>
                        <a:pt x="254" y="172"/>
                      </a:cubicBezTo>
                      <a:cubicBezTo>
                        <a:pt x="258" y="170"/>
                        <a:pt x="258" y="170"/>
                        <a:pt x="258" y="170"/>
                      </a:cubicBezTo>
                      <a:cubicBezTo>
                        <a:pt x="258" y="168"/>
                        <a:pt x="258" y="168"/>
                        <a:pt x="258" y="168"/>
                      </a:cubicBezTo>
                      <a:cubicBezTo>
                        <a:pt x="258" y="168"/>
                        <a:pt x="260" y="168"/>
                        <a:pt x="260" y="168"/>
                      </a:cubicBezTo>
                      <a:cubicBezTo>
                        <a:pt x="261" y="168"/>
                        <a:pt x="262" y="169"/>
                        <a:pt x="262" y="169"/>
                      </a:cubicBezTo>
                      <a:cubicBezTo>
                        <a:pt x="262" y="169"/>
                        <a:pt x="264" y="169"/>
                        <a:pt x="264" y="169"/>
                      </a:cubicBezTo>
                      <a:cubicBezTo>
                        <a:pt x="264" y="168"/>
                        <a:pt x="263" y="167"/>
                        <a:pt x="264" y="167"/>
                      </a:cubicBezTo>
                      <a:cubicBezTo>
                        <a:pt x="265" y="168"/>
                        <a:pt x="265" y="168"/>
                        <a:pt x="265" y="169"/>
                      </a:cubicBezTo>
                      <a:cubicBezTo>
                        <a:pt x="266" y="169"/>
                        <a:pt x="266" y="169"/>
                        <a:pt x="266" y="169"/>
                      </a:cubicBezTo>
                      <a:cubicBezTo>
                        <a:pt x="267" y="169"/>
                        <a:pt x="268" y="170"/>
                        <a:pt x="269" y="171"/>
                      </a:cubicBezTo>
                      <a:cubicBezTo>
                        <a:pt x="269" y="171"/>
                        <a:pt x="269" y="172"/>
                        <a:pt x="269" y="173"/>
                      </a:cubicBezTo>
                      <a:cubicBezTo>
                        <a:pt x="269" y="174"/>
                        <a:pt x="269" y="174"/>
                        <a:pt x="269" y="175"/>
                      </a:cubicBezTo>
                      <a:cubicBezTo>
                        <a:pt x="269" y="176"/>
                        <a:pt x="269" y="176"/>
                        <a:pt x="269" y="176"/>
                      </a:cubicBezTo>
                      <a:cubicBezTo>
                        <a:pt x="269" y="176"/>
                        <a:pt x="272" y="178"/>
                        <a:pt x="272" y="177"/>
                      </a:cubicBezTo>
                      <a:cubicBezTo>
                        <a:pt x="272" y="176"/>
                        <a:pt x="272" y="177"/>
                        <a:pt x="272" y="175"/>
                      </a:cubicBezTo>
                      <a:cubicBezTo>
                        <a:pt x="271" y="174"/>
                        <a:pt x="272" y="173"/>
                        <a:pt x="272" y="172"/>
                      </a:cubicBezTo>
                      <a:cubicBezTo>
                        <a:pt x="271" y="171"/>
                        <a:pt x="270" y="169"/>
                        <a:pt x="270" y="168"/>
                      </a:cubicBezTo>
                      <a:cubicBezTo>
                        <a:pt x="270" y="168"/>
                        <a:pt x="271" y="167"/>
                        <a:pt x="272" y="167"/>
                      </a:cubicBezTo>
                      <a:cubicBezTo>
                        <a:pt x="273" y="167"/>
                        <a:pt x="272" y="166"/>
                        <a:pt x="273" y="167"/>
                      </a:cubicBezTo>
                      <a:cubicBezTo>
                        <a:pt x="274" y="168"/>
                        <a:pt x="274" y="169"/>
                        <a:pt x="275" y="169"/>
                      </a:cubicBezTo>
                      <a:cubicBezTo>
                        <a:pt x="276" y="169"/>
                        <a:pt x="276" y="169"/>
                        <a:pt x="276" y="169"/>
                      </a:cubicBezTo>
                      <a:cubicBezTo>
                        <a:pt x="276" y="170"/>
                        <a:pt x="277" y="171"/>
                        <a:pt x="277" y="172"/>
                      </a:cubicBezTo>
                      <a:cubicBezTo>
                        <a:pt x="277" y="173"/>
                        <a:pt x="277" y="173"/>
                        <a:pt x="277" y="174"/>
                      </a:cubicBezTo>
                      <a:cubicBezTo>
                        <a:pt x="277" y="174"/>
                        <a:pt x="279" y="177"/>
                        <a:pt x="279" y="177"/>
                      </a:cubicBezTo>
                      <a:cubicBezTo>
                        <a:pt x="279" y="177"/>
                        <a:pt x="281" y="175"/>
                        <a:pt x="281" y="175"/>
                      </a:cubicBezTo>
                      <a:cubicBezTo>
                        <a:pt x="281" y="174"/>
                        <a:pt x="281" y="173"/>
                        <a:pt x="281" y="173"/>
                      </a:cubicBezTo>
                      <a:cubicBezTo>
                        <a:pt x="281" y="172"/>
                        <a:pt x="281" y="171"/>
                        <a:pt x="281" y="171"/>
                      </a:cubicBezTo>
                      <a:cubicBezTo>
                        <a:pt x="281" y="170"/>
                        <a:pt x="278" y="167"/>
                        <a:pt x="278" y="167"/>
                      </a:cubicBezTo>
                      <a:cubicBezTo>
                        <a:pt x="278" y="167"/>
                        <a:pt x="278" y="166"/>
                        <a:pt x="279" y="165"/>
                      </a:cubicBezTo>
                      <a:cubicBezTo>
                        <a:pt x="279" y="165"/>
                        <a:pt x="280" y="164"/>
                        <a:pt x="282" y="163"/>
                      </a:cubicBezTo>
                      <a:cubicBezTo>
                        <a:pt x="276" y="150"/>
                        <a:pt x="276" y="150"/>
                        <a:pt x="276" y="150"/>
                      </a:cubicBezTo>
                      <a:cubicBezTo>
                        <a:pt x="270" y="147"/>
                        <a:pt x="270" y="147"/>
                        <a:pt x="270" y="147"/>
                      </a:cubicBezTo>
                      <a:cubicBezTo>
                        <a:pt x="266" y="143"/>
                        <a:pt x="266" y="143"/>
                        <a:pt x="266" y="143"/>
                      </a:cubicBezTo>
                      <a:cubicBezTo>
                        <a:pt x="266" y="138"/>
                        <a:pt x="266" y="138"/>
                        <a:pt x="266" y="138"/>
                      </a:cubicBezTo>
                      <a:cubicBezTo>
                        <a:pt x="263" y="134"/>
                        <a:pt x="263" y="134"/>
                        <a:pt x="263" y="134"/>
                      </a:cubicBezTo>
                      <a:cubicBezTo>
                        <a:pt x="263" y="134"/>
                        <a:pt x="264" y="131"/>
                        <a:pt x="264" y="130"/>
                      </a:cubicBezTo>
                      <a:cubicBezTo>
                        <a:pt x="265" y="129"/>
                        <a:pt x="267" y="124"/>
                        <a:pt x="267" y="124"/>
                      </a:cubicBezTo>
                      <a:cubicBezTo>
                        <a:pt x="267" y="124"/>
                        <a:pt x="266" y="120"/>
                        <a:pt x="266" y="119"/>
                      </a:cubicBezTo>
                      <a:cubicBezTo>
                        <a:pt x="266" y="118"/>
                        <a:pt x="267" y="113"/>
                        <a:pt x="267" y="113"/>
                      </a:cubicBezTo>
                      <a:cubicBezTo>
                        <a:pt x="266" y="108"/>
                        <a:pt x="266" y="108"/>
                        <a:pt x="266" y="108"/>
                      </a:cubicBezTo>
                      <a:cubicBezTo>
                        <a:pt x="254" y="94"/>
                        <a:pt x="254" y="94"/>
                        <a:pt x="254" y="94"/>
                      </a:cubicBezTo>
                      <a:cubicBezTo>
                        <a:pt x="255" y="88"/>
                        <a:pt x="255" y="88"/>
                        <a:pt x="255" y="88"/>
                      </a:cubicBezTo>
                      <a:cubicBezTo>
                        <a:pt x="255" y="88"/>
                        <a:pt x="255" y="88"/>
                        <a:pt x="255" y="88"/>
                      </a:cubicBezTo>
                      <a:close/>
                      <a:moveTo>
                        <a:pt x="165" y="710"/>
                      </a:moveTo>
                      <a:cubicBezTo>
                        <a:pt x="165" y="710"/>
                        <a:pt x="165" y="710"/>
                        <a:pt x="165" y="710"/>
                      </a:cubicBezTo>
                      <a:cubicBezTo>
                        <a:pt x="166" y="702"/>
                        <a:pt x="166" y="702"/>
                        <a:pt x="166" y="702"/>
                      </a:cubicBezTo>
                      <a:cubicBezTo>
                        <a:pt x="166" y="702"/>
                        <a:pt x="164" y="699"/>
                        <a:pt x="164" y="699"/>
                      </a:cubicBezTo>
                      <a:cubicBezTo>
                        <a:pt x="164" y="698"/>
                        <a:pt x="163" y="696"/>
                        <a:pt x="163" y="693"/>
                      </a:cubicBezTo>
                      <a:cubicBezTo>
                        <a:pt x="164" y="690"/>
                        <a:pt x="164" y="689"/>
                        <a:pt x="165" y="687"/>
                      </a:cubicBezTo>
                      <a:cubicBezTo>
                        <a:pt x="165" y="685"/>
                        <a:pt x="167" y="684"/>
                        <a:pt x="167" y="682"/>
                      </a:cubicBezTo>
                      <a:cubicBezTo>
                        <a:pt x="167" y="679"/>
                        <a:pt x="167" y="678"/>
                        <a:pt x="168" y="676"/>
                      </a:cubicBezTo>
                      <a:cubicBezTo>
                        <a:pt x="168" y="674"/>
                        <a:pt x="169" y="672"/>
                        <a:pt x="170" y="672"/>
                      </a:cubicBezTo>
                      <a:cubicBezTo>
                        <a:pt x="170" y="671"/>
                        <a:pt x="172" y="667"/>
                        <a:pt x="172" y="667"/>
                      </a:cubicBezTo>
                      <a:cubicBezTo>
                        <a:pt x="173" y="662"/>
                        <a:pt x="173" y="662"/>
                        <a:pt x="173" y="662"/>
                      </a:cubicBezTo>
                      <a:cubicBezTo>
                        <a:pt x="173" y="662"/>
                        <a:pt x="175" y="657"/>
                        <a:pt x="175" y="656"/>
                      </a:cubicBezTo>
                      <a:cubicBezTo>
                        <a:pt x="175" y="655"/>
                        <a:pt x="174" y="651"/>
                        <a:pt x="174" y="650"/>
                      </a:cubicBezTo>
                      <a:cubicBezTo>
                        <a:pt x="175" y="649"/>
                        <a:pt x="177" y="647"/>
                        <a:pt x="177" y="647"/>
                      </a:cubicBezTo>
                      <a:cubicBezTo>
                        <a:pt x="180" y="647"/>
                        <a:pt x="180" y="647"/>
                        <a:pt x="180" y="647"/>
                      </a:cubicBezTo>
                      <a:cubicBezTo>
                        <a:pt x="180" y="647"/>
                        <a:pt x="180" y="650"/>
                        <a:pt x="179" y="651"/>
                      </a:cubicBezTo>
                      <a:cubicBezTo>
                        <a:pt x="178" y="651"/>
                        <a:pt x="177" y="652"/>
                        <a:pt x="177" y="652"/>
                      </a:cubicBezTo>
                      <a:cubicBezTo>
                        <a:pt x="177" y="653"/>
                        <a:pt x="179" y="655"/>
                        <a:pt x="179" y="655"/>
                      </a:cubicBezTo>
                      <a:cubicBezTo>
                        <a:pt x="179" y="659"/>
                        <a:pt x="179" y="659"/>
                        <a:pt x="179" y="659"/>
                      </a:cubicBezTo>
                      <a:cubicBezTo>
                        <a:pt x="177" y="663"/>
                        <a:pt x="177" y="663"/>
                        <a:pt x="177" y="663"/>
                      </a:cubicBezTo>
                      <a:cubicBezTo>
                        <a:pt x="175" y="668"/>
                        <a:pt x="175" y="668"/>
                        <a:pt x="175" y="668"/>
                      </a:cubicBezTo>
                      <a:cubicBezTo>
                        <a:pt x="175" y="673"/>
                        <a:pt x="175" y="673"/>
                        <a:pt x="175" y="673"/>
                      </a:cubicBezTo>
                      <a:cubicBezTo>
                        <a:pt x="174" y="676"/>
                        <a:pt x="174" y="676"/>
                        <a:pt x="174" y="676"/>
                      </a:cubicBezTo>
                      <a:cubicBezTo>
                        <a:pt x="173" y="679"/>
                        <a:pt x="173" y="679"/>
                        <a:pt x="173" y="679"/>
                      </a:cubicBezTo>
                      <a:cubicBezTo>
                        <a:pt x="171" y="685"/>
                        <a:pt x="171" y="685"/>
                        <a:pt x="171" y="685"/>
                      </a:cubicBezTo>
                      <a:cubicBezTo>
                        <a:pt x="172" y="690"/>
                        <a:pt x="172" y="690"/>
                        <a:pt x="172" y="690"/>
                      </a:cubicBezTo>
                      <a:cubicBezTo>
                        <a:pt x="169" y="696"/>
                        <a:pt x="169" y="696"/>
                        <a:pt x="169" y="696"/>
                      </a:cubicBezTo>
                      <a:cubicBezTo>
                        <a:pt x="169" y="696"/>
                        <a:pt x="169" y="699"/>
                        <a:pt x="169" y="700"/>
                      </a:cubicBezTo>
                      <a:cubicBezTo>
                        <a:pt x="169" y="701"/>
                        <a:pt x="169" y="707"/>
                        <a:pt x="169" y="707"/>
                      </a:cubicBezTo>
                      <a:cubicBezTo>
                        <a:pt x="169" y="707"/>
                        <a:pt x="169" y="710"/>
                        <a:pt x="168" y="710"/>
                      </a:cubicBezTo>
                      <a:cubicBezTo>
                        <a:pt x="167" y="710"/>
                        <a:pt x="165" y="710"/>
                        <a:pt x="165" y="710"/>
                      </a:cubicBezTo>
                      <a:close/>
                      <a:moveTo>
                        <a:pt x="206" y="649"/>
                      </a:moveTo>
                      <a:cubicBezTo>
                        <a:pt x="206" y="649"/>
                        <a:pt x="206" y="649"/>
                        <a:pt x="206" y="649"/>
                      </a:cubicBezTo>
                      <a:cubicBezTo>
                        <a:pt x="205" y="647"/>
                        <a:pt x="205" y="647"/>
                        <a:pt x="205" y="647"/>
                      </a:cubicBezTo>
                      <a:cubicBezTo>
                        <a:pt x="208" y="646"/>
                        <a:pt x="208" y="646"/>
                        <a:pt x="208" y="646"/>
                      </a:cubicBezTo>
                      <a:cubicBezTo>
                        <a:pt x="208" y="646"/>
                        <a:pt x="207" y="642"/>
                        <a:pt x="207" y="641"/>
                      </a:cubicBezTo>
                      <a:cubicBezTo>
                        <a:pt x="207" y="640"/>
                        <a:pt x="206" y="641"/>
                        <a:pt x="205" y="639"/>
                      </a:cubicBezTo>
                      <a:cubicBezTo>
                        <a:pt x="204" y="638"/>
                        <a:pt x="204" y="635"/>
                        <a:pt x="204" y="635"/>
                      </a:cubicBezTo>
                      <a:cubicBezTo>
                        <a:pt x="204" y="634"/>
                        <a:pt x="205" y="631"/>
                        <a:pt x="205" y="631"/>
                      </a:cubicBezTo>
                      <a:cubicBezTo>
                        <a:pt x="205" y="631"/>
                        <a:pt x="208" y="627"/>
                        <a:pt x="210" y="625"/>
                      </a:cubicBezTo>
                      <a:cubicBezTo>
                        <a:pt x="213" y="622"/>
                        <a:pt x="212" y="622"/>
                        <a:pt x="212" y="620"/>
                      </a:cubicBezTo>
                      <a:cubicBezTo>
                        <a:pt x="211" y="619"/>
                        <a:pt x="213" y="618"/>
                        <a:pt x="213" y="618"/>
                      </a:cubicBezTo>
                      <a:cubicBezTo>
                        <a:pt x="216" y="615"/>
                        <a:pt x="216" y="615"/>
                        <a:pt x="216" y="615"/>
                      </a:cubicBezTo>
                      <a:cubicBezTo>
                        <a:pt x="218" y="610"/>
                        <a:pt x="218" y="610"/>
                        <a:pt x="218" y="610"/>
                      </a:cubicBezTo>
                      <a:cubicBezTo>
                        <a:pt x="218" y="610"/>
                        <a:pt x="221" y="613"/>
                        <a:pt x="221" y="613"/>
                      </a:cubicBezTo>
                      <a:cubicBezTo>
                        <a:pt x="222" y="613"/>
                        <a:pt x="222" y="612"/>
                        <a:pt x="222" y="611"/>
                      </a:cubicBezTo>
                      <a:cubicBezTo>
                        <a:pt x="222" y="610"/>
                        <a:pt x="224" y="610"/>
                        <a:pt x="224" y="610"/>
                      </a:cubicBezTo>
                      <a:cubicBezTo>
                        <a:pt x="225" y="610"/>
                        <a:pt x="228" y="609"/>
                        <a:pt x="228" y="609"/>
                      </a:cubicBezTo>
                      <a:cubicBezTo>
                        <a:pt x="229" y="607"/>
                        <a:pt x="229" y="607"/>
                        <a:pt x="229" y="607"/>
                      </a:cubicBezTo>
                      <a:cubicBezTo>
                        <a:pt x="229" y="607"/>
                        <a:pt x="233" y="606"/>
                        <a:pt x="235" y="607"/>
                      </a:cubicBezTo>
                      <a:cubicBezTo>
                        <a:pt x="236" y="608"/>
                        <a:pt x="234" y="608"/>
                        <a:pt x="234" y="609"/>
                      </a:cubicBezTo>
                      <a:cubicBezTo>
                        <a:pt x="234" y="610"/>
                        <a:pt x="234" y="610"/>
                        <a:pt x="234" y="611"/>
                      </a:cubicBezTo>
                      <a:cubicBezTo>
                        <a:pt x="234" y="612"/>
                        <a:pt x="233" y="613"/>
                        <a:pt x="230" y="613"/>
                      </a:cubicBezTo>
                      <a:cubicBezTo>
                        <a:pt x="227" y="614"/>
                        <a:pt x="229" y="616"/>
                        <a:pt x="229" y="616"/>
                      </a:cubicBezTo>
                      <a:cubicBezTo>
                        <a:pt x="229" y="616"/>
                        <a:pt x="229" y="620"/>
                        <a:pt x="229" y="620"/>
                      </a:cubicBezTo>
                      <a:cubicBezTo>
                        <a:pt x="228" y="621"/>
                        <a:pt x="226" y="623"/>
                        <a:pt x="224" y="623"/>
                      </a:cubicBezTo>
                      <a:cubicBezTo>
                        <a:pt x="223" y="624"/>
                        <a:pt x="223" y="626"/>
                        <a:pt x="223" y="626"/>
                      </a:cubicBezTo>
                      <a:cubicBezTo>
                        <a:pt x="223" y="627"/>
                        <a:pt x="224" y="629"/>
                        <a:pt x="224" y="631"/>
                      </a:cubicBezTo>
                      <a:cubicBezTo>
                        <a:pt x="224" y="632"/>
                        <a:pt x="224" y="632"/>
                        <a:pt x="225" y="634"/>
                      </a:cubicBezTo>
                      <a:cubicBezTo>
                        <a:pt x="225" y="635"/>
                        <a:pt x="227" y="635"/>
                        <a:pt x="228" y="635"/>
                      </a:cubicBezTo>
                      <a:cubicBezTo>
                        <a:pt x="228" y="636"/>
                        <a:pt x="230" y="638"/>
                        <a:pt x="229" y="639"/>
                      </a:cubicBezTo>
                      <a:cubicBezTo>
                        <a:pt x="228" y="640"/>
                        <a:pt x="227" y="641"/>
                        <a:pt x="226" y="641"/>
                      </a:cubicBezTo>
                      <a:cubicBezTo>
                        <a:pt x="226" y="642"/>
                        <a:pt x="224" y="645"/>
                        <a:pt x="224" y="645"/>
                      </a:cubicBezTo>
                      <a:cubicBezTo>
                        <a:pt x="224" y="645"/>
                        <a:pt x="225" y="647"/>
                        <a:pt x="224" y="649"/>
                      </a:cubicBezTo>
                      <a:cubicBezTo>
                        <a:pt x="224" y="651"/>
                        <a:pt x="222" y="650"/>
                        <a:pt x="221" y="651"/>
                      </a:cubicBezTo>
                      <a:cubicBezTo>
                        <a:pt x="221" y="651"/>
                        <a:pt x="218" y="654"/>
                        <a:pt x="218" y="654"/>
                      </a:cubicBezTo>
                      <a:cubicBezTo>
                        <a:pt x="217" y="654"/>
                        <a:pt x="216" y="658"/>
                        <a:pt x="216" y="660"/>
                      </a:cubicBezTo>
                      <a:cubicBezTo>
                        <a:pt x="216" y="661"/>
                        <a:pt x="216" y="663"/>
                        <a:pt x="216" y="664"/>
                      </a:cubicBezTo>
                      <a:cubicBezTo>
                        <a:pt x="216" y="665"/>
                        <a:pt x="216" y="664"/>
                        <a:pt x="214" y="667"/>
                      </a:cubicBezTo>
                      <a:cubicBezTo>
                        <a:pt x="211" y="670"/>
                        <a:pt x="212" y="668"/>
                        <a:pt x="209" y="667"/>
                      </a:cubicBezTo>
                      <a:cubicBezTo>
                        <a:pt x="205" y="667"/>
                        <a:pt x="209" y="666"/>
                        <a:pt x="210" y="664"/>
                      </a:cubicBezTo>
                      <a:cubicBezTo>
                        <a:pt x="211" y="662"/>
                        <a:pt x="212" y="660"/>
                        <a:pt x="212" y="660"/>
                      </a:cubicBezTo>
                      <a:cubicBezTo>
                        <a:pt x="211" y="656"/>
                        <a:pt x="211" y="656"/>
                        <a:pt x="211" y="656"/>
                      </a:cubicBezTo>
                      <a:cubicBezTo>
                        <a:pt x="209" y="653"/>
                        <a:pt x="209" y="653"/>
                        <a:pt x="209" y="653"/>
                      </a:cubicBezTo>
                      <a:lnTo>
                        <a:pt x="206" y="649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Freeform 192">
                  <a:extLst>
                    <a:ext uri="{FF2B5EF4-FFF2-40B4-BE49-F238E27FC236}">
                      <a16:creationId xmlns:a16="http://schemas.microsoft.com/office/drawing/2014/main" id="{286EB821-0FA4-54A4-86A1-13A7AAF151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23434" y="5044256"/>
                  <a:ext cx="1597203" cy="1272598"/>
                </a:xfrm>
                <a:custGeom>
                  <a:avLst/>
                  <a:gdLst>
                    <a:gd name="T0" fmla="*/ 432 w 534"/>
                    <a:gd name="T1" fmla="*/ 208 h 439"/>
                    <a:gd name="T2" fmla="*/ 350 w 534"/>
                    <a:gd name="T3" fmla="*/ 268 h 439"/>
                    <a:gd name="T4" fmla="*/ 305 w 534"/>
                    <a:gd name="T5" fmla="*/ 368 h 439"/>
                    <a:gd name="T6" fmla="*/ 243 w 534"/>
                    <a:gd name="T7" fmla="*/ 412 h 439"/>
                    <a:gd name="T8" fmla="*/ 174 w 534"/>
                    <a:gd name="T9" fmla="*/ 422 h 439"/>
                    <a:gd name="T10" fmla="*/ 78 w 534"/>
                    <a:gd name="T11" fmla="*/ 433 h 439"/>
                    <a:gd name="T12" fmla="*/ 40 w 534"/>
                    <a:gd name="T13" fmla="*/ 384 h 439"/>
                    <a:gd name="T14" fmla="*/ 1 w 534"/>
                    <a:gd name="T15" fmla="*/ 348 h 439"/>
                    <a:gd name="T16" fmla="*/ 2 w 534"/>
                    <a:gd name="T17" fmla="*/ 334 h 439"/>
                    <a:gd name="T18" fmla="*/ 15 w 534"/>
                    <a:gd name="T19" fmla="*/ 321 h 439"/>
                    <a:gd name="T20" fmla="*/ 26 w 534"/>
                    <a:gd name="T21" fmla="*/ 316 h 439"/>
                    <a:gd name="T22" fmla="*/ 31 w 534"/>
                    <a:gd name="T23" fmla="*/ 307 h 439"/>
                    <a:gd name="T24" fmla="*/ 23 w 534"/>
                    <a:gd name="T25" fmla="*/ 297 h 439"/>
                    <a:gd name="T26" fmla="*/ 21 w 534"/>
                    <a:gd name="T27" fmla="*/ 287 h 439"/>
                    <a:gd name="T28" fmla="*/ 28 w 534"/>
                    <a:gd name="T29" fmla="*/ 275 h 439"/>
                    <a:gd name="T30" fmla="*/ 38 w 534"/>
                    <a:gd name="T31" fmla="*/ 268 h 439"/>
                    <a:gd name="T32" fmla="*/ 40 w 534"/>
                    <a:gd name="T33" fmla="*/ 257 h 439"/>
                    <a:gd name="T34" fmla="*/ 34 w 534"/>
                    <a:gd name="T35" fmla="*/ 251 h 439"/>
                    <a:gd name="T36" fmla="*/ 32 w 534"/>
                    <a:gd name="T37" fmla="*/ 240 h 439"/>
                    <a:gd name="T38" fmla="*/ 29 w 534"/>
                    <a:gd name="T39" fmla="*/ 230 h 439"/>
                    <a:gd name="T40" fmla="*/ 33 w 534"/>
                    <a:gd name="T41" fmla="*/ 225 h 439"/>
                    <a:gd name="T42" fmla="*/ 44 w 534"/>
                    <a:gd name="T43" fmla="*/ 227 h 439"/>
                    <a:gd name="T44" fmla="*/ 51 w 534"/>
                    <a:gd name="T45" fmla="*/ 223 h 439"/>
                    <a:gd name="T46" fmla="*/ 58 w 534"/>
                    <a:gd name="T47" fmla="*/ 213 h 439"/>
                    <a:gd name="T48" fmla="*/ 55 w 534"/>
                    <a:gd name="T49" fmla="*/ 200 h 439"/>
                    <a:gd name="T50" fmla="*/ 65 w 534"/>
                    <a:gd name="T51" fmla="*/ 195 h 439"/>
                    <a:gd name="T52" fmla="*/ 68 w 534"/>
                    <a:gd name="T53" fmla="*/ 182 h 439"/>
                    <a:gd name="T54" fmla="*/ 70 w 534"/>
                    <a:gd name="T55" fmla="*/ 169 h 439"/>
                    <a:gd name="T56" fmla="*/ 70 w 534"/>
                    <a:gd name="T57" fmla="*/ 157 h 439"/>
                    <a:gd name="T58" fmla="*/ 82 w 534"/>
                    <a:gd name="T59" fmla="*/ 149 h 439"/>
                    <a:gd name="T60" fmla="*/ 97 w 534"/>
                    <a:gd name="T61" fmla="*/ 142 h 439"/>
                    <a:gd name="T62" fmla="*/ 105 w 534"/>
                    <a:gd name="T63" fmla="*/ 130 h 439"/>
                    <a:gd name="T64" fmla="*/ 94 w 534"/>
                    <a:gd name="T65" fmla="*/ 122 h 439"/>
                    <a:gd name="T66" fmla="*/ 96 w 534"/>
                    <a:gd name="T67" fmla="*/ 112 h 439"/>
                    <a:gd name="T68" fmla="*/ 87 w 534"/>
                    <a:gd name="T69" fmla="*/ 106 h 439"/>
                    <a:gd name="T70" fmla="*/ 75 w 534"/>
                    <a:gd name="T71" fmla="*/ 103 h 439"/>
                    <a:gd name="T72" fmla="*/ 63 w 534"/>
                    <a:gd name="T73" fmla="*/ 108 h 439"/>
                    <a:gd name="T74" fmla="*/ 54 w 534"/>
                    <a:gd name="T75" fmla="*/ 108 h 439"/>
                    <a:gd name="T76" fmla="*/ 44 w 534"/>
                    <a:gd name="T77" fmla="*/ 102 h 439"/>
                    <a:gd name="T78" fmla="*/ 34 w 534"/>
                    <a:gd name="T79" fmla="*/ 102 h 439"/>
                    <a:gd name="T80" fmla="*/ 33 w 534"/>
                    <a:gd name="T81" fmla="*/ 93 h 439"/>
                    <a:gd name="T82" fmla="*/ 29 w 534"/>
                    <a:gd name="T83" fmla="*/ 84 h 439"/>
                    <a:gd name="T84" fmla="*/ 13 w 534"/>
                    <a:gd name="T85" fmla="*/ 86 h 439"/>
                    <a:gd name="T86" fmla="*/ 6 w 534"/>
                    <a:gd name="T87" fmla="*/ 77 h 439"/>
                    <a:gd name="T88" fmla="*/ 6 w 534"/>
                    <a:gd name="T89" fmla="*/ 41 h 439"/>
                    <a:gd name="T90" fmla="*/ 35 w 534"/>
                    <a:gd name="T91" fmla="*/ 17 h 439"/>
                    <a:gd name="T92" fmla="*/ 130 w 534"/>
                    <a:gd name="T93" fmla="*/ 26 h 439"/>
                    <a:gd name="T94" fmla="*/ 280 w 534"/>
                    <a:gd name="T95" fmla="*/ 72 h 439"/>
                    <a:gd name="T96" fmla="*/ 366 w 534"/>
                    <a:gd name="T97" fmla="*/ 119 h 439"/>
                    <a:gd name="T98" fmla="*/ 424 w 534"/>
                    <a:gd name="T99" fmla="*/ 134 h 439"/>
                    <a:gd name="T100" fmla="*/ 424 w 534"/>
                    <a:gd name="T101" fmla="*/ 138 h 439"/>
                    <a:gd name="T102" fmla="*/ 426 w 534"/>
                    <a:gd name="T103" fmla="*/ 141 h 439"/>
                    <a:gd name="T104" fmla="*/ 456 w 534"/>
                    <a:gd name="T105" fmla="*/ 145 h 439"/>
                    <a:gd name="T106" fmla="*/ 521 w 534"/>
                    <a:gd name="T107" fmla="*/ 289 h 439"/>
                    <a:gd name="T108" fmla="*/ 460 w 534"/>
                    <a:gd name="T109" fmla="*/ 299 h 439"/>
                    <a:gd name="T110" fmla="*/ 478 w 534"/>
                    <a:gd name="T111" fmla="*/ 282 h 439"/>
                    <a:gd name="T112" fmla="*/ 411 w 534"/>
                    <a:gd name="T113" fmla="*/ 326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34" h="439">
                      <a:moveTo>
                        <a:pt x="496" y="159"/>
                      </a:moveTo>
                      <a:cubicBezTo>
                        <a:pt x="493" y="161"/>
                        <a:pt x="492" y="156"/>
                        <a:pt x="490" y="159"/>
                      </a:cubicBezTo>
                      <a:cubicBezTo>
                        <a:pt x="487" y="163"/>
                        <a:pt x="495" y="172"/>
                        <a:pt x="492" y="177"/>
                      </a:cubicBezTo>
                      <a:cubicBezTo>
                        <a:pt x="488" y="182"/>
                        <a:pt x="480" y="189"/>
                        <a:pt x="469" y="191"/>
                      </a:cubicBezTo>
                      <a:cubicBezTo>
                        <a:pt x="464" y="192"/>
                        <a:pt x="460" y="197"/>
                        <a:pt x="456" y="196"/>
                      </a:cubicBezTo>
                      <a:cubicBezTo>
                        <a:pt x="453" y="196"/>
                        <a:pt x="446" y="203"/>
                        <a:pt x="445" y="205"/>
                      </a:cubicBezTo>
                      <a:cubicBezTo>
                        <a:pt x="443" y="208"/>
                        <a:pt x="437" y="205"/>
                        <a:pt x="432" y="208"/>
                      </a:cubicBezTo>
                      <a:cubicBezTo>
                        <a:pt x="425" y="211"/>
                        <a:pt x="429" y="207"/>
                        <a:pt x="404" y="214"/>
                      </a:cubicBezTo>
                      <a:cubicBezTo>
                        <a:pt x="399" y="215"/>
                        <a:pt x="395" y="217"/>
                        <a:pt x="391" y="218"/>
                      </a:cubicBezTo>
                      <a:cubicBezTo>
                        <a:pt x="387" y="220"/>
                        <a:pt x="383" y="219"/>
                        <a:pt x="383" y="227"/>
                      </a:cubicBezTo>
                      <a:cubicBezTo>
                        <a:pt x="384" y="231"/>
                        <a:pt x="389" y="228"/>
                        <a:pt x="388" y="232"/>
                      </a:cubicBezTo>
                      <a:cubicBezTo>
                        <a:pt x="388" y="235"/>
                        <a:pt x="381" y="234"/>
                        <a:pt x="374" y="238"/>
                      </a:cubicBezTo>
                      <a:cubicBezTo>
                        <a:pt x="371" y="240"/>
                        <a:pt x="369" y="247"/>
                        <a:pt x="367" y="249"/>
                      </a:cubicBezTo>
                      <a:cubicBezTo>
                        <a:pt x="357" y="255"/>
                        <a:pt x="350" y="268"/>
                        <a:pt x="350" y="268"/>
                      </a:cubicBezTo>
                      <a:cubicBezTo>
                        <a:pt x="345" y="273"/>
                        <a:pt x="339" y="277"/>
                        <a:pt x="336" y="283"/>
                      </a:cubicBezTo>
                      <a:cubicBezTo>
                        <a:pt x="329" y="296"/>
                        <a:pt x="327" y="289"/>
                        <a:pt x="331" y="305"/>
                      </a:cubicBezTo>
                      <a:cubicBezTo>
                        <a:pt x="332" y="307"/>
                        <a:pt x="332" y="314"/>
                        <a:pt x="335" y="319"/>
                      </a:cubicBezTo>
                      <a:cubicBezTo>
                        <a:pt x="340" y="326"/>
                        <a:pt x="351" y="333"/>
                        <a:pt x="348" y="335"/>
                      </a:cubicBezTo>
                      <a:cubicBezTo>
                        <a:pt x="346" y="336"/>
                        <a:pt x="334" y="344"/>
                        <a:pt x="330" y="344"/>
                      </a:cubicBezTo>
                      <a:cubicBezTo>
                        <a:pt x="324" y="345"/>
                        <a:pt x="321" y="349"/>
                        <a:pt x="313" y="358"/>
                      </a:cubicBezTo>
                      <a:cubicBezTo>
                        <a:pt x="309" y="361"/>
                        <a:pt x="308" y="364"/>
                        <a:pt x="305" y="368"/>
                      </a:cubicBezTo>
                      <a:cubicBezTo>
                        <a:pt x="300" y="374"/>
                        <a:pt x="302" y="373"/>
                        <a:pt x="298" y="380"/>
                      </a:cubicBezTo>
                      <a:cubicBezTo>
                        <a:pt x="297" y="382"/>
                        <a:pt x="298" y="389"/>
                        <a:pt x="298" y="392"/>
                      </a:cubicBezTo>
                      <a:cubicBezTo>
                        <a:pt x="288" y="393"/>
                        <a:pt x="288" y="393"/>
                        <a:pt x="288" y="393"/>
                      </a:cubicBezTo>
                      <a:cubicBezTo>
                        <a:pt x="271" y="388"/>
                        <a:pt x="271" y="388"/>
                        <a:pt x="271" y="388"/>
                      </a:cubicBezTo>
                      <a:cubicBezTo>
                        <a:pt x="261" y="397"/>
                        <a:pt x="261" y="397"/>
                        <a:pt x="261" y="397"/>
                      </a:cubicBezTo>
                      <a:cubicBezTo>
                        <a:pt x="257" y="400"/>
                        <a:pt x="251" y="398"/>
                        <a:pt x="247" y="401"/>
                      </a:cubicBezTo>
                      <a:cubicBezTo>
                        <a:pt x="247" y="401"/>
                        <a:pt x="244" y="410"/>
                        <a:pt x="243" y="412"/>
                      </a:cubicBezTo>
                      <a:cubicBezTo>
                        <a:pt x="243" y="415"/>
                        <a:pt x="236" y="423"/>
                        <a:pt x="236" y="423"/>
                      </a:cubicBezTo>
                      <a:cubicBezTo>
                        <a:pt x="235" y="424"/>
                        <a:pt x="230" y="429"/>
                        <a:pt x="228" y="430"/>
                      </a:cubicBezTo>
                      <a:cubicBezTo>
                        <a:pt x="225" y="431"/>
                        <a:pt x="223" y="423"/>
                        <a:pt x="221" y="423"/>
                      </a:cubicBezTo>
                      <a:cubicBezTo>
                        <a:pt x="217" y="423"/>
                        <a:pt x="217" y="422"/>
                        <a:pt x="213" y="421"/>
                      </a:cubicBezTo>
                      <a:cubicBezTo>
                        <a:pt x="208" y="421"/>
                        <a:pt x="207" y="428"/>
                        <a:pt x="202" y="428"/>
                      </a:cubicBezTo>
                      <a:cubicBezTo>
                        <a:pt x="194" y="427"/>
                        <a:pt x="180" y="419"/>
                        <a:pt x="180" y="419"/>
                      </a:cubicBezTo>
                      <a:cubicBezTo>
                        <a:pt x="177" y="418"/>
                        <a:pt x="177" y="422"/>
                        <a:pt x="174" y="422"/>
                      </a:cubicBezTo>
                      <a:cubicBezTo>
                        <a:pt x="168" y="421"/>
                        <a:pt x="160" y="417"/>
                        <a:pt x="152" y="415"/>
                      </a:cubicBezTo>
                      <a:cubicBezTo>
                        <a:pt x="146" y="414"/>
                        <a:pt x="134" y="412"/>
                        <a:pt x="134" y="412"/>
                      </a:cubicBezTo>
                      <a:cubicBezTo>
                        <a:pt x="131" y="414"/>
                        <a:pt x="128" y="414"/>
                        <a:pt x="125" y="415"/>
                      </a:cubicBezTo>
                      <a:cubicBezTo>
                        <a:pt x="121" y="417"/>
                        <a:pt x="117" y="420"/>
                        <a:pt x="114" y="421"/>
                      </a:cubicBezTo>
                      <a:cubicBezTo>
                        <a:pt x="111" y="422"/>
                        <a:pt x="105" y="417"/>
                        <a:pt x="96" y="422"/>
                      </a:cubicBezTo>
                      <a:cubicBezTo>
                        <a:pt x="93" y="423"/>
                        <a:pt x="89" y="422"/>
                        <a:pt x="87" y="424"/>
                      </a:cubicBezTo>
                      <a:cubicBezTo>
                        <a:pt x="84" y="427"/>
                        <a:pt x="83" y="431"/>
                        <a:pt x="78" y="433"/>
                      </a:cubicBezTo>
                      <a:cubicBezTo>
                        <a:pt x="75" y="434"/>
                        <a:pt x="71" y="438"/>
                        <a:pt x="69" y="439"/>
                      </a:cubicBezTo>
                      <a:cubicBezTo>
                        <a:pt x="64" y="436"/>
                        <a:pt x="57" y="436"/>
                        <a:pt x="55" y="428"/>
                      </a:cubicBezTo>
                      <a:cubicBezTo>
                        <a:pt x="54" y="425"/>
                        <a:pt x="51" y="428"/>
                        <a:pt x="49" y="425"/>
                      </a:cubicBezTo>
                      <a:cubicBezTo>
                        <a:pt x="45" y="421"/>
                        <a:pt x="42" y="412"/>
                        <a:pt x="42" y="408"/>
                      </a:cubicBezTo>
                      <a:cubicBezTo>
                        <a:pt x="42" y="408"/>
                        <a:pt x="45" y="404"/>
                        <a:pt x="42" y="400"/>
                      </a:cubicBezTo>
                      <a:cubicBezTo>
                        <a:pt x="40" y="396"/>
                        <a:pt x="37" y="395"/>
                        <a:pt x="38" y="391"/>
                      </a:cubicBezTo>
                      <a:cubicBezTo>
                        <a:pt x="41" y="391"/>
                        <a:pt x="40" y="384"/>
                        <a:pt x="40" y="384"/>
                      </a:cubicBezTo>
                      <a:cubicBezTo>
                        <a:pt x="40" y="382"/>
                        <a:pt x="33" y="370"/>
                        <a:pt x="31" y="368"/>
                      </a:cubicBezTo>
                      <a:cubicBezTo>
                        <a:pt x="26" y="365"/>
                        <a:pt x="20" y="361"/>
                        <a:pt x="14" y="360"/>
                      </a:cubicBezTo>
                      <a:cubicBezTo>
                        <a:pt x="0" y="358"/>
                        <a:pt x="0" y="358"/>
                        <a:pt x="0" y="358"/>
                      </a:cubicBezTo>
                      <a:cubicBezTo>
                        <a:pt x="0" y="354"/>
                        <a:pt x="0" y="354"/>
                        <a:pt x="0" y="354"/>
                      </a:cubicBezTo>
                      <a:cubicBezTo>
                        <a:pt x="0" y="352"/>
                        <a:pt x="0" y="352"/>
                        <a:pt x="0" y="352"/>
                      </a:cubicBezTo>
                      <a:cubicBezTo>
                        <a:pt x="0" y="351"/>
                        <a:pt x="0" y="351"/>
                        <a:pt x="0" y="351"/>
                      </a:cubicBezTo>
                      <a:cubicBezTo>
                        <a:pt x="1" y="348"/>
                        <a:pt x="1" y="348"/>
                        <a:pt x="1" y="348"/>
                      </a:cubicBezTo>
                      <a:cubicBezTo>
                        <a:pt x="2" y="346"/>
                        <a:pt x="2" y="346"/>
                        <a:pt x="2" y="346"/>
                      </a:cubicBezTo>
                      <a:cubicBezTo>
                        <a:pt x="1" y="344"/>
                        <a:pt x="1" y="344"/>
                        <a:pt x="1" y="344"/>
                      </a:cubicBezTo>
                      <a:cubicBezTo>
                        <a:pt x="1" y="342"/>
                        <a:pt x="1" y="342"/>
                        <a:pt x="1" y="342"/>
                      </a:cubicBezTo>
                      <a:cubicBezTo>
                        <a:pt x="1" y="339"/>
                        <a:pt x="1" y="339"/>
                        <a:pt x="1" y="339"/>
                      </a:cubicBezTo>
                      <a:cubicBezTo>
                        <a:pt x="1" y="339"/>
                        <a:pt x="0" y="337"/>
                        <a:pt x="0" y="337"/>
                      </a:cubicBezTo>
                      <a:cubicBezTo>
                        <a:pt x="0" y="337"/>
                        <a:pt x="0" y="335"/>
                        <a:pt x="0" y="335"/>
                      </a:cubicBezTo>
                      <a:cubicBezTo>
                        <a:pt x="0" y="335"/>
                        <a:pt x="2" y="334"/>
                        <a:pt x="2" y="334"/>
                      </a:cubicBezTo>
                      <a:cubicBezTo>
                        <a:pt x="2" y="333"/>
                        <a:pt x="4" y="332"/>
                        <a:pt x="4" y="332"/>
                      </a:cubicBezTo>
                      <a:cubicBezTo>
                        <a:pt x="4" y="332"/>
                        <a:pt x="5" y="329"/>
                        <a:pt x="5" y="328"/>
                      </a:cubicBezTo>
                      <a:cubicBezTo>
                        <a:pt x="5" y="328"/>
                        <a:pt x="6" y="327"/>
                        <a:pt x="6" y="327"/>
                      </a:cubicBezTo>
                      <a:cubicBezTo>
                        <a:pt x="9" y="326"/>
                        <a:pt x="9" y="326"/>
                        <a:pt x="9" y="326"/>
                      </a:cubicBezTo>
                      <a:cubicBezTo>
                        <a:pt x="11" y="324"/>
                        <a:pt x="11" y="324"/>
                        <a:pt x="11" y="324"/>
                      </a:cubicBezTo>
                      <a:cubicBezTo>
                        <a:pt x="13" y="323"/>
                        <a:pt x="13" y="323"/>
                        <a:pt x="13" y="323"/>
                      </a:cubicBezTo>
                      <a:cubicBezTo>
                        <a:pt x="15" y="321"/>
                        <a:pt x="15" y="321"/>
                        <a:pt x="15" y="321"/>
                      </a:cubicBezTo>
                      <a:cubicBezTo>
                        <a:pt x="16" y="317"/>
                        <a:pt x="16" y="317"/>
                        <a:pt x="16" y="317"/>
                      </a:cubicBezTo>
                      <a:cubicBezTo>
                        <a:pt x="17" y="316"/>
                        <a:pt x="17" y="316"/>
                        <a:pt x="17" y="316"/>
                      </a:cubicBezTo>
                      <a:cubicBezTo>
                        <a:pt x="17" y="316"/>
                        <a:pt x="20" y="316"/>
                        <a:pt x="20" y="316"/>
                      </a:cubicBezTo>
                      <a:cubicBezTo>
                        <a:pt x="20" y="316"/>
                        <a:pt x="22" y="316"/>
                        <a:pt x="22" y="316"/>
                      </a:cubicBezTo>
                      <a:cubicBezTo>
                        <a:pt x="22" y="315"/>
                        <a:pt x="22" y="315"/>
                        <a:pt x="22" y="315"/>
                      </a:cubicBezTo>
                      <a:cubicBezTo>
                        <a:pt x="24" y="314"/>
                        <a:pt x="24" y="314"/>
                        <a:pt x="24" y="314"/>
                      </a:cubicBezTo>
                      <a:cubicBezTo>
                        <a:pt x="26" y="316"/>
                        <a:pt x="26" y="316"/>
                        <a:pt x="26" y="316"/>
                      </a:cubicBezTo>
                      <a:cubicBezTo>
                        <a:pt x="26" y="316"/>
                        <a:pt x="27" y="316"/>
                        <a:pt x="28" y="316"/>
                      </a:cubicBezTo>
                      <a:cubicBezTo>
                        <a:pt x="28" y="316"/>
                        <a:pt x="29" y="316"/>
                        <a:pt x="29" y="31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33" y="309"/>
                        <a:pt x="33" y="309"/>
                        <a:pt x="33" y="309"/>
                      </a:cubicBezTo>
                      <a:cubicBezTo>
                        <a:pt x="33" y="309"/>
                        <a:pt x="33" y="308"/>
                        <a:pt x="33" y="308"/>
                      </a:cubicBezTo>
                      <a:cubicBezTo>
                        <a:pt x="33" y="308"/>
                        <a:pt x="33" y="307"/>
                        <a:pt x="33" y="307"/>
                      </a:cubicBezTo>
                      <a:cubicBezTo>
                        <a:pt x="32" y="306"/>
                        <a:pt x="31" y="307"/>
                        <a:pt x="31" y="307"/>
                      </a:cubicBezTo>
                      <a:cubicBezTo>
                        <a:pt x="31" y="307"/>
                        <a:pt x="29" y="307"/>
                        <a:pt x="29" y="307"/>
                      </a:cubicBezTo>
                      <a:cubicBezTo>
                        <a:pt x="29" y="307"/>
                        <a:pt x="27" y="307"/>
                        <a:pt x="26" y="307"/>
                      </a:cubicBezTo>
                      <a:cubicBezTo>
                        <a:pt x="26" y="307"/>
                        <a:pt x="26" y="306"/>
                        <a:pt x="26" y="306"/>
                      </a:cubicBezTo>
                      <a:cubicBezTo>
                        <a:pt x="25" y="304"/>
                        <a:pt x="25" y="304"/>
                        <a:pt x="25" y="304"/>
                      </a:cubicBezTo>
                      <a:cubicBezTo>
                        <a:pt x="25" y="304"/>
                        <a:pt x="24" y="302"/>
                        <a:pt x="24" y="301"/>
                      </a:cubicBezTo>
                      <a:cubicBezTo>
                        <a:pt x="24" y="300"/>
                        <a:pt x="24" y="299"/>
                        <a:pt x="24" y="298"/>
                      </a:cubicBezTo>
                      <a:cubicBezTo>
                        <a:pt x="24" y="298"/>
                        <a:pt x="23" y="297"/>
                        <a:pt x="23" y="297"/>
                      </a:cubicBezTo>
                      <a:cubicBezTo>
                        <a:pt x="23" y="297"/>
                        <a:pt x="22" y="296"/>
                        <a:pt x="22" y="295"/>
                      </a:cubicBezTo>
                      <a:cubicBezTo>
                        <a:pt x="22" y="295"/>
                        <a:pt x="21" y="292"/>
                        <a:pt x="21" y="292"/>
                      </a:cubicBezTo>
                      <a:cubicBezTo>
                        <a:pt x="20" y="291"/>
                        <a:pt x="20" y="291"/>
                        <a:pt x="20" y="291"/>
                      </a:cubicBezTo>
                      <a:cubicBezTo>
                        <a:pt x="21" y="290"/>
                        <a:pt x="21" y="290"/>
                        <a:pt x="21" y="290"/>
                      </a:cubicBezTo>
                      <a:cubicBezTo>
                        <a:pt x="20" y="288"/>
                        <a:pt x="20" y="288"/>
                        <a:pt x="20" y="288"/>
                      </a:cubicBezTo>
                      <a:cubicBezTo>
                        <a:pt x="22" y="288"/>
                        <a:pt x="22" y="288"/>
                        <a:pt x="22" y="288"/>
                      </a:cubicBezTo>
                      <a:cubicBezTo>
                        <a:pt x="21" y="287"/>
                        <a:pt x="21" y="287"/>
                        <a:pt x="21" y="287"/>
                      </a:cubicBezTo>
                      <a:cubicBezTo>
                        <a:pt x="22" y="285"/>
                        <a:pt x="22" y="285"/>
                        <a:pt x="22" y="285"/>
                      </a:cubicBezTo>
                      <a:cubicBezTo>
                        <a:pt x="22" y="285"/>
                        <a:pt x="24" y="284"/>
                        <a:pt x="24" y="284"/>
                      </a:cubicBezTo>
                      <a:cubicBezTo>
                        <a:pt x="24" y="284"/>
                        <a:pt x="26" y="282"/>
                        <a:pt x="26" y="282"/>
                      </a:cubicBezTo>
                      <a:cubicBezTo>
                        <a:pt x="26" y="282"/>
                        <a:pt x="25" y="281"/>
                        <a:pt x="25" y="281"/>
                      </a:cubicBezTo>
                      <a:cubicBezTo>
                        <a:pt x="25" y="281"/>
                        <a:pt x="25" y="279"/>
                        <a:pt x="25" y="279"/>
                      </a:cubicBezTo>
                      <a:cubicBezTo>
                        <a:pt x="27" y="275"/>
                        <a:pt x="27" y="275"/>
                        <a:pt x="27" y="275"/>
                      </a:cubicBezTo>
                      <a:cubicBezTo>
                        <a:pt x="28" y="275"/>
                        <a:pt x="28" y="275"/>
                        <a:pt x="28" y="275"/>
                      </a:cubicBezTo>
                      <a:cubicBezTo>
                        <a:pt x="31" y="274"/>
                        <a:pt x="31" y="274"/>
                        <a:pt x="31" y="274"/>
                      </a:cubicBezTo>
                      <a:cubicBezTo>
                        <a:pt x="32" y="273"/>
                        <a:pt x="32" y="273"/>
                        <a:pt x="32" y="273"/>
                      </a:cubicBezTo>
                      <a:cubicBezTo>
                        <a:pt x="33" y="273"/>
                        <a:pt x="33" y="273"/>
                        <a:pt x="33" y="273"/>
                      </a:cubicBezTo>
                      <a:cubicBezTo>
                        <a:pt x="35" y="272"/>
                        <a:pt x="35" y="272"/>
                        <a:pt x="35" y="272"/>
                      </a:cubicBezTo>
                      <a:cubicBezTo>
                        <a:pt x="37" y="271"/>
                        <a:pt x="37" y="271"/>
                        <a:pt x="37" y="271"/>
                      </a:cubicBezTo>
                      <a:cubicBezTo>
                        <a:pt x="38" y="270"/>
                        <a:pt x="38" y="270"/>
                        <a:pt x="38" y="270"/>
                      </a:cubicBezTo>
                      <a:cubicBezTo>
                        <a:pt x="38" y="268"/>
                        <a:pt x="38" y="268"/>
                        <a:pt x="38" y="268"/>
                      </a:cubicBezTo>
                      <a:cubicBezTo>
                        <a:pt x="39" y="267"/>
                        <a:pt x="39" y="267"/>
                        <a:pt x="39" y="267"/>
                      </a:cubicBezTo>
                      <a:cubicBezTo>
                        <a:pt x="41" y="265"/>
                        <a:pt x="41" y="265"/>
                        <a:pt x="41" y="265"/>
                      </a:cubicBezTo>
                      <a:cubicBezTo>
                        <a:pt x="43" y="263"/>
                        <a:pt x="43" y="263"/>
                        <a:pt x="43" y="263"/>
                      </a:cubicBezTo>
                      <a:cubicBezTo>
                        <a:pt x="43" y="261"/>
                        <a:pt x="43" y="261"/>
                        <a:pt x="43" y="261"/>
                      </a:cubicBezTo>
                      <a:cubicBezTo>
                        <a:pt x="42" y="260"/>
                        <a:pt x="42" y="260"/>
                        <a:pt x="42" y="260"/>
                      </a:cubicBezTo>
                      <a:cubicBezTo>
                        <a:pt x="42" y="260"/>
                        <a:pt x="41" y="258"/>
                        <a:pt x="41" y="257"/>
                      </a:cubicBezTo>
                      <a:cubicBezTo>
                        <a:pt x="41" y="257"/>
                        <a:pt x="40" y="257"/>
                        <a:pt x="40" y="257"/>
                      </a:cubicBezTo>
                      <a:cubicBezTo>
                        <a:pt x="38" y="258"/>
                        <a:pt x="38" y="258"/>
                        <a:pt x="38" y="258"/>
                      </a:cubicBezTo>
                      <a:cubicBezTo>
                        <a:pt x="38" y="258"/>
                        <a:pt x="37" y="257"/>
                        <a:pt x="36" y="257"/>
                      </a:cubicBezTo>
                      <a:cubicBezTo>
                        <a:pt x="36" y="257"/>
                        <a:pt x="36" y="256"/>
                        <a:pt x="36" y="256"/>
                      </a:cubicBezTo>
                      <a:cubicBezTo>
                        <a:pt x="37" y="255"/>
                        <a:pt x="37" y="255"/>
                        <a:pt x="37" y="255"/>
                      </a:cubicBezTo>
                      <a:cubicBezTo>
                        <a:pt x="37" y="253"/>
                        <a:pt x="37" y="253"/>
                        <a:pt x="37" y="253"/>
                      </a:cubicBezTo>
                      <a:cubicBezTo>
                        <a:pt x="35" y="253"/>
                        <a:pt x="35" y="253"/>
                        <a:pt x="35" y="253"/>
                      </a:cubicBezTo>
                      <a:cubicBezTo>
                        <a:pt x="34" y="251"/>
                        <a:pt x="34" y="251"/>
                        <a:pt x="34" y="251"/>
                      </a:cubicBezTo>
                      <a:cubicBezTo>
                        <a:pt x="33" y="249"/>
                        <a:pt x="33" y="249"/>
                        <a:pt x="33" y="249"/>
                      </a:cubicBezTo>
                      <a:cubicBezTo>
                        <a:pt x="33" y="247"/>
                        <a:pt x="33" y="247"/>
                        <a:pt x="33" y="247"/>
                      </a:cubicBezTo>
                      <a:cubicBezTo>
                        <a:pt x="34" y="246"/>
                        <a:pt x="34" y="246"/>
                        <a:pt x="34" y="246"/>
                      </a:cubicBezTo>
                      <a:cubicBezTo>
                        <a:pt x="34" y="245"/>
                        <a:pt x="34" y="245"/>
                        <a:pt x="34" y="245"/>
                      </a:cubicBezTo>
                      <a:cubicBezTo>
                        <a:pt x="33" y="244"/>
                        <a:pt x="33" y="244"/>
                        <a:pt x="33" y="244"/>
                      </a:cubicBezTo>
                      <a:cubicBezTo>
                        <a:pt x="33" y="242"/>
                        <a:pt x="33" y="242"/>
                        <a:pt x="33" y="242"/>
                      </a:cubicBezTo>
                      <a:cubicBezTo>
                        <a:pt x="32" y="240"/>
                        <a:pt x="32" y="240"/>
                        <a:pt x="32" y="240"/>
                      </a:cubicBezTo>
                      <a:cubicBezTo>
                        <a:pt x="33" y="239"/>
                        <a:pt x="33" y="239"/>
                        <a:pt x="33" y="239"/>
                      </a:cubicBezTo>
                      <a:cubicBezTo>
                        <a:pt x="34" y="238"/>
                        <a:pt x="34" y="238"/>
                        <a:pt x="34" y="238"/>
                      </a:cubicBezTo>
                      <a:cubicBezTo>
                        <a:pt x="34" y="236"/>
                        <a:pt x="34" y="236"/>
                        <a:pt x="34" y="236"/>
                      </a:cubicBezTo>
                      <a:cubicBezTo>
                        <a:pt x="34" y="236"/>
                        <a:pt x="32" y="235"/>
                        <a:pt x="32" y="235"/>
                      </a:cubicBezTo>
                      <a:cubicBezTo>
                        <a:pt x="32" y="235"/>
                        <a:pt x="31" y="233"/>
                        <a:pt x="31" y="233"/>
                      </a:cubicBezTo>
                      <a:cubicBezTo>
                        <a:pt x="31" y="232"/>
                        <a:pt x="31" y="232"/>
                        <a:pt x="31" y="232"/>
                      </a:cubicBezTo>
                      <a:cubicBezTo>
                        <a:pt x="31" y="232"/>
                        <a:pt x="29" y="230"/>
                        <a:pt x="29" y="230"/>
                      </a:cubicBezTo>
                      <a:cubicBezTo>
                        <a:pt x="29" y="230"/>
                        <a:pt x="29" y="228"/>
                        <a:pt x="29" y="228"/>
                      </a:cubicBezTo>
                      <a:cubicBezTo>
                        <a:pt x="29" y="228"/>
                        <a:pt x="28" y="226"/>
                        <a:pt x="28" y="226"/>
                      </a:cubicBezTo>
                      <a:cubicBezTo>
                        <a:pt x="27" y="225"/>
                        <a:pt x="27" y="224"/>
                        <a:pt x="27" y="224"/>
                      </a:cubicBezTo>
                      <a:cubicBezTo>
                        <a:pt x="29" y="224"/>
                        <a:pt x="29" y="224"/>
                        <a:pt x="29" y="224"/>
                      </a:cubicBezTo>
                      <a:cubicBezTo>
                        <a:pt x="31" y="224"/>
                        <a:pt x="31" y="224"/>
                        <a:pt x="31" y="224"/>
                      </a:cubicBezTo>
                      <a:cubicBezTo>
                        <a:pt x="32" y="226"/>
                        <a:pt x="32" y="226"/>
                        <a:pt x="32" y="226"/>
                      </a:cubicBezTo>
                      <a:cubicBezTo>
                        <a:pt x="33" y="225"/>
                        <a:pt x="33" y="225"/>
                        <a:pt x="33" y="225"/>
                      </a:cubicBezTo>
                      <a:cubicBezTo>
                        <a:pt x="33" y="226"/>
                        <a:pt x="33" y="226"/>
                        <a:pt x="33" y="226"/>
                      </a:cubicBezTo>
                      <a:cubicBezTo>
                        <a:pt x="35" y="226"/>
                        <a:pt x="35" y="226"/>
                        <a:pt x="35" y="226"/>
                      </a:cubicBezTo>
                      <a:cubicBezTo>
                        <a:pt x="38" y="226"/>
                        <a:pt x="38" y="226"/>
                        <a:pt x="38" y="226"/>
                      </a:cubicBezTo>
                      <a:cubicBezTo>
                        <a:pt x="40" y="226"/>
                        <a:pt x="40" y="226"/>
                        <a:pt x="40" y="226"/>
                      </a:cubicBezTo>
                      <a:cubicBezTo>
                        <a:pt x="41" y="226"/>
                        <a:pt x="41" y="226"/>
                        <a:pt x="41" y="226"/>
                      </a:cubicBezTo>
                      <a:cubicBezTo>
                        <a:pt x="41" y="226"/>
                        <a:pt x="42" y="227"/>
                        <a:pt x="42" y="227"/>
                      </a:cubicBezTo>
                      <a:cubicBezTo>
                        <a:pt x="43" y="228"/>
                        <a:pt x="44" y="227"/>
                        <a:pt x="44" y="227"/>
                      </a:cubicBezTo>
                      <a:cubicBezTo>
                        <a:pt x="44" y="228"/>
                        <a:pt x="46" y="228"/>
                        <a:pt x="46" y="228"/>
                      </a:cubicBezTo>
                      <a:cubicBezTo>
                        <a:pt x="46" y="228"/>
                        <a:pt x="47" y="227"/>
                        <a:pt x="48" y="227"/>
                      </a:cubicBezTo>
                      <a:cubicBezTo>
                        <a:pt x="48" y="227"/>
                        <a:pt x="49" y="227"/>
                        <a:pt x="49" y="227"/>
                      </a:cubicBezTo>
                      <a:cubicBezTo>
                        <a:pt x="50" y="226"/>
                        <a:pt x="50" y="226"/>
                        <a:pt x="50" y="226"/>
                      </a:cubicBezTo>
                      <a:cubicBezTo>
                        <a:pt x="50" y="224"/>
                        <a:pt x="50" y="224"/>
                        <a:pt x="50" y="224"/>
                      </a:cubicBezTo>
                      <a:cubicBezTo>
                        <a:pt x="51" y="224"/>
                        <a:pt x="51" y="224"/>
                        <a:pt x="51" y="224"/>
                      </a:cubicBezTo>
                      <a:cubicBezTo>
                        <a:pt x="51" y="223"/>
                        <a:pt x="51" y="223"/>
                        <a:pt x="51" y="223"/>
                      </a:cubicBezTo>
                      <a:cubicBezTo>
                        <a:pt x="52" y="221"/>
                        <a:pt x="52" y="221"/>
                        <a:pt x="52" y="221"/>
                      </a:cubicBezTo>
                      <a:cubicBezTo>
                        <a:pt x="52" y="220"/>
                        <a:pt x="52" y="220"/>
                        <a:pt x="52" y="220"/>
                      </a:cubicBezTo>
                      <a:cubicBezTo>
                        <a:pt x="54" y="220"/>
                        <a:pt x="54" y="220"/>
                        <a:pt x="54" y="220"/>
                      </a:cubicBezTo>
                      <a:cubicBezTo>
                        <a:pt x="55" y="219"/>
                        <a:pt x="55" y="219"/>
                        <a:pt x="55" y="219"/>
                      </a:cubicBezTo>
                      <a:cubicBezTo>
                        <a:pt x="56" y="217"/>
                        <a:pt x="56" y="217"/>
                        <a:pt x="56" y="217"/>
                      </a:cubicBezTo>
                      <a:cubicBezTo>
                        <a:pt x="57" y="215"/>
                        <a:pt x="57" y="215"/>
                        <a:pt x="57" y="215"/>
                      </a:cubicBezTo>
                      <a:cubicBezTo>
                        <a:pt x="57" y="215"/>
                        <a:pt x="58" y="213"/>
                        <a:pt x="58" y="213"/>
                      </a:cubicBezTo>
                      <a:cubicBezTo>
                        <a:pt x="58" y="213"/>
                        <a:pt x="59" y="211"/>
                        <a:pt x="59" y="211"/>
                      </a:cubicBezTo>
                      <a:cubicBezTo>
                        <a:pt x="58" y="208"/>
                        <a:pt x="58" y="208"/>
                        <a:pt x="58" y="208"/>
                      </a:cubicBezTo>
                      <a:cubicBezTo>
                        <a:pt x="57" y="206"/>
                        <a:pt x="57" y="206"/>
                        <a:pt x="57" y="206"/>
                      </a:cubicBezTo>
                      <a:cubicBezTo>
                        <a:pt x="56" y="204"/>
                        <a:pt x="56" y="204"/>
                        <a:pt x="56" y="204"/>
                      </a:cubicBezTo>
                      <a:cubicBezTo>
                        <a:pt x="56" y="204"/>
                        <a:pt x="56" y="203"/>
                        <a:pt x="55" y="203"/>
                      </a:cubicBezTo>
                      <a:cubicBezTo>
                        <a:pt x="55" y="203"/>
                        <a:pt x="55" y="202"/>
                        <a:pt x="55" y="202"/>
                      </a:cubicBezTo>
                      <a:cubicBezTo>
                        <a:pt x="55" y="200"/>
                        <a:pt x="55" y="200"/>
                        <a:pt x="55" y="200"/>
                      </a:cubicBezTo>
                      <a:cubicBezTo>
                        <a:pt x="56" y="199"/>
                        <a:pt x="56" y="199"/>
                        <a:pt x="56" y="199"/>
                      </a:cubicBezTo>
                      <a:cubicBezTo>
                        <a:pt x="57" y="199"/>
                        <a:pt x="57" y="199"/>
                        <a:pt x="57" y="199"/>
                      </a:cubicBezTo>
                      <a:cubicBezTo>
                        <a:pt x="59" y="197"/>
                        <a:pt x="59" y="197"/>
                        <a:pt x="59" y="197"/>
                      </a:cubicBezTo>
                      <a:cubicBezTo>
                        <a:pt x="60" y="197"/>
                        <a:pt x="60" y="197"/>
                        <a:pt x="60" y="197"/>
                      </a:cubicBezTo>
                      <a:cubicBezTo>
                        <a:pt x="62" y="197"/>
                        <a:pt x="62" y="197"/>
                        <a:pt x="62" y="197"/>
                      </a:cubicBezTo>
                      <a:cubicBezTo>
                        <a:pt x="64" y="195"/>
                        <a:pt x="64" y="195"/>
                        <a:pt x="64" y="195"/>
                      </a:cubicBezTo>
                      <a:cubicBezTo>
                        <a:pt x="65" y="195"/>
                        <a:pt x="65" y="195"/>
                        <a:pt x="65" y="195"/>
                      </a:cubicBezTo>
                      <a:cubicBezTo>
                        <a:pt x="66" y="194"/>
                        <a:pt x="66" y="194"/>
                        <a:pt x="66" y="194"/>
                      </a:cubicBezTo>
                      <a:cubicBezTo>
                        <a:pt x="67" y="192"/>
                        <a:pt x="67" y="192"/>
                        <a:pt x="67" y="192"/>
                      </a:cubicBezTo>
                      <a:cubicBezTo>
                        <a:pt x="66" y="190"/>
                        <a:pt x="66" y="190"/>
                        <a:pt x="66" y="190"/>
                      </a:cubicBezTo>
                      <a:cubicBezTo>
                        <a:pt x="65" y="189"/>
                        <a:pt x="65" y="189"/>
                        <a:pt x="65" y="189"/>
                      </a:cubicBezTo>
                      <a:cubicBezTo>
                        <a:pt x="66" y="186"/>
                        <a:pt x="66" y="186"/>
                        <a:pt x="66" y="186"/>
                      </a:cubicBezTo>
                      <a:cubicBezTo>
                        <a:pt x="68" y="185"/>
                        <a:pt x="68" y="185"/>
                        <a:pt x="68" y="185"/>
                      </a:cubicBezTo>
                      <a:cubicBezTo>
                        <a:pt x="68" y="182"/>
                        <a:pt x="68" y="182"/>
                        <a:pt x="68" y="182"/>
                      </a:cubicBezTo>
                      <a:cubicBezTo>
                        <a:pt x="67" y="181"/>
                        <a:pt x="67" y="181"/>
                        <a:pt x="67" y="181"/>
                      </a:cubicBezTo>
                      <a:cubicBezTo>
                        <a:pt x="68" y="179"/>
                        <a:pt x="68" y="179"/>
                        <a:pt x="68" y="179"/>
                      </a:cubicBezTo>
                      <a:cubicBezTo>
                        <a:pt x="69" y="178"/>
                        <a:pt x="69" y="178"/>
                        <a:pt x="69" y="178"/>
                      </a:cubicBezTo>
                      <a:cubicBezTo>
                        <a:pt x="69" y="178"/>
                        <a:pt x="70" y="176"/>
                        <a:pt x="70" y="175"/>
                      </a:cubicBezTo>
                      <a:cubicBezTo>
                        <a:pt x="71" y="175"/>
                        <a:pt x="71" y="172"/>
                        <a:pt x="71" y="172"/>
                      </a:cubicBezTo>
                      <a:cubicBezTo>
                        <a:pt x="70" y="170"/>
                        <a:pt x="70" y="170"/>
                        <a:pt x="70" y="170"/>
                      </a:cubicBezTo>
                      <a:cubicBezTo>
                        <a:pt x="70" y="169"/>
                        <a:pt x="70" y="169"/>
                        <a:pt x="70" y="169"/>
                      </a:cubicBezTo>
                      <a:cubicBezTo>
                        <a:pt x="70" y="169"/>
                        <a:pt x="72" y="168"/>
                        <a:pt x="72" y="168"/>
                      </a:cubicBezTo>
                      <a:cubicBezTo>
                        <a:pt x="73" y="168"/>
                        <a:pt x="73" y="165"/>
                        <a:pt x="73" y="165"/>
                      </a:cubicBezTo>
                      <a:cubicBezTo>
                        <a:pt x="71" y="164"/>
                        <a:pt x="71" y="164"/>
                        <a:pt x="71" y="164"/>
                      </a:cubicBezTo>
                      <a:cubicBezTo>
                        <a:pt x="71" y="164"/>
                        <a:pt x="71" y="162"/>
                        <a:pt x="71" y="161"/>
                      </a:cubicBezTo>
                      <a:cubicBezTo>
                        <a:pt x="71" y="161"/>
                        <a:pt x="71" y="159"/>
                        <a:pt x="71" y="159"/>
                      </a:cubicBezTo>
                      <a:cubicBezTo>
                        <a:pt x="70" y="159"/>
                        <a:pt x="70" y="159"/>
                        <a:pt x="70" y="159"/>
                      </a:cubicBezTo>
                      <a:cubicBezTo>
                        <a:pt x="70" y="157"/>
                        <a:pt x="70" y="157"/>
                        <a:pt x="70" y="157"/>
                      </a:cubicBezTo>
                      <a:cubicBezTo>
                        <a:pt x="71" y="156"/>
                        <a:pt x="71" y="156"/>
                        <a:pt x="71" y="156"/>
                      </a:cubicBezTo>
                      <a:cubicBezTo>
                        <a:pt x="73" y="157"/>
                        <a:pt x="73" y="157"/>
                        <a:pt x="73" y="157"/>
                      </a:cubicBezTo>
                      <a:cubicBezTo>
                        <a:pt x="73" y="157"/>
                        <a:pt x="74" y="156"/>
                        <a:pt x="75" y="156"/>
                      </a:cubicBezTo>
                      <a:cubicBezTo>
                        <a:pt x="75" y="155"/>
                        <a:pt x="77" y="155"/>
                        <a:pt x="77" y="155"/>
                      </a:cubicBezTo>
                      <a:cubicBezTo>
                        <a:pt x="78" y="152"/>
                        <a:pt x="78" y="152"/>
                        <a:pt x="78" y="152"/>
                      </a:cubicBezTo>
                      <a:cubicBezTo>
                        <a:pt x="82" y="150"/>
                        <a:pt x="82" y="150"/>
                        <a:pt x="82" y="150"/>
                      </a:cubicBezTo>
                      <a:cubicBezTo>
                        <a:pt x="82" y="149"/>
                        <a:pt x="82" y="149"/>
                        <a:pt x="82" y="149"/>
                      </a:cubicBezTo>
                      <a:cubicBezTo>
                        <a:pt x="85" y="148"/>
                        <a:pt x="85" y="148"/>
                        <a:pt x="85" y="148"/>
                      </a:cubicBezTo>
                      <a:cubicBezTo>
                        <a:pt x="87" y="149"/>
                        <a:pt x="87" y="149"/>
                        <a:pt x="87" y="149"/>
                      </a:cubicBezTo>
                      <a:cubicBezTo>
                        <a:pt x="89" y="147"/>
                        <a:pt x="89" y="147"/>
                        <a:pt x="89" y="147"/>
                      </a:cubicBezTo>
                      <a:cubicBezTo>
                        <a:pt x="90" y="147"/>
                        <a:pt x="90" y="147"/>
                        <a:pt x="90" y="147"/>
                      </a:cubicBezTo>
                      <a:cubicBezTo>
                        <a:pt x="92" y="146"/>
                        <a:pt x="92" y="146"/>
                        <a:pt x="92" y="146"/>
                      </a:cubicBezTo>
                      <a:cubicBezTo>
                        <a:pt x="94" y="145"/>
                        <a:pt x="94" y="145"/>
                        <a:pt x="94" y="145"/>
                      </a:cubicBezTo>
                      <a:cubicBezTo>
                        <a:pt x="97" y="142"/>
                        <a:pt x="97" y="142"/>
                        <a:pt x="97" y="142"/>
                      </a:cubicBezTo>
                      <a:cubicBezTo>
                        <a:pt x="98" y="142"/>
                        <a:pt x="98" y="142"/>
                        <a:pt x="98" y="142"/>
                      </a:cubicBezTo>
                      <a:cubicBezTo>
                        <a:pt x="98" y="142"/>
                        <a:pt x="100" y="141"/>
                        <a:pt x="100" y="141"/>
                      </a:cubicBezTo>
                      <a:cubicBezTo>
                        <a:pt x="100" y="141"/>
                        <a:pt x="101" y="139"/>
                        <a:pt x="101" y="139"/>
                      </a:cubicBezTo>
                      <a:cubicBezTo>
                        <a:pt x="103" y="138"/>
                        <a:pt x="103" y="138"/>
                        <a:pt x="103" y="138"/>
                      </a:cubicBezTo>
                      <a:cubicBezTo>
                        <a:pt x="105" y="135"/>
                        <a:pt x="105" y="135"/>
                        <a:pt x="105" y="135"/>
                      </a:cubicBezTo>
                      <a:cubicBezTo>
                        <a:pt x="107" y="133"/>
                        <a:pt x="107" y="133"/>
                        <a:pt x="107" y="133"/>
                      </a:cubicBezTo>
                      <a:cubicBezTo>
                        <a:pt x="105" y="130"/>
                        <a:pt x="105" y="130"/>
                        <a:pt x="105" y="130"/>
                      </a:cubicBezTo>
                      <a:cubicBezTo>
                        <a:pt x="105" y="130"/>
                        <a:pt x="103" y="128"/>
                        <a:pt x="102" y="128"/>
                      </a:cubicBezTo>
                      <a:cubicBezTo>
                        <a:pt x="102" y="127"/>
                        <a:pt x="100" y="126"/>
                        <a:pt x="100" y="126"/>
                      </a:cubicBezTo>
                      <a:cubicBezTo>
                        <a:pt x="100" y="126"/>
                        <a:pt x="97" y="125"/>
                        <a:pt x="97" y="125"/>
                      </a:cubicBezTo>
                      <a:cubicBezTo>
                        <a:pt x="97" y="125"/>
                        <a:pt x="95" y="126"/>
                        <a:pt x="95" y="126"/>
                      </a:cubicBezTo>
                      <a:cubicBezTo>
                        <a:pt x="94" y="125"/>
                        <a:pt x="94" y="125"/>
                        <a:pt x="94" y="125"/>
                      </a:cubicBezTo>
                      <a:cubicBezTo>
                        <a:pt x="94" y="125"/>
                        <a:pt x="93" y="123"/>
                        <a:pt x="94" y="123"/>
                      </a:cubicBezTo>
                      <a:cubicBezTo>
                        <a:pt x="94" y="123"/>
                        <a:pt x="94" y="122"/>
                        <a:pt x="94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4" y="120"/>
                        <a:pt x="94" y="120"/>
                        <a:pt x="94" y="120"/>
                      </a:cubicBezTo>
                      <a:cubicBezTo>
                        <a:pt x="95" y="119"/>
                        <a:pt x="95" y="119"/>
                        <a:pt x="95" y="119"/>
                      </a:cubicBezTo>
                      <a:cubicBezTo>
                        <a:pt x="95" y="119"/>
                        <a:pt x="96" y="118"/>
                        <a:pt x="96" y="117"/>
                      </a:cubicBezTo>
                      <a:cubicBezTo>
                        <a:pt x="96" y="117"/>
                        <a:pt x="97" y="115"/>
                        <a:pt x="97" y="115"/>
                      </a:cubicBezTo>
                      <a:cubicBezTo>
                        <a:pt x="97" y="115"/>
                        <a:pt x="96" y="114"/>
                        <a:pt x="96" y="113"/>
                      </a:cubicBezTo>
                      <a:cubicBezTo>
                        <a:pt x="95" y="113"/>
                        <a:pt x="95" y="113"/>
                        <a:pt x="96" y="112"/>
                      </a:cubicBezTo>
                      <a:cubicBezTo>
                        <a:pt x="96" y="112"/>
                        <a:pt x="96" y="111"/>
                        <a:pt x="96" y="111"/>
                      </a:cubicBezTo>
                      <a:cubicBezTo>
                        <a:pt x="96" y="111"/>
                        <a:pt x="96" y="109"/>
                        <a:pt x="95" y="109"/>
                      </a:cubicBezTo>
                      <a:cubicBezTo>
                        <a:pt x="95" y="109"/>
                        <a:pt x="93" y="110"/>
                        <a:pt x="93" y="110"/>
                      </a:cubicBezTo>
                      <a:cubicBezTo>
                        <a:pt x="93" y="110"/>
                        <a:pt x="90" y="109"/>
                        <a:pt x="90" y="109"/>
                      </a:cubicBezTo>
                      <a:cubicBezTo>
                        <a:pt x="90" y="109"/>
                        <a:pt x="89" y="108"/>
                        <a:pt x="89" y="108"/>
                      </a:cubicBezTo>
                      <a:cubicBezTo>
                        <a:pt x="89" y="108"/>
                        <a:pt x="89" y="106"/>
                        <a:pt x="88" y="106"/>
                      </a:cubicBezTo>
                      <a:cubicBezTo>
                        <a:pt x="87" y="105"/>
                        <a:pt x="87" y="106"/>
                        <a:pt x="87" y="106"/>
                      </a:cubicBezTo>
                      <a:cubicBezTo>
                        <a:pt x="86" y="108"/>
                        <a:pt x="86" y="108"/>
                        <a:pt x="86" y="108"/>
                      </a:cubicBezTo>
                      <a:cubicBezTo>
                        <a:pt x="86" y="108"/>
                        <a:pt x="84" y="108"/>
                        <a:pt x="83" y="107"/>
                      </a:cubicBezTo>
                      <a:cubicBezTo>
                        <a:pt x="83" y="107"/>
                        <a:pt x="82" y="107"/>
                        <a:pt x="82" y="107"/>
                      </a:cubicBezTo>
                      <a:cubicBezTo>
                        <a:pt x="81" y="107"/>
                        <a:pt x="81" y="106"/>
                        <a:pt x="81" y="105"/>
                      </a:cubicBezTo>
                      <a:cubicBezTo>
                        <a:pt x="80" y="104"/>
                        <a:pt x="80" y="105"/>
                        <a:pt x="79" y="105"/>
                      </a:cubicBezTo>
                      <a:cubicBezTo>
                        <a:pt x="79" y="105"/>
                        <a:pt x="77" y="105"/>
                        <a:pt x="77" y="105"/>
                      </a:cubicBezTo>
                      <a:cubicBezTo>
                        <a:pt x="77" y="105"/>
                        <a:pt x="75" y="103"/>
                        <a:pt x="75" y="103"/>
                      </a:cubicBezTo>
                      <a:cubicBezTo>
                        <a:pt x="75" y="102"/>
                        <a:pt x="74" y="102"/>
                        <a:pt x="74" y="102"/>
                      </a:cubicBezTo>
                      <a:cubicBezTo>
                        <a:pt x="74" y="102"/>
                        <a:pt x="72" y="103"/>
                        <a:pt x="72" y="103"/>
                      </a:cubicBezTo>
                      <a:cubicBezTo>
                        <a:pt x="72" y="104"/>
                        <a:pt x="72" y="104"/>
                        <a:pt x="72" y="104"/>
                      </a:cubicBezTo>
                      <a:cubicBezTo>
                        <a:pt x="71" y="107"/>
                        <a:pt x="71" y="107"/>
                        <a:pt x="71" y="107"/>
                      </a:cubicBezTo>
                      <a:cubicBezTo>
                        <a:pt x="68" y="109"/>
                        <a:pt x="68" y="109"/>
                        <a:pt x="68" y="109"/>
                      </a:cubicBezTo>
                      <a:cubicBezTo>
                        <a:pt x="68" y="109"/>
                        <a:pt x="65" y="109"/>
                        <a:pt x="64" y="108"/>
                      </a:cubicBezTo>
                      <a:cubicBezTo>
                        <a:pt x="64" y="108"/>
                        <a:pt x="64" y="108"/>
                        <a:pt x="63" y="108"/>
                      </a:cubicBezTo>
                      <a:cubicBezTo>
                        <a:pt x="62" y="108"/>
                        <a:pt x="62" y="108"/>
                        <a:pt x="62" y="108"/>
                      </a:cubicBezTo>
                      <a:cubicBezTo>
                        <a:pt x="62" y="108"/>
                        <a:pt x="60" y="109"/>
                        <a:pt x="60" y="109"/>
                      </a:cubicBezTo>
                      <a:cubicBezTo>
                        <a:pt x="60" y="109"/>
                        <a:pt x="59" y="107"/>
                        <a:pt x="59" y="107"/>
                      </a:cubicBezTo>
                      <a:cubicBezTo>
                        <a:pt x="59" y="107"/>
                        <a:pt x="57" y="106"/>
                        <a:pt x="57" y="105"/>
                      </a:cubicBezTo>
                      <a:cubicBezTo>
                        <a:pt x="57" y="105"/>
                        <a:pt x="57" y="106"/>
                        <a:pt x="57" y="106"/>
                      </a:cubicBezTo>
                      <a:cubicBezTo>
                        <a:pt x="57" y="106"/>
                        <a:pt x="56" y="107"/>
                        <a:pt x="55" y="107"/>
                      </a:cubicBezTo>
                      <a:cubicBezTo>
                        <a:pt x="55" y="107"/>
                        <a:pt x="54" y="108"/>
                        <a:pt x="54" y="108"/>
                      </a:cubicBezTo>
                      <a:cubicBezTo>
                        <a:pt x="53" y="108"/>
                        <a:pt x="54" y="106"/>
                        <a:pt x="54" y="106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55" y="104"/>
                        <a:pt x="52" y="103"/>
                        <a:pt x="52" y="102"/>
                      </a:cubicBezTo>
                      <a:cubicBezTo>
                        <a:pt x="51" y="102"/>
                        <a:pt x="50" y="101"/>
                        <a:pt x="50" y="101"/>
                      </a:cubicBezTo>
                      <a:cubicBezTo>
                        <a:pt x="50" y="101"/>
                        <a:pt x="48" y="101"/>
                        <a:pt x="48" y="101"/>
                      </a:cubicBezTo>
                      <a:cubicBezTo>
                        <a:pt x="46" y="101"/>
                        <a:pt x="46" y="101"/>
                        <a:pt x="46" y="101"/>
                      </a:cubicBezTo>
                      <a:cubicBezTo>
                        <a:pt x="46" y="101"/>
                        <a:pt x="45" y="101"/>
                        <a:pt x="44" y="102"/>
                      </a:cubicBezTo>
                      <a:cubicBezTo>
                        <a:pt x="44" y="102"/>
                        <a:pt x="43" y="103"/>
                        <a:pt x="42" y="102"/>
                      </a:cubicBezTo>
                      <a:cubicBezTo>
                        <a:pt x="42" y="102"/>
                        <a:pt x="43" y="100"/>
                        <a:pt x="43" y="100"/>
                      </a:cubicBezTo>
                      <a:cubicBezTo>
                        <a:pt x="43" y="100"/>
                        <a:pt x="43" y="98"/>
                        <a:pt x="43" y="98"/>
                      </a:cubicBezTo>
                      <a:cubicBezTo>
                        <a:pt x="42" y="97"/>
                        <a:pt x="42" y="99"/>
                        <a:pt x="42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39" y="101"/>
                        <a:pt x="38" y="101"/>
                        <a:pt x="38" y="101"/>
                      </a:cubicBezTo>
                      <a:cubicBezTo>
                        <a:pt x="37" y="101"/>
                        <a:pt x="36" y="102"/>
                        <a:pt x="34" y="102"/>
                      </a:cubicBezTo>
                      <a:cubicBezTo>
                        <a:pt x="33" y="102"/>
                        <a:pt x="32" y="103"/>
                        <a:pt x="32" y="102"/>
                      </a:cubicBezTo>
                      <a:cubicBezTo>
                        <a:pt x="31" y="102"/>
                        <a:pt x="31" y="101"/>
                        <a:pt x="31" y="101"/>
                      </a:cubicBezTo>
                      <a:cubicBezTo>
                        <a:pt x="31" y="99"/>
                        <a:pt x="31" y="99"/>
                        <a:pt x="31" y="99"/>
                      </a:cubicBezTo>
                      <a:cubicBezTo>
                        <a:pt x="31" y="99"/>
                        <a:pt x="30" y="98"/>
                        <a:pt x="30" y="97"/>
                      </a:cubicBezTo>
                      <a:cubicBezTo>
                        <a:pt x="29" y="96"/>
                        <a:pt x="30" y="96"/>
                        <a:pt x="30" y="95"/>
                      </a:cubicBezTo>
                      <a:cubicBezTo>
                        <a:pt x="30" y="95"/>
                        <a:pt x="32" y="94"/>
                        <a:pt x="32" y="94"/>
                      </a:cubicBezTo>
                      <a:cubicBezTo>
                        <a:pt x="32" y="93"/>
                        <a:pt x="33" y="93"/>
                        <a:pt x="33" y="93"/>
                      </a:cubicBezTo>
                      <a:cubicBezTo>
                        <a:pt x="36" y="92"/>
                        <a:pt x="36" y="92"/>
                        <a:pt x="36" y="92"/>
                      </a:cubicBezTo>
                      <a:cubicBezTo>
                        <a:pt x="36" y="92"/>
                        <a:pt x="36" y="89"/>
                        <a:pt x="36" y="88"/>
                      </a:cubicBezTo>
                      <a:cubicBezTo>
                        <a:pt x="36" y="88"/>
                        <a:pt x="36" y="88"/>
                        <a:pt x="35" y="88"/>
                      </a:cubicBezTo>
                      <a:cubicBezTo>
                        <a:pt x="34" y="88"/>
                        <a:pt x="34" y="87"/>
                        <a:pt x="34" y="87"/>
                      </a:cubicBezTo>
                      <a:cubicBezTo>
                        <a:pt x="34" y="87"/>
                        <a:pt x="34" y="85"/>
                        <a:pt x="34" y="85"/>
                      </a:cubicBezTo>
                      <a:cubicBezTo>
                        <a:pt x="33" y="83"/>
                        <a:pt x="33" y="83"/>
                        <a:pt x="33" y="83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9" y="84"/>
                        <a:pt x="27" y="85"/>
                        <a:pt x="26" y="85"/>
                      </a:cubicBezTo>
                      <a:cubicBezTo>
                        <a:pt x="26" y="85"/>
                        <a:pt x="24" y="85"/>
                        <a:pt x="24" y="85"/>
                      </a:cubicBezTo>
                      <a:cubicBezTo>
                        <a:pt x="23" y="85"/>
                        <a:pt x="22" y="84"/>
                        <a:pt x="22" y="84"/>
                      </a:cubicBezTo>
                      <a:cubicBezTo>
                        <a:pt x="22" y="84"/>
                        <a:pt x="18" y="85"/>
                        <a:pt x="18" y="85"/>
                      </a:cubicBezTo>
                      <a:cubicBezTo>
                        <a:pt x="18" y="85"/>
                        <a:pt x="17" y="85"/>
                        <a:pt x="17" y="85"/>
                      </a:cubicBezTo>
                      <a:cubicBezTo>
                        <a:pt x="15" y="85"/>
                        <a:pt x="15" y="85"/>
                        <a:pt x="15" y="85"/>
                      </a:cubicBezTo>
                      <a:cubicBezTo>
                        <a:pt x="13" y="86"/>
                        <a:pt x="13" y="86"/>
                        <a:pt x="13" y="86"/>
                      </a:cubicBezTo>
                      <a:cubicBezTo>
                        <a:pt x="12" y="87"/>
                        <a:pt x="12" y="87"/>
                        <a:pt x="12" y="87"/>
                      </a:cubicBezTo>
                      <a:cubicBezTo>
                        <a:pt x="12" y="87"/>
                        <a:pt x="11" y="88"/>
                        <a:pt x="11" y="88"/>
                      </a:cubicBezTo>
                      <a:cubicBezTo>
                        <a:pt x="10" y="88"/>
                        <a:pt x="9" y="88"/>
                        <a:pt x="8" y="88"/>
                      </a:cubicBezTo>
                      <a:cubicBezTo>
                        <a:pt x="8" y="88"/>
                        <a:pt x="7" y="89"/>
                        <a:pt x="7" y="89"/>
                      </a:cubicBezTo>
                      <a:cubicBezTo>
                        <a:pt x="7" y="89"/>
                        <a:pt x="5" y="90"/>
                        <a:pt x="4" y="91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11" y="73"/>
                        <a:pt x="11" y="73"/>
                        <a:pt x="11" y="73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0" y="59"/>
                        <a:pt x="19" y="53"/>
                        <a:pt x="18" y="50"/>
                      </a:cubicBezTo>
                      <a:cubicBezTo>
                        <a:pt x="17" y="47"/>
                        <a:pt x="6" y="56"/>
                        <a:pt x="5" y="53"/>
                      </a:cubicBezTo>
                      <a:cubicBezTo>
                        <a:pt x="4" y="47"/>
                        <a:pt x="7" y="48"/>
                        <a:pt x="12" y="43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3"/>
                        <a:pt x="3" y="30"/>
                        <a:pt x="3" y="27"/>
                      </a:cubicBezTo>
                      <a:cubicBezTo>
                        <a:pt x="3" y="24"/>
                        <a:pt x="6" y="23"/>
                        <a:pt x="6" y="23"/>
                      </a:cubicBezTo>
                      <a:cubicBezTo>
                        <a:pt x="9" y="22"/>
                        <a:pt x="11" y="20"/>
                        <a:pt x="14" y="18"/>
                      </a:cubicBezTo>
                      <a:cubicBezTo>
                        <a:pt x="17" y="14"/>
                        <a:pt x="20" y="16"/>
                        <a:pt x="22" y="15"/>
                      </a:cubicBezTo>
                      <a:cubicBezTo>
                        <a:pt x="25" y="13"/>
                        <a:pt x="25" y="15"/>
                        <a:pt x="35" y="17"/>
                      </a:cubicBezTo>
                      <a:cubicBezTo>
                        <a:pt x="37" y="16"/>
                        <a:pt x="41" y="16"/>
                        <a:pt x="42" y="14"/>
                      </a:cubicBezTo>
                      <a:cubicBezTo>
                        <a:pt x="44" y="12"/>
                        <a:pt x="47" y="13"/>
                        <a:pt x="47" y="9"/>
                      </a:cubicBezTo>
                      <a:cubicBezTo>
                        <a:pt x="48" y="3"/>
                        <a:pt x="59" y="7"/>
                        <a:pt x="59" y="5"/>
                      </a:cubicBezTo>
                      <a:cubicBezTo>
                        <a:pt x="61" y="5"/>
                        <a:pt x="63" y="0"/>
                        <a:pt x="68" y="0"/>
                      </a:cubicBezTo>
                      <a:cubicBezTo>
                        <a:pt x="72" y="1"/>
                        <a:pt x="73" y="2"/>
                        <a:pt x="76" y="3"/>
                      </a:cubicBezTo>
                      <a:cubicBezTo>
                        <a:pt x="87" y="10"/>
                        <a:pt x="82" y="14"/>
                        <a:pt x="95" y="18"/>
                      </a:cubicBezTo>
                      <a:cubicBezTo>
                        <a:pt x="106" y="21"/>
                        <a:pt x="119" y="24"/>
                        <a:pt x="130" y="26"/>
                      </a:cubicBezTo>
                      <a:cubicBezTo>
                        <a:pt x="140" y="27"/>
                        <a:pt x="150" y="31"/>
                        <a:pt x="160" y="35"/>
                      </a:cubicBezTo>
                      <a:cubicBezTo>
                        <a:pt x="160" y="35"/>
                        <a:pt x="197" y="52"/>
                        <a:pt x="198" y="53"/>
                      </a:cubicBezTo>
                      <a:cubicBezTo>
                        <a:pt x="199" y="53"/>
                        <a:pt x="220" y="49"/>
                        <a:pt x="221" y="49"/>
                      </a:cubicBezTo>
                      <a:cubicBezTo>
                        <a:pt x="222" y="49"/>
                        <a:pt x="229" y="50"/>
                        <a:pt x="234" y="53"/>
                      </a:cubicBezTo>
                      <a:cubicBezTo>
                        <a:pt x="237" y="56"/>
                        <a:pt x="247" y="63"/>
                        <a:pt x="247" y="63"/>
                      </a:cubicBezTo>
                      <a:cubicBezTo>
                        <a:pt x="249" y="64"/>
                        <a:pt x="261" y="62"/>
                        <a:pt x="261" y="62"/>
                      </a:cubicBezTo>
                      <a:cubicBezTo>
                        <a:pt x="269" y="62"/>
                        <a:pt x="276" y="71"/>
                        <a:pt x="280" y="72"/>
                      </a:cubicBezTo>
                      <a:cubicBezTo>
                        <a:pt x="285" y="73"/>
                        <a:pt x="297" y="67"/>
                        <a:pt x="302" y="72"/>
                      </a:cubicBezTo>
                      <a:cubicBezTo>
                        <a:pt x="302" y="72"/>
                        <a:pt x="312" y="73"/>
                        <a:pt x="313" y="78"/>
                      </a:cubicBezTo>
                      <a:cubicBezTo>
                        <a:pt x="315" y="83"/>
                        <a:pt x="319" y="91"/>
                        <a:pt x="319" y="91"/>
                      </a:cubicBezTo>
                      <a:cubicBezTo>
                        <a:pt x="332" y="96"/>
                        <a:pt x="332" y="96"/>
                        <a:pt x="332" y="96"/>
                      </a:cubicBezTo>
                      <a:cubicBezTo>
                        <a:pt x="332" y="96"/>
                        <a:pt x="339" y="102"/>
                        <a:pt x="340" y="104"/>
                      </a:cubicBezTo>
                      <a:cubicBezTo>
                        <a:pt x="341" y="105"/>
                        <a:pt x="356" y="110"/>
                        <a:pt x="356" y="110"/>
                      </a:cubicBezTo>
                      <a:cubicBezTo>
                        <a:pt x="366" y="119"/>
                        <a:pt x="366" y="119"/>
                        <a:pt x="366" y="119"/>
                      </a:cubicBezTo>
                      <a:cubicBezTo>
                        <a:pt x="381" y="119"/>
                        <a:pt x="381" y="119"/>
                        <a:pt x="381" y="119"/>
                      </a:cubicBezTo>
                      <a:cubicBezTo>
                        <a:pt x="391" y="121"/>
                        <a:pt x="391" y="121"/>
                        <a:pt x="391" y="121"/>
                      </a:cubicBezTo>
                      <a:cubicBezTo>
                        <a:pt x="396" y="115"/>
                        <a:pt x="396" y="115"/>
                        <a:pt x="396" y="115"/>
                      </a:cubicBezTo>
                      <a:cubicBezTo>
                        <a:pt x="396" y="115"/>
                        <a:pt x="421" y="127"/>
                        <a:pt x="422" y="127"/>
                      </a:cubicBezTo>
                      <a:cubicBezTo>
                        <a:pt x="423" y="127"/>
                        <a:pt x="423" y="130"/>
                        <a:pt x="424" y="133"/>
                      </a:cubicBezTo>
                      <a:cubicBezTo>
                        <a:pt x="424" y="134"/>
                        <a:pt x="424" y="134"/>
                        <a:pt x="424" y="134"/>
                      </a:cubicBezTo>
                      <a:cubicBezTo>
                        <a:pt x="423" y="134"/>
                        <a:pt x="424" y="134"/>
                        <a:pt x="424" y="134"/>
                      </a:cubicBezTo>
                      <a:cubicBezTo>
                        <a:pt x="424" y="134"/>
                        <a:pt x="424" y="134"/>
                        <a:pt x="424" y="134"/>
                      </a:cubicBezTo>
                      <a:cubicBezTo>
                        <a:pt x="424" y="136"/>
                        <a:pt x="424" y="136"/>
                        <a:pt x="424" y="136"/>
                      </a:cubicBezTo>
                      <a:cubicBezTo>
                        <a:pt x="424" y="137"/>
                        <a:pt x="424" y="137"/>
                        <a:pt x="424" y="137"/>
                      </a:cubicBezTo>
                      <a:cubicBezTo>
                        <a:pt x="423" y="137"/>
                        <a:pt x="423" y="137"/>
                        <a:pt x="423" y="137"/>
                      </a:cubicBezTo>
                      <a:cubicBezTo>
                        <a:pt x="423" y="137"/>
                        <a:pt x="423" y="137"/>
                        <a:pt x="423" y="137"/>
                      </a:cubicBezTo>
                      <a:cubicBezTo>
                        <a:pt x="424" y="138"/>
                        <a:pt x="424" y="138"/>
                        <a:pt x="424" y="138"/>
                      </a:cubicBezTo>
                      <a:cubicBezTo>
                        <a:pt x="424" y="138"/>
                        <a:pt x="424" y="138"/>
                        <a:pt x="424" y="138"/>
                      </a:cubicBezTo>
                      <a:cubicBezTo>
                        <a:pt x="424" y="138"/>
                        <a:pt x="424" y="138"/>
                        <a:pt x="424" y="139"/>
                      </a:cubicBezTo>
                      <a:cubicBezTo>
                        <a:pt x="424" y="139"/>
                        <a:pt x="424" y="139"/>
                        <a:pt x="424" y="139"/>
                      </a:cubicBezTo>
                      <a:cubicBezTo>
                        <a:pt x="424" y="139"/>
                        <a:pt x="424" y="139"/>
                        <a:pt x="424" y="140"/>
                      </a:cubicBezTo>
                      <a:cubicBezTo>
                        <a:pt x="424" y="140"/>
                        <a:pt x="424" y="140"/>
                        <a:pt x="424" y="140"/>
                      </a:cubicBezTo>
                      <a:cubicBezTo>
                        <a:pt x="425" y="140"/>
                        <a:pt x="425" y="140"/>
                        <a:pt x="425" y="140"/>
                      </a:cubicBezTo>
                      <a:cubicBezTo>
                        <a:pt x="425" y="140"/>
                        <a:pt x="425" y="140"/>
                        <a:pt x="425" y="140"/>
                      </a:cubicBezTo>
                      <a:cubicBezTo>
                        <a:pt x="425" y="140"/>
                        <a:pt x="426" y="141"/>
                        <a:pt x="426" y="141"/>
                      </a:cubicBezTo>
                      <a:cubicBezTo>
                        <a:pt x="426" y="141"/>
                        <a:pt x="426" y="141"/>
                        <a:pt x="427" y="141"/>
                      </a:cubicBezTo>
                      <a:cubicBezTo>
                        <a:pt x="427" y="141"/>
                        <a:pt x="427" y="141"/>
                        <a:pt x="428" y="141"/>
                      </a:cubicBezTo>
                      <a:cubicBezTo>
                        <a:pt x="428" y="141"/>
                        <a:pt x="428" y="141"/>
                        <a:pt x="428" y="141"/>
                      </a:cubicBezTo>
                      <a:cubicBezTo>
                        <a:pt x="428" y="141"/>
                        <a:pt x="429" y="141"/>
                        <a:pt x="429" y="140"/>
                      </a:cubicBezTo>
                      <a:cubicBezTo>
                        <a:pt x="442" y="143"/>
                        <a:pt x="442" y="143"/>
                        <a:pt x="442" y="143"/>
                      </a:cubicBezTo>
                      <a:cubicBezTo>
                        <a:pt x="445" y="144"/>
                        <a:pt x="445" y="146"/>
                        <a:pt x="448" y="148"/>
                      </a:cubicBezTo>
                      <a:cubicBezTo>
                        <a:pt x="456" y="145"/>
                        <a:pt x="456" y="145"/>
                        <a:pt x="456" y="145"/>
                      </a:cubicBezTo>
                      <a:cubicBezTo>
                        <a:pt x="466" y="152"/>
                        <a:pt x="466" y="152"/>
                        <a:pt x="466" y="152"/>
                      </a:cubicBezTo>
                      <a:cubicBezTo>
                        <a:pt x="475" y="149"/>
                        <a:pt x="475" y="149"/>
                        <a:pt x="475" y="149"/>
                      </a:cubicBezTo>
                      <a:cubicBezTo>
                        <a:pt x="484" y="149"/>
                        <a:pt x="484" y="149"/>
                        <a:pt x="484" y="149"/>
                      </a:cubicBezTo>
                      <a:cubicBezTo>
                        <a:pt x="484" y="147"/>
                        <a:pt x="505" y="149"/>
                        <a:pt x="496" y="159"/>
                      </a:cubicBezTo>
                      <a:close/>
                      <a:moveTo>
                        <a:pt x="506" y="281"/>
                      </a:moveTo>
                      <a:cubicBezTo>
                        <a:pt x="506" y="281"/>
                        <a:pt x="506" y="281"/>
                        <a:pt x="506" y="281"/>
                      </a:cubicBezTo>
                      <a:cubicBezTo>
                        <a:pt x="506" y="287"/>
                        <a:pt x="516" y="285"/>
                        <a:pt x="521" y="289"/>
                      </a:cubicBezTo>
                      <a:cubicBezTo>
                        <a:pt x="523" y="291"/>
                        <a:pt x="521" y="296"/>
                        <a:pt x="524" y="297"/>
                      </a:cubicBezTo>
                      <a:cubicBezTo>
                        <a:pt x="531" y="303"/>
                        <a:pt x="534" y="292"/>
                        <a:pt x="528" y="281"/>
                      </a:cubicBezTo>
                      <a:cubicBezTo>
                        <a:pt x="526" y="279"/>
                        <a:pt x="523" y="279"/>
                        <a:pt x="520" y="279"/>
                      </a:cubicBezTo>
                      <a:cubicBezTo>
                        <a:pt x="515" y="279"/>
                        <a:pt x="505" y="276"/>
                        <a:pt x="506" y="281"/>
                      </a:cubicBezTo>
                      <a:close/>
                      <a:moveTo>
                        <a:pt x="448" y="300"/>
                      </a:moveTo>
                      <a:cubicBezTo>
                        <a:pt x="448" y="300"/>
                        <a:pt x="448" y="300"/>
                        <a:pt x="448" y="300"/>
                      </a:cubicBezTo>
                      <a:cubicBezTo>
                        <a:pt x="452" y="301"/>
                        <a:pt x="456" y="297"/>
                        <a:pt x="460" y="299"/>
                      </a:cubicBezTo>
                      <a:cubicBezTo>
                        <a:pt x="462" y="301"/>
                        <a:pt x="461" y="305"/>
                        <a:pt x="462" y="308"/>
                      </a:cubicBezTo>
                      <a:cubicBezTo>
                        <a:pt x="456" y="314"/>
                        <a:pt x="472" y="313"/>
                        <a:pt x="473" y="313"/>
                      </a:cubicBezTo>
                      <a:cubicBezTo>
                        <a:pt x="473" y="315"/>
                        <a:pt x="475" y="320"/>
                        <a:pt x="478" y="318"/>
                      </a:cubicBezTo>
                      <a:cubicBezTo>
                        <a:pt x="494" y="299"/>
                        <a:pt x="494" y="299"/>
                        <a:pt x="494" y="299"/>
                      </a:cubicBezTo>
                      <a:cubicBezTo>
                        <a:pt x="494" y="297"/>
                        <a:pt x="493" y="295"/>
                        <a:pt x="491" y="295"/>
                      </a:cubicBezTo>
                      <a:cubicBezTo>
                        <a:pt x="487" y="293"/>
                        <a:pt x="482" y="297"/>
                        <a:pt x="479" y="295"/>
                      </a:cubicBezTo>
                      <a:cubicBezTo>
                        <a:pt x="476" y="293"/>
                        <a:pt x="482" y="285"/>
                        <a:pt x="478" y="282"/>
                      </a:cubicBezTo>
                      <a:cubicBezTo>
                        <a:pt x="470" y="276"/>
                        <a:pt x="467" y="283"/>
                        <a:pt x="461" y="288"/>
                      </a:cubicBezTo>
                      <a:cubicBezTo>
                        <a:pt x="457" y="291"/>
                        <a:pt x="451" y="292"/>
                        <a:pt x="447" y="296"/>
                      </a:cubicBezTo>
                      <a:cubicBezTo>
                        <a:pt x="446" y="297"/>
                        <a:pt x="447" y="300"/>
                        <a:pt x="448" y="300"/>
                      </a:cubicBezTo>
                      <a:close/>
                      <a:moveTo>
                        <a:pt x="391" y="329"/>
                      </a:moveTo>
                      <a:cubicBezTo>
                        <a:pt x="391" y="329"/>
                        <a:pt x="391" y="329"/>
                        <a:pt x="391" y="329"/>
                      </a:cubicBezTo>
                      <a:cubicBezTo>
                        <a:pt x="387" y="332"/>
                        <a:pt x="395" y="337"/>
                        <a:pt x="397" y="337"/>
                      </a:cubicBezTo>
                      <a:cubicBezTo>
                        <a:pt x="399" y="337"/>
                        <a:pt x="411" y="329"/>
                        <a:pt x="411" y="326"/>
                      </a:cubicBezTo>
                      <a:cubicBezTo>
                        <a:pt x="410" y="322"/>
                        <a:pt x="405" y="321"/>
                        <a:pt x="402" y="321"/>
                      </a:cubicBezTo>
                      <a:cubicBezTo>
                        <a:pt x="398" y="322"/>
                        <a:pt x="394" y="326"/>
                        <a:pt x="391" y="329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Freeform 146">
                  <a:extLst>
                    <a:ext uri="{FF2B5EF4-FFF2-40B4-BE49-F238E27FC236}">
                      <a16:creationId xmlns:a16="http://schemas.microsoft.com/office/drawing/2014/main" id="{5EACF99C-EE2A-72E4-1009-9B9E415151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63805" y="5372532"/>
                  <a:ext cx="1219525" cy="1100777"/>
                </a:xfrm>
                <a:custGeom>
                  <a:avLst/>
                  <a:gdLst>
                    <a:gd name="T0" fmla="*/ 263 w 408"/>
                    <a:gd name="T1" fmla="*/ 27 h 380"/>
                    <a:gd name="T2" fmla="*/ 184 w 408"/>
                    <a:gd name="T3" fmla="*/ 62 h 380"/>
                    <a:gd name="T4" fmla="*/ 187 w 408"/>
                    <a:gd name="T5" fmla="*/ 95 h 380"/>
                    <a:gd name="T6" fmla="*/ 179 w 408"/>
                    <a:gd name="T7" fmla="*/ 109 h 380"/>
                    <a:gd name="T8" fmla="*/ 168 w 408"/>
                    <a:gd name="T9" fmla="*/ 118 h 380"/>
                    <a:gd name="T10" fmla="*/ 128 w 408"/>
                    <a:gd name="T11" fmla="*/ 89 h 380"/>
                    <a:gd name="T12" fmla="*/ 141 w 408"/>
                    <a:gd name="T13" fmla="*/ 145 h 380"/>
                    <a:gd name="T14" fmla="*/ 138 w 408"/>
                    <a:gd name="T15" fmla="*/ 166 h 380"/>
                    <a:gd name="T16" fmla="*/ 152 w 408"/>
                    <a:gd name="T17" fmla="*/ 191 h 380"/>
                    <a:gd name="T18" fmla="*/ 154 w 408"/>
                    <a:gd name="T19" fmla="*/ 172 h 380"/>
                    <a:gd name="T20" fmla="*/ 214 w 408"/>
                    <a:gd name="T21" fmla="*/ 210 h 380"/>
                    <a:gd name="T22" fmla="*/ 187 w 408"/>
                    <a:gd name="T23" fmla="*/ 202 h 380"/>
                    <a:gd name="T24" fmla="*/ 199 w 408"/>
                    <a:gd name="T25" fmla="*/ 234 h 380"/>
                    <a:gd name="T26" fmla="*/ 164 w 408"/>
                    <a:gd name="T27" fmla="*/ 233 h 380"/>
                    <a:gd name="T28" fmla="*/ 133 w 408"/>
                    <a:gd name="T29" fmla="*/ 212 h 380"/>
                    <a:gd name="T30" fmla="*/ 67 w 408"/>
                    <a:gd name="T31" fmla="*/ 211 h 380"/>
                    <a:gd name="T32" fmla="*/ 71 w 408"/>
                    <a:gd name="T33" fmla="*/ 194 h 380"/>
                    <a:gd name="T34" fmla="*/ 29 w 408"/>
                    <a:gd name="T35" fmla="*/ 157 h 380"/>
                    <a:gd name="T36" fmla="*/ 89 w 408"/>
                    <a:gd name="T37" fmla="*/ 68 h 380"/>
                    <a:gd name="T38" fmla="*/ 195 w 408"/>
                    <a:gd name="T39" fmla="*/ 33 h 380"/>
                    <a:gd name="T40" fmla="*/ 184 w 408"/>
                    <a:gd name="T41" fmla="*/ 157 h 380"/>
                    <a:gd name="T42" fmla="*/ 353 w 408"/>
                    <a:gd name="T43" fmla="*/ 252 h 380"/>
                    <a:gd name="T44" fmla="*/ 393 w 408"/>
                    <a:gd name="T45" fmla="*/ 297 h 380"/>
                    <a:gd name="T46" fmla="*/ 373 w 408"/>
                    <a:gd name="T47" fmla="*/ 331 h 380"/>
                    <a:gd name="T48" fmla="*/ 370 w 408"/>
                    <a:gd name="T49" fmla="*/ 333 h 380"/>
                    <a:gd name="T50" fmla="*/ 174 w 408"/>
                    <a:gd name="T51" fmla="*/ 162 h 380"/>
                    <a:gd name="T52" fmla="*/ 262 w 408"/>
                    <a:gd name="T53" fmla="*/ 176 h 380"/>
                    <a:gd name="T54" fmla="*/ 205 w 408"/>
                    <a:gd name="T55" fmla="*/ 72 h 380"/>
                    <a:gd name="T56" fmla="*/ 233 w 408"/>
                    <a:gd name="T57" fmla="*/ 105 h 380"/>
                    <a:gd name="T58" fmla="*/ 281 w 408"/>
                    <a:gd name="T59" fmla="*/ 146 h 380"/>
                    <a:gd name="T60" fmla="*/ 277 w 408"/>
                    <a:gd name="T61" fmla="*/ 131 h 380"/>
                    <a:gd name="T62" fmla="*/ 288 w 408"/>
                    <a:gd name="T63" fmla="*/ 180 h 380"/>
                    <a:gd name="T64" fmla="*/ 288 w 408"/>
                    <a:gd name="T65" fmla="*/ 190 h 380"/>
                    <a:gd name="T66" fmla="*/ 315 w 408"/>
                    <a:gd name="T67" fmla="*/ 213 h 380"/>
                    <a:gd name="T68" fmla="*/ 279 w 408"/>
                    <a:gd name="T69" fmla="*/ 292 h 380"/>
                    <a:gd name="T70" fmla="*/ 239 w 408"/>
                    <a:gd name="T71" fmla="*/ 288 h 380"/>
                    <a:gd name="T72" fmla="*/ 255 w 408"/>
                    <a:gd name="T73" fmla="*/ 287 h 380"/>
                    <a:gd name="T74" fmla="*/ 274 w 408"/>
                    <a:gd name="T75" fmla="*/ 259 h 380"/>
                    <a:gd name="T76" fmla="*/ 267 w 408"/>
                    <a:gd name="T77" fmla="*/ 256 h 380"/>
                    <a:gd name="T78" fmla="*/ 244 w 408"/>
                    <a:gd name="T79" fmla="*/ 271 h 380"/>
                    <a:gd name="T80" fmla="*/ 219 w 408"/>
                    <a:gd name="T81" fmla="*/ 239 h 380"/>
                    <a:gd name="T82" fmla="*/ 245 w 408"/>
                    <a:gd name="T83" fmla="*/ 240 h 380"/>
                    <a:gd name="T84" fmla="*/ 270 w 408"/>
                    <a:gd name="T85" fmla="*/ 236 h 380"/>
                    <a:gd name="T86" fmla="*/ 245 w 408"/>
                    <a:gd name="T87" fmla="*/ 222 h 380"/>
                    <a:gd name="T88" fmla="*/ 221 w 408"/>
                    <a:gd name="T89" fmla="*/ 357 h 380"/>
                    <a:gd name="T90" fmla="*/ 282 w 408"/>
                    <a:gd name="T91" fmla="*/ 356 h 380"/>
                    <a:gd name="T92" fmla="*/ 335 w 408"/>
                    <a:gd name="T93" fmla="*/ 353 h 380"/>
                    <a:gd name="T94" fmla="*/ 260 w 408"/>
                    <a:gd name="T95" fmla="*/ 372 h 380"/>
                    <a:gd name="T96" fmla="*/ 172 w 408"/>
                    <a:gd name="T97" fmla="*/ 319 h 380"/>
                    <a:gd name="T98" fmla="*/ 87 w 408"/>
                    <a:gd name="T99" fmla="*/ 238 h 380"/>
                    <a:gd name="T100" fmla="*/ 107 w 408"/>
                    <a:gd name="T101" fmla="*/ 292 h 380"/>
                    <a:gd name="T102" fmla="*/ 138 w 408"/>
                    <a:gd name="T103" fmla="*/ 298 h 380"/>
                    <a:gd name="T104" fmla="*/ 163 w 408"/>
                    <a:gd name="T105" fmla="*/ 298 h 380"/>
                    <a:gd name="T106" fmla="*/ 174 w 408"/>
                    <a:gd name="T107" fmla="*/ 293 h 380"/>
                    <a:gd name="T108" fmla="*/ 169 w 408"/>
                    <a:gd name="T109" fmla="*/ 263 h 380"/>
                    <a:gd name="T110" fmla="*/ 178 w 408"/>
                    <a:gd name="T111" fmla="*/ 247 h 380"/>
                    <a:gd name="T112" fmla="*/ 115 w 408"/>
                    <a:gd name="T113" fmla="*/ 223 h 380"/>
                    <a:gd name="T114" fmla="*/ 66 w 408"/>
                    <a:gd name="T115" fmla="*/ 265 h 380"/>
                    <a:gd name="T116" fmla="*/ 65 w 408"/>
                    <a:gd name="T117" fmla="*/ 242 h 380"/>
                    <a:gd name="T118" fmla="*/ 11 w 408"/>
                    <a:gd name="T119" fmla="*/ 161 h 380"/>
                    <a:gd name="T120" fmla="*/ 11 w 408"/>
                    <a:gd name="T121" fmla="*/ 157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08" h="380">
                      <a:moveTo>
                        <a:pt x="222" y="32"/>
                      </a:moveTo>
                      <a:cubicBezTo>
                        <a:pt x="227" y="30"/>
                        <a:pt x="227" y="30"/>
                        <a:pt x="227" y="30"/>
                      </a:cubicBezTo>
                      <a:cubicBezTo>
                        <a:pt x="227" y="30"/>
                        <a:pt x="233" y="28"/>
                        <a:pt x="234" y="28"/>
                      </a:cubicBezTo>
                      <a:cubicBezTo>
                        <a:pt x="235" y="28"/>
                        <a:pt x="240" y="27"/>
                        <a:pt x="241" y="26"/>
                      </a:cubicBezTo>
                      <a:cubicBezTo>
                        <a:pt x="242" y="26"/>
                        <a:pt x="245" y="24"/>
                        <a:pt x="246" y="23"/>
                      </a:cubicBezTo>
                      <a:cubicBezTo>
                        <a:pt x="247" y="23"/>
                        <a:pt x="249" y="23"/>
                        <a:pt x="251" y="21"/>
                      </a:cubicBezTo>
                      <a:cubicBezTo>
                        <a:pt x="252" y="20"/>
                        <a:pt x="253" y="17"/>
                        <a:pt x="253" y="16"/>
                      </a:cubicBezTo>
                      <a:cubicBezTo>
                        <a:pt x="253" y="15"/>
                        <a:pt x="252" y="15"/>
                        <a:pt x="251" y="12"/>
                      </a:cubicBezTo>
                      <a:cubicBezTo>
                        <a:pt x="249" y="9"/>
                        <a:pt x="247" y="7"/>
                        <a:pt x="247" y="6"/>
                      </a:cubicBezTo>
                      <a:cubicBezTo>
                        <a:pt x="246" y="4"/>
                        <a:pt x="246" y="2"/>
                        <a:pt x="247" y="2"/>
                      </a:cubicBezTo>
                      <a:cubicBezTo>
                        <a:pt x="248" y="1"/>
                        <a:pt x="251" y="0"/>
                        <a:pt x="253" y="0"/>
                      </a:cubicBezTo>
                      <a:cubicBezTo>
                        <a:pt x="255" y="1"/>
                        <a:pt x="260" y="2"/>
                        <a:pt x="261" y="2"/>
                      </a:cubicBezTo>
                      <a:cubicBezTo>
                        <a:pt x="262" y="2"/>
                        <a:pt x="267" y="5"/>
                        <a:pt x="267" y="5"/>
                      </a:cubicBezTo>
                      <a:cubicBezTo>
                        <a:pt x="267" y="5"/>
                        <a:pt x="269" y="10"/>
                        <a:pt x="269" y="11"/>
                      </a:cubicBezTo>
                      <a:cubicBezTo>
                        <a:pt x="269" y="12"/>
                        <a:pt x="274" y="18"/>
                        <a:pt x="272" y="18"/>
                      </a:cubicBezTo>
                      <a:cubicBezTo>
                        <a:pt x="271" y="18"/>
                        <a:pt x="267" y="19"/>
                        <a:pt x="267" y="19"/>
                      </a:cubicBezTo>
                      <a:cubicBezTo>
                        <a:pt x="265" y="22"/>
                        <a:pt x="265" y="22"/>
                        <a:pt x="265" y="22"/>
                      </a:cubicBezTo>
                      <a:cubicBezTo>
                        <a:pt x="265" y="22"/>
                        <a:pt x="263" y="26"/>
                        <a:pt x="263" y="27"/>
                      </a:cubicBezTo>
                      <a:cubicBezTo>
                        <a:pt x="263" y="28"/>
                        <a:pt x="262" y="33"/>
                        <a:pt x="262" y="33"/>
                      </a:cubicBezTo>
                      <a:cubicBezTo>
                        <a:pt x="267" y="44"/>
                        <a:pt x="267" y="44"/>
                        <a:pt x="267" y="44"/>
                      </a:cubicBezTo>
                      <a:cubicBezTo>
                        <a:pt x="262" y="51"/>
                        <a:pt x="262" y="51"/>
                        <a:pt x="262" y="51"/>
                      </a:cubicBezTo>
                      <a:cubicBezTo>
                        <a:pt x="258" y="55"/>
                        <a:pt x="258" y="55"/>
                        <a:pt x="258" y="55"/>
                      </a:cubicBezTo>
                      <a:cubicBezTo>
                        <a:pt x="258" y="55"/>
                        <a:pt x="252" y="55"/>
                        <a:pt x="252" y="54"/>
                      </a:cubicBezTo>
                      <a:cubicBezTo>
                        <a:pt x="252" y="53"/>
                        <a:pt x="248" y="51"/>
                        <a:pt x="248" y="51"/>
                      </a:cubicBezTo>
                      <a:cubicBezTo>
                        <a:pt x="248" y="51"/>
                        <a:pt x="242" y="52"/>
                        <a:pt x="241" y="53"/>
                      </a:cubicBezTo>
                      <a:cubicBezTo>
                        <a:pt x="240" y="53"/>
                        <a:pt x="226" y="54"/>
                        <a:pt x="226" y="54"/>
                      </a:cubicBezTo>
                      <a:cubicBezTo>
                        <a:pt x="226" y="54"/>
                        <a:pt x="223" y="53"/>
                        <a:pt x="222" y="53"/>
                      </a:cubicBezTo>
                      <a:cubicBezTo>
                        <a:pt x="221" y="53"/>
                        <a:pt x="216" y="53"/>
                        <a:pt x="216" y="53"/>
                      </a:cubicBezTo>
                      <a:cubicBezTo>
                        <a:pt x="215" y="49"/>
                        <a:pt x="215" y="49"/>
                        <a:pt x="215" y="49"/>
                      </a:cubicBezTo>
                      <a:cubicBezTo>
                        <a:pt x="211" y="50"/>
                        <a:pt x="211" y="50"/>
                        <a:pt x="211" y="50"/>
                      </a:cubicBezTo>
                      <a:cubicBezTo>
                        <a:pt x="210" y="54"/>
                        <a:pt x="210" y="54"/>
                        <a:pt x="210" y="54"/>
                      </a:cubicBezTo>
                      <a:cubicBezTo>
                        <a:pt x="205" y="57"/>
                        <a:pt x="205" y="57"/>
                        <a:pt x="205" y="57"/>
                      </a:cubicBezTo>
                      <a:cubicBezTo>
                        <a:pt x="200" y="60"/>
                        <a:pt x="200" y="60"/>
                        <a:pt x="200" y="60"/>
                      </a:cubicBezTo>
                      <a:cubicBezTo>
                        <a:pt x="190" y="60"/>
                        <a:pt x="190" y="60"/>
                        <a:pt x="190" y="60"/>
                      </a:cubicBezTo>
                      <a:cubicBezTo>
                        <a:pt x="184" y="60"/>
                        <a:pt x="184" y="60"/>
                        <a:pt x="184" y="60"/>
                      </a:cubicBezTo>
                      <a:cubicBezTo>
                        <a:pt x="184" y="62"/>
                        <a:pt x="184" y="62"/>
                        <a:pt x="184" y="62"/>
                      </a:cubicBezTo>
                      <a:cubicBezTo>
                        <a:pt x="181" y="68"/>
                        <a:pt x="181" y="68"/>
                        <a:pt x="181" y="68"/>
                      </a:cubicBezTo>
                      <a:cubicBezTo>
                        <a:pt x="177" y="71"/>
                        <a:pt x="177" y="71"/>
                        <a:pt x="177" y="71"/>
                      </a:cubicBezTo>
                      <a:cubicBezTo>
                        <a:pt x="177" y="71"/>
                        <a:pt x="171" y="73"/>
                        <a:pt x="170" y="74"/>
                      </a:cubicBezTo>
                      <a:cubicBezTo>
                        <a:pt x="170" y="74"/>
                        <a:pt x="166" y="73"/>
                        <a:pt x="166" y="73"/>
                      </a:cubicBezTo>
                      <a:cubicBezTo>
                        <a:pt x="161" y="76"/>
                        <a:pt x="161" y="76"/>
                        <a:pt x="161" y="76"/>
                      </a:cubicBezTo>
                      <a:cubicBezTo>
                        <a:pt x="160" y="79"/>
                        <a:pt x="160" y="79"/>
                        <a:pt x="160" y="79"/>
                      </a:cubicBezTo>
                      <a:cubicBezTo>
                        <a:pt x="162" y="81"/>
                        <a:pt x="162" y="81"/>
                        <a:pt x="162" y="81"/>
                      </a:cubicBezTo>
                      <a:cubicBezTo>
                        <a:pt x="166" y="83"/>
                        <a:pt x="166" y="83"/>
                        <a:pt x="166" y="83"/>
                      </a:cubicBezTo>
                      <a:cubicBezTo>
                        <a:pt x="166" y="83"/>
                        <a:pt x="169" y="84"/>
                        <a:pt x="169" y="85"/>
                      </a:cubicBezTo>
                      <a:cubicBezTo>
                        <a:pt x="169" y="85"/>
                        <a:pt x="168" y="87"/>
                        <a:pt x="168" y="87"/>
                      </a:cubicBezTo>
                      <a:cubicBezTo>
                        <a:pt x="168" y="92"/>
                        <a:pt x="168" y="92"/>
                        <a:pt x="168" y="92"/>
                      </a:cubicBezTo>
                      <a:cubicBezTo>
                        <a:pt x="168" y="92"/>
                        <a:pt x="171" y="93"/>
                        <a:pt x="172" y="93"/>
                      </a:cubicBezTo>
                      <a:cubicBezTo>
                        <a:pt x="172" y="93"/>
                        <a:pt x="175" y="91"/>
                        <a:pt x="175" y="91"/>
                      </a:cubicBezTo>
                      <a:cubicBezTo>
                        <a:pt x="175" y="90"/>
                        <a:pt x="176" y="89"/>
                        <a:pt x="176" y="89"/>
                      </a:cubicBezTo>
                      <a:cubicBezTo>
                        <a:pt x="178" y="91"/>
                        <a:pt x="178" y="91"/>
                        <a:pt x="178" y="91"/>
                      </a:cubicBezTo>
                      <a:cubicBezTo>
                        <a:pt x="178" y="91"/>
                        <a:pt x="179" y="93"/>
                        <a:pt x="180" y="93"/>
                      </a:cubicBezTo>
                      <a:cubicBezTo>
                        <a:pt x="180" y="93"/>
                        <a:pt x="183" y="93"/>
                        <a:pt x="183" y="93"/>
                      </a:cubicBezTo>
                      <a:cubicBezTo>
                        <a:pt x="187" y="95"/>
                        <a:pt x="187" y="95"/>
                        <a:pt x="187" y="95"/>
                      </a:cubicBezTo>
                      <a:cubicBezTo>
                        <a:pt x="192" y="99"/>
                        <a:pt x="192" y="99"/>
                        <a:pt x="192" y="99"/>
                      </a:cubicBezTo>
                      <a:cubicBezTo>
                        <a:pt x="192" y="99"/>
                        <a:pt x="196" y="101"/>
                        <a:pt x="195" y="102"/>
                      </a:cubicBezTo>
                      <a:cubicBezTo>
                        <a:pt x="193" y="103"/>
                        <a:pt x="191" y="104"/>
                        <a:pt x="190" y="104"/>
                      </a:cubicBezTo>
                      <a:cubicBezTo>
                        <a:pt x="190" y="104"/>
                        <a:pt x="188" y="103"/>
                        <a:pt x="188" y="102"/>
                      </a:cubicBezTo>
                      <a:cubicBezTo>
                        <a:pt x="188" y="100"/>
                        <a:pt x="187" y="99"/>
                        <a:pt x="186" y="99"/>
                      </a:cubicBezTo>
                      <a:cubicBezTo>
                        <a:pt x="185" y="99"/>
                        <a:pt x="183" y="97"/>
                        <a:pt x="183" y="97"/>
                      </a:cubicBezTo>
                      <a:cubicBezTo>
                        <a:pt x="182" y="97"/>
                        <a:pt x="180" y="97"/>
                        <a:pt x="179" y="98"/>
                      </a:cubicBezTo>
                      <a:cubicBezTo>
                        <a:pt x="178" y="98"/>
                        <a:pt x="176" y="98"/>
                        <a:pt x="176" y="97"/>
                      </a:cubicBezTo>
                      <a:cubicBezTo>
                        <a:pt x="175" y="97"/>
                        <a:pt x="174" y="94"/>
                        <a:pt x="174" y="94"/>
                      </a:cubicBezTo>
                      <a:cubicBezTo>
                        <a:pt x="169" y="93"/>
                        <a:pt x="169" y="93"/>
                        <a:pt x="169" y="93"/>
                      </a:cubicBezTo>
                      <a:cubicBezTo>
                        <a:pt x="169" y="93"/>
                        <a:pt x="168" y="94"/>
                        <a:pt x="168" y="95"/>
                      </a:cubicBezTo>
                      <a:cubicBezTo>
                        <a:pt x="168" y="95"/>
                        <a:pt x="166" y="97"/>
                        <a:pt x="166" y="97"/>
                      </a:cubicBezTo>
                      <a:cubicBezTo>
                        <a:pt x="165" y="98"/>
                        <a:pt x="165" y="98"/>
                        <a:pt x="165" y="98"/>
                      </a:cubicBezTo>
                      <a:cubicBezTo>
                        <a:pt x="165" y="100"/>
                        <a:pt x="165" y="100"/>
                        <a:pt x="165" y="100"/>
                      </a:cubicBezTo>
                      <a:cubicBezTo>
                        <a:pt x="167" y="102"/>
                        <a:pt x="167" y="102"/>
                        <a:pt x="167" y="102"/>
                      </a:cubicBezTo>
                      <a:cubicBezTo>
                        <a:pt x="171" y="105"/>
                        <a:pt x="171" y="105"/>
                        <a:pt x="171" y="105"/>
                      </a:cubicBezTo>
                      <a:cubicBezTo>
                        <a:pt x="171" y="105"/>
                        <a:pt x="176" y="106"/>
                        <a:pt x="176" y="106"/>
                      </a:cubicBezTo>
                      <a:cubicBezTo>
                        <a:pt x="177" y="106"/>
                        <a:pt x="179" y="109"/>
                        <a:pt x="179" y="109"/>
                      </a:cubicBezTo>
                      <a:cubicBezTo>
                        <a:pt x="179" y="112"/>
                        <a:pt x="179" y="112"/>
                        <a:pt x="179" y="112"/>
                      </a:cubicBezTo>
                      <a:cubicBezTo>
                        <a:pt x="178" y="115"/>
                        <a:pt x="178" y="115"/>
                        <a:pt x="178" y="115"/>
                      </a:cubicBezTo>
                      <a:cubicBezTo>
                        <a:pt x="178" y="115"/>
                        <a:pt x="178" y="117"/>
                        <a:pt x="176" y="116"/>
                      </a:cubicBezTo>
                      <a:cubicBezTo>
                        <a:pt x="174" y="115"/>
                        <a:pt x="173" y="114"/>
                        <a:pt x="173" y="114"/>
                      </a:cubicBezTo>
                      <a:cubicBezTo>
                        <a:pt x="170" y="113"/>
                        <a:pt x="170" y="113"/>
                        <a:pt x="170" y="113"/>
                      </a:cubicBezTo>
                      <a:cubicBezTo>
                        <a:pt x="169" y="109"/>
                        <a:pt x="169" y="109"/>
                        <a:pt x="169" y="109"/>
                      </a:cubicBezTo>
                      <a:cubicBezTo>
                        <a:pt x="169" y="109"/>
                        <a:pt x="167" y="107"/>
                        <a:pt x="167" y="107"/>
                      </a:cubicBezTo>
                      <a:cubicBezTo>
                        <a:pt x="166" y="107"/>
                        <a:pt x="161" y="104"/>
                        <a:pt x="161" y="104"/>
                      </a:cubicBezTo>
                      <a:cubicBezTo>
                        <a:pt x="155" y="104"/>
                        <a:pt x="155" y="104"/>
                        <a:pt x="155" y="104"/>
                      </a:cubicBezTo>
                      <a:cubicBezTo>
                        <a:pt x="151" y="104"/>
                        <a:pt x="151" y="104"/>
                        <a:pt x="151" y="104"/>
                      </a:cubicBezTo>
                      <a:cubicBezTo>
                        <a:pt x="150" y="107"/>
                        <a:pt x="150" y="107"/>
                        <a:pt x="150" y="107"/>
                      </a:cubicBezTo>
                      <a:cubicBezTo>
                        <a:pt x="150" y="107"/>
                        <a:pt x="150" y="109"/>
                        <a:pt x="151" y="109"/>
                      </a:cubicBezTo>
                      <a:cubicBezTo>
                        <a:pt x="151" y="110"/>
                        <a:pt x="154" y="112"/>
                        <a:pt x="154" y="112"/>
                      </a:cubicBezTo>
                      <a:cubicBezTo>
                        <a:pt x="154" y="112"/>
                        <a:pt x="156" y="112"/>
                        <a:pt x="156" y="113"/>
                      </a:cubicBezTo>
                      <a:cubicBezTo>
                        <a:pt x="157" y="114"/>
                        <a:pt x="159" y="116"/>
                        <a:pt x="159" y="116"/>
                      </a:cubicBezTo>
                      <a:cubicBezTo>
                        <a:pt x="159" y="116"/>
                        <a:pt x="160" y="116"/>
                        <a:pt x="161" y="116"/>
                      </a:cubicBezTo>
                      <a:cubicBezTo>
                        <a:pt x="163" y="116"/>
                        <a:pt x="165" y="117"/>
                        <a:pt x="165" y="117"/>
                      </a:cubicBezTo>
                      <a:cubicBezTo>
                        <a:pt x="168" y="118"/>
                        <a:pt x="168" y="118"/>
                        <a:pt x="168" y="118"/>
                      </a:cubicBezTo>
                      <a:cubicBezTo>
                        <a:pt x="169" y="119"/>
                        <a:pt x="169" y="119"/>
                        <a:pt x="169" y="119"/>
                      </a:cubicBezTo>
                      <a:cubicBezTo>
                        <a:pt x="169" y="119"/>
                        <a:pt x="166" y="120"/>
                        <a:pt x="165" y="120"/>
                      </a:cubicBezTo>
                      <a:cubicBezTo>
                        <a:pt x="164" y="121"/>
                        <a:pt x="161" y="121"/>
                        <a:pt x="161" y="121"/>
                      </a:cubicBezTo>
                      <a:cubicBezTo>
                        <a:pt x="161" y="121"/>
                        <a:pt x="159" y="119"/>
                        <a:pt x="158" y="119"/>
                      </a:cubicBezTo>
                      <a:cubicBezTo>
                        <a:pt x="158" y="119"/>
                        <a:pt x="155" y="120"/>
                        <a:pt x="155" y="120"/>
                      </a:cubicBezTo>
                      <a:cubicBezTo>
                        <a:pt x="155" y="120"/>
                        <a:pt x="153" y="122"/>
                        <a:pt x="152" y="120"/>
                      </a:cubicBezTo>
                      <a:cubicBezTo>
                        <a:pt x="151" y="118"/>
                        <a:pt x="150" y="116"/>
                        <a:pt x="150" y="116"/>
                      </a:cubicBezTo>
                      <a:cubicBezTo>
                        <a:pt x="150" y="114"/>
                        <a:pt x="150" y="114"/>
                        <a:pt x="150" y="114"/>
                      </a:cubicBezTo>
                      <a:cubicBezTo>
                        <a:pt x="150" y="111"/>
                        <a:pt x="150" y="111"/>
                        <a:pt x="150" y="111"/>
                      </a:cubicBezTo>
                      <a:cubicBezTo>
                        <a:pt x="149" y="108"/>
                        <a:pt x="149" y="108"/>
                        <a:pt x="149" y="108"/>
                      </a:cubicBezTo>
                      <a:cubicBezTo>
                        <a:pt x="145" y="106"/>
                        <a:pt x="145" y="106"/>
                        <a:pt x="145" y="106"/>
                      </a:cubicBezTo>
                      <a:cubicBezTo>
                        <a:pt x="140" y="106"/>
                        <a:pt x="140" y="106"/>
                        <a:pt x="140" y="106"/>
                      </a:cubicBezTo>
                      <a:cubicBezTo>
                        <a:pt x="135" y="103"/>
                        <a:pt x="135" y="103"/>
                        <a:pt x="135" y="103"/>
                      </a:cubicBezTo>
                      <a:cubicBezTo>
                        <a:pt x="129" y="101"/>
                        <a:pt x="129" y="101"/>
                        <a:pt x="129" y="101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31" y="94"/>
                        <a:pt x="131" y="94"/>
                        <a:pt x="131" y="94"/>
                      </a:cubicBezTo>
                      <a:cubicBezTo>
                        <a:pt x="130" y="91"/>
                        <a:pt x="130" y="91"/>
                        <a:pt x="130" y="91"/>
                      </a:cubicBezTo>
                      <a:cubicBezTo>
                        <a:pt x="128" y="89"/>
                        <a:pt x="128" y="89"/>
                        <a:pt x="128" y="89"/>
                      </a:cubicBezTo>
                      <a:cubicBezTo>
                        <a:pt x="123" y="92"/>
                        <a:pt x="123" y="92"/>
                        <a:pt x="123" y="92"/>
                      </a:cubicBezTo>
                      <a:cubicBezTo>
                        <a:pt x="123" y="95"/>
                        <a:pt x="123" y="95"/>
                        <a:pt x="123" y="95"/>
                      </a:cubicBezTo>
                      <a:cubicBezTo>
                        <a:pt x="118" y="97"/>
                        <a:pt x="118" y="97"/>
                        <a:pt x="118" y="97"/>
                      </a:cubicBezTo>
                      <a:cubicBezTo>
                        <a:pt x="116" y="101"/>
                        <a:pt x="116" y="101"/>
                        <a:pt x="116" y="101"/>
                      </a:cubicBezTo>
                      <a:cubicBezTo>
                        <a:pt x="119" y="104"/>
                        <a:pt x="119" y="104"/>
                        <a:pt x="119" y="104"/>
                      </a:cubicBezTo>
                      <a:cubicBezTo>
                        <a:pt x="119" y="109"/>
                        <a:pt x="119" y="109"/>
                        <a:pt x="119" y="109"/>
                      </a:cubicBezTo>
                      <a:cubicBezTo>
                        <a:pt x="119" y="109"/>
                        <a:pt x="118" y="114"/>
                        <a:pt x="119" y="115"/>
                      </a:cubicBezTo>
                      <a:cubicBezTo>
                        <a:pt x="119" y="115"/>
                        <a:pt x="118" y="118"/>
                        <a:pt x="118" y="120"/>
                      </a:cubicBezTo>
                      <a:cubicBezTo>
                        <a:pt x="119" y="121"/>
                        <a:pt x="119" y="122"/>
                        <a:pt x="121" y="123"/>
                      </a:cubicBezTo>
                      <a:cubicBezTo>
                        <a:pt x="122" y="124"/>
                        <a:pt x="122" y="124"/>
                        <a:pt x="124" y="125"/>
                      </a:cubicBezTo>
                      <a:cubicBezTo>
                        <a:pt x="126" y="126"/>
                        <a:pt x="127" y="127"/>
                        <a:pt x="127" y="127"/>
                      </a:cubicBezTo>
                      <a:cubicBezTo>
                        <a:pt x="129" y="131"/>
                        <a:pt x="129" y="131"/>
                        <a:pt x="129" y="131"/>
                      </a:cubicBezTo>
                      <a:cubicBezTo>
                        <a:pt x="129" y="131"/>
                        <a:pt x="130" y="132"/>
                        <a:pt x="131" y="132"/>
                      </a:cubicBezTo>
                      <a:cubicBezTo>
                        <a:pt x="132" y="133"/>
                        <a:pt x="135" y="134"/>
                        <a:pt x="135" y="135"/>
                      </a:cubicBezTo>
                      <a:cubicBezTo>
                        <a:pt x="135" y="137"/>
                        <a:pt x="136" y="139"/>
                        <a:pt x="136" y="139"/>
                      </a:cubicBezTo>
                      <a:cubicBezTo>
                        <a:pt x="136" y="139"/>
                        <a:pt x="137" y="141"/>
                        <a:pt x="137" y="141"/>
                      </a:cubicBezTo>
                      <a:cubicBezTo>
                        <a:pt x="138" y="142"/>
                        <a:pt x="139" y="141"/>
                        <a:pt x="139" y="142"/>
                      </a:cubicBezTo>
                      <a:cubicBezTo>
                        <a:pt x="140" y="143"/>
                        <a:pt x="139" y="144"/>
                        <a:pt x="141" y="145"/>
                      </a:cubicBezTo>
                      <a:cubicBezTo>
                        <a:pt x="142" y="147"/>
                        <a:pt x="144" y="148"/>
                        <a:pt x="144" y="148"/>
                      </a:cubicBezTo>
                      <a:cubicBezTo>
                        <a:pt x="145" y="148"/>
                        <a:pt x="147" y="149"/>
                        <a:pt x="147" y="149"/>
                      </a:cubicBezTo>
                      <a:cubicBezTo>
                        <a:pt x="153" y="153"/>
                        <a:pt x="153" y="153"/>
                        <a:pt x="153" y="153"/>
                      </a:cubicBezTo>
                      <a:cubicBezTo>
                        <a:pt x="157" y="158"/>
                        <a:pt x="157" y="158"/>
                        <a:pt x="157" y="158"/>
                      </a:cubicBezTo>
                      <a:cubicBezTo>
                        <a:pt x="160" y="161"/>
                        <a:pt x="160" y="161"/>
                        <a:pt x="160" y="161"/>
                      </a:cubicBezTo>
                      <a:cubicBezTo>
                        <a:pt x="159" y="165"/>
                        <a:pt x="159" y="165"/>
                        <a:pt x="159" y="165"/>
                      </a:cubicBezTo>
                      <a:cubicBezTo>
                        <a:pt x="158" y="167"/>
                        <a:pt x="158" y="167"/>
                        <a:pt x="158" y="167"/>
                      </a:cubicBezTo>
                      <a:cubicBezTo>
                        <a:pt x="158" y="167"/>
                        <a:pt x="156" y="168"/>
                        <a:pt x="155" y="168"/>
                      </a:cubicBezTo>
                      <a:cubicBezTo>
                        <a:pt x="155" y="168"/>
                        <a:pt x="153" y="169"/>
                        <a:pt x="153" y="169"/>
                      </a:cubicBezTo>
                      <a:cubicBezTo>
                        <a:pt x="153" y="169"/>
                        <a:pt x="152" y="168"/>
                        <a:pt x="152" y="168"/>
                      </a:cubicBezTo>
                      <a:cubicBezTo>
                        <a:pt x="153" y="167"/>
                        <a:pt x="156" y="166"/>
                        <a:pt x="156" y="166"/>
                      </a:cubicBezTo>
                      <a:cubicBezTo>
                        <a:pt x="156" y="166"/>
                        <a:pt x="156" y="163"/>
                        <a:pt x="155" y="163"/>
                      </a:cubicBezTo>
                      <a:cubicBezTo>
                        <a:pt x="154" y="162"/>
                        <a:pt x="151" y="160"/>
                        <a:pt x="151" y="160"/>
                      </a:cubicBezTo>
                      <a:cubicBezTo>
                        <a:pt x="149" y="158"/>
                        <a:pt x="149" y="158"/>
                        <a:pt x="149" y="158"/>
                      </a:cubicBezTo>
                      <a:cubicBezTo>
                        <a:pt x="146" y="158"/>
                        <a:pt x="146" y="158"/>
                        <a:pt x="146" y="158"/>
                      </a:cubicBezTo>
                      <a:cubicBezTo>
                        <a:pt x="146" y="158"/>
                        <a:pt x="144" y="158"/>
                        <a:pt x="144" y="159"/>
                      </a:cubicBezTo>
                      <a:cubicBezTo>
                        <a:pt x="143" y="160"/>
                        <a:pt x="140" y="162"/>
                        <a:pt x="140" y="162"/>
                      </a:cubicBezTo>
                      <a:cubicBezTo>
                        <a:pt x="138" y="166"/>
                        <a:pt x="138" y="166"/>
                        <a:pt x="138" y="166"/>
                      </a:cubicBezTo>
                      <a:cubicBezTo>
                        <a:pt x="143" y="167"/>
                        <a:pt x="143" y="167"/>
                        <a:pt x="143" y="167"/>
                      </a:cubicBezTo>
                      <a:cubicBezTo>
                        <a:pt x="143" y="167"/>
                        <a:pt x="145" y="169"/>
                        <a:pt x="145" y="169"/>
                      </a:cubicBezTo>
                      <a:cubicBezTo>
                        <a:pt x="145" y="170"/>
                        <a:pt x="147" y="172"/>
                        <a:pt x="147" y="172"/>
                      </a:cubicBezTo>
                      <a:cubicBezTo>
                        <a:pt x="149" y="173"/>
                        <a:pt x="149" y="173"/>
                        <a:pt x="149" y="173"/>
                      </a:cubicBezTo>
                      <a:cubicBezTo>
                        <a:pt x="149" y="175"/>
                        <a:pt x="149" y="175"/>
                        <a:pt x="149" y="175"/>
                      </a:cubicBezTo>
                      <a:cubicBezTo>
                        <a:pt x="148" y="178"/>
                        <a:pt x="148" y="178"/>
                        <a:pt x="148" y="178"/>
                      </a:cubicBezTo>
                      <a:cubicBezTo>
                        <a:pt x="145" y="182"/>
                        <a:pt x="145" y="182"/>
                        <a:pt x="145" y="182"/>
                      </a:cubicBezTo>
                      <a:cubicBezTo>
                        <a:pt x="145" y="182"/>
                        <a:pt x="143" y="183"/>
                        <a:pt x="143" y="183"/>
                      </a:cubicBezTo>
                      <a:cubicBezTo>
                        <a:pt x="142" y="183"/>
                        <a:pt x="140" y="185"/>
                        <a:pt x="140" y="185"/>
                      </a:cubicBezTo>
                      <a:cubicBezTo>
                        <a:pt x="140" y="185"/>
                        <a:pt x="139" y="185"/>
                        <a:pt x="139" y="185"/>
                      </a:cubicBezTo>
                      <a:cubicBezTo>
                        <a:pt x="138" y="185"/>
                        <a:pt x="136" y="184"/>
                        <a:pt x="135" y="184"/>
                      </a:cubicBezTo>
                      <a:cubicBezTo>
                        <a:pt x="135" y="184"/>
                        <a:pt x="133" y="185"/>
                        <a:pt x="133" y="185"/>
                      </a:cubicBezTo>
                      <a:cubicBezTo>
                        <a:pt x="133" y="185"/>
                        <a:pt x="130" y="187"/>
                        <a:pt x="134" y="188"/>
                      </a:cubicBezTo>
                      <a:cubicBezTo>
                        <a:pt x="138" y="188"/>
                        <a:pt x="139" y="188"/>
                        <a:pt x="140" y="188"/>
                      </a:cubicBezTo>
                      <a:cubicBezTo>
                        <a:pt x="140" y="188"/>
                        <a:pt x="144" y="188"/>
                        <a:pt x="144" y="188"/>
                      </a:cubicBezTo>
                      <a:cubicBezTo>
                        <a:pt x="144" y="188"/>
                        <a:pt x="145" y="188"/>
                        <a:pt x="146" y="189"/>
                      </a:cubicBezTo>
                      <a:cubicBezTo>
                        <a:pt x="148" y="189"/>
                        <a:pt x="149" y="189"/>
                        <a:pt x="150" y="190"/>
                      </a:cubicBezTo>
                      <a:cubicBezTo>
                        <a:pt x="151" y="190"/>
                        <a:pt x="152" y="191"/>
                        <a:pt x="152" y="191"/>
                      </a:cubicBezTo>
                      <a:cubicBezTo>
                        <a:pt x="152" y="192"/>
                        <a:pt x="152" y="192"/>
                        <a:pt x="153" y="192"/>
                      </a:cubicBezTo>
                      <a:cubicBezTo>
                        <a:pt x="154" y="192"/>
                        <a:pt x="155" y="193"/>
                        <a:pt x="155" y="193"/>
                      </a:cubicBezTo>
                      <a:cubicBezTo>
                        <a:pt x="156" y="193"/>
                        <a:pt x="156" y="193"/>
                        <a:pt x="156" y="193"/>
                      </a:cubicBezTo>
                      <a:cubicBezTo>
                        <a:pt x="156" y="193"/>
                        <a:pt x="157" y="193"/>
                        <a:pt x="158" y="193"/>
                      </a:cubicBezTo>
                      <a:cubicBezTo>
                        <a:pt x="159" y="193"/>
                        <a:pt x="159" y="192"/>
                        <a:pt x="160" y="192"/>
                      </a:cubicBezTo>
                      <a:cubicBezTo>
                        <a:pt x="161" y="192"/>
                        <a:pt x="164" y="192"/>
                        <a:pt x="164" y="192"/>
                      </a:cubicBezTo>
                      <a:cubicBezTo>
                        <a:pt x="166" y="196"/>
                        <a:pt x="166" y="196"/>
                        <a:pt x="166" y="196"/>
                      </a:cubicBezTo>
                      <a:cubicBezTo>
                        <a:pt x="166" y="196"/>
                        <a:pt x="166" y="197"/>
                        <a:pt x="167" y="197"/>
                      </a:cubicBezTo>
                      <a:cubicBezTo>
                        <a:pt x="167" y="198"/>
                        <a:pt x="169" y="199"/>
                        <a:pt x="170" y="199"/>
                      </a:cubicBezTo>
                      <a:cubicBezTo>
                        <a:pt x="171" y="199"/>
                        <a:pt x="179" y="197"/>
                        <a:pt x="179" y="197"/>
                      </a:cubicBezTo>
                      <a:cubicBezTo>
                        <a:pt x="175" y="194"/>
                        <a:pt x="175" y="194"/>
                        <a:pt x="175" y="194"/>
                      </a:cubicBezTo>
                      <a:cubicBezTo>
                        <a:pt x="175" y="194"/>
                        <a:pt x="173" y="192"/>
                        <a:pt x="172" y="191"/>
                      </a:cubicBezTo>
                      <a:cubicBezTo>
                        <a:pt x="172" y="190"/>
                        <a:pt x="167" y="187"/>
                        <a:pt x="167" y="187"/>
                      </a:cubicBezTo>
                      <a:cubicBezTo>
                        <a:pt x="162" y="186"/>
                        <a:pt x="162" y="186"/>
                        <a:pt x="162" y="186"/>
                      </a:cubicBezTo>
                      <a:cubicBezTo>
                        <a:pt x="156" y="183"/>
                        <a:pt x="156" y="183"/>
                        <a:pt x="156" y="183"/>
                      </a:cubicBezTo>
                      <a:cubicBezTo>
                        <a:pt x="150" y="181"/>
                        <a:pt x="150" y="181"/>
                        <a:pt x="150" y="181"/>
                      </a:cubicBezTo>
                      <a:cubicBezTo>
                        <a:pt x="150" y="181"/>
                        <a:pt x="152" y="177"/>
                        <a:pt x="153" y="176"/>
                      </a:cubicBezTo>
                      <a:cubicBezTo>
                        <a:pt x="153" y="175"/>
                        <a:pt x="153" y="172"/>
                        <a:pt x="154" y="172"/>
                      </a:cubicBezTo>
                      <a:cubicBezTo>
                        <a:pt x="155" y="173"/>
                        <a:pt x="157" y="173"/>
                        <a:pt x="158" y="173"/>
                      </a:cubicBezTo>
                      <a:cubicBezTo>
                        <a:pt x="159" y="173"/>
                        <a:pt x="161" y="172"/>
                        <a:pt x="162" y="172"/>
                      </a:cubicBezTo>
                      <a:cubicBezTo>
                        <a:pt x="163" y="172"/>
                        <a:pt x="165" y="173"/>
                        <a:pt x="165" y="173"/>
                      </a:cubicBezTo>
                      <a:cubicBezTo>
                        <a:pt x="165" y="173"/>
                        <a:pt x="166" y="175"/>
                        <a:pt x="166" y="176"/>
                      </a:cubicBezTo>
                      <a:cubicBezTo>
                        <a:pt x="167" y="176"/>
                        <a:pt x="167" y="178"/>
                        <a:pt x="168" y="179"/>
                      </a:cubicBezTo>
                      <a:cubicBezTo>
                        <a:pt x="169" y="179"/>
                        <a:pt x="174" y="181"/>
                        <a:pt x="174" y="181"/>
                      </a:cubicBezTo>
                      <a:cubicBezTo>
                        <a:pt x="174" y="181"/>
                        <a:pt x="180" y="183"/>
                        <a:pt x="180" y="183"/>
                      </a:cubicBezTo>
                      <a:cubicBezTo>
                        <a:pt x="181" y="183"/>
                        <a:pt x="183" y="183"/>
                        <a:pt x="183" y="183"/>
                      </a:cubicBezTo>
                      <a:cubicBezTo>
                        <a:pt x="186" y="186"/>
                        <a:pt x="186" y="186"/>
                        <a:pt x="186" y="186"/>
                      </a:cubicBezTo>
                      <a:cubicBezTo>
                        <a:pt x="192" y="185"/>
                        <a:pt x="192" y="185"/>
                        <a:pt x="192" y="185"/>
                      </a:cubicBezTo>
                      <a:cubicBezTo>
                        <a:pt x="198" y="184"/>
                        <a:pt x="198" y="184"/>
                        <a:pt x="198" y="184"/>
                      </a:cubicBezTo>
                      <a:cubicBezTo>
                        <a:pt x="199" y="186"/>
                        <a:pt x="199" y="186"/>
                        <a:pt x="199" y="186"/>
                      </a:cubicBezTo>
                      <a:cubicBezTo>
                        <a:pt x="199" y="186"/>
                        <a:pt x="202" y="188"/>
                        <a:pt x="202" y="188"/>
                      </a:cubicBezTo>
                      <a:cubicBezTo>
                        <a:pt x="202" y="189"/>
                        <a:pt x="204" y="193"/>
                        <a:pt x="204" y="193"/>
                      </a:cubicBezTo>
                      <a:cubicBezTo>
                        <a:pt x="204" y="193"/>
                        <a:pt x="204" y="196"/>
                        <a:pt x="204" y="196"/>
                      </a:cubicBezTo>
                      <a:cubicBezTo>
                        <a:pt x="204" y="197"/>
                        <a:pt x="206" y="201"/>
                        <a:pt x="206" y="201"/>
                      </a:cubicBezTo>
                      <a:cubicBezTo>
                        <a:pt x="207" y="202"/>
                        <a:pt x="211" y="206"/>
                        <a:pt x="211" y="207"/>
                      </a:cubicBezTo>
                      <a:cubicBezTo>
                        <a:pt x="211" y="207"/>
                        <a:pt x="213" y="210"/>
                        <a:pt x="214" y="210"/>
                      </a:cubicBezTo>
                      <a:cubicBezTo>
                        <a:pt x="214" y="210"/>
                        <a:pt x="215" y="209"/>
                        <a:pt x="215" y="209"/>
                      </a:cubicBezTo>
                      <a:cubicBezTo>
                        <a:pt x="216" y="209"/>
                        <a:pt x="219" y="207"/>
                        <a:pt x="219" y="207"/>
                      </a:cubicBezTo>
                      <a:cubicBezTo>
                        <a:pt x="219" y="207"/>
                        <a:pt x="222" y="207"/>
                        <a:pt x="222" y="208"/>
                      </a:cubicBezTo>
                      <a:cubicBezTo>
                        <a:pt x="222" y="209"/>
                        <a:pt x="226" y="212"/>
                        <a:pt x="226" y="212"/>
                      </a:cubicBezTo>
                      <a:cubicBezTo>
                        <a:pt x="226" y="212"/>
                        <a:pt x="227" y="216"/>
                        <a:pt x="227" y="216"/>
                      </a:cubicBezTo>
                      <a:cubicBezTo>
                        <a:pt x="226" y="217"/>
                        <a:pt x="223" y="218"/>
                        <a:pt x="223" y="219"/>
                      </a:cubicBezTo>
                      <a:cubicBezTo>
                        <a:pt x="222" y="219"/>
                        <a:pt x="219" y="219"/>
                        <a:pt x="219" y="219"/>
                      </a:cubicBezTo>
                      <a:cubicBezTo>
                        <a:pt x="218" y="220"/>
                        <a:pt x="214" y="221"/>
                        <a:pt x="214" y="221"/>
                      </a:cubicBezTo>
                      <a:cubicBezTo>
                        <a:pt x="214" y="217"/>
                        <a:pt x="214" y="217"/>
                        <a:pt x="214" y="217"/>
                      </a:cubicBezTo>
                      <a:cubicBezTo>
                        <a:pt x="214" y="217"/>
                        <a:pt x="214" y="216"/>
                        <a:pt x="213" y="216"/>
                      </a:cubicBezTo>
                      <a:cubicBezTo>
                        <a:pt x="213" y="216"/>
                        <a:pt x="207" y="214"/>
                        <a:pt x="207" y="214"/>
                      </a:cubicBezTo>
                      <a:cubicBezTo>
                        <a:pt x="206" y="209"/>
                        <a:pt x="206" y="209"/>
                        <a:pt x="206" y="209"/>
                      </a:cubicBezTo>
                      <a:cubicBezTo>
                        <a:pt x="203" y="206"/>
                        <a:pt x="203" y="206"/>
                        <a:pt x="203" y="206"/>
                      </a:cubicBezTo>
                      <a:cubicBezTo>
                        <a:pt x="200" y="204"/>
                        <a:pt x="200" y="204"/>
                        <a:pt x="200" y="204"/>
                      </a:cubicBezTo>
                      <a:cubicBezTo>
                        <a:pt x="198" y="201"/>
                        <a:pt x="198" y="201"/>
                        <a:pt x="198" y="201"/>
                      </a:cubicBezTo>
                      <a:cubicBezTo>
                        <a:pt x="194" y="201"/>
                        <a:pt x="194" y="201"/>
                        <a:pt x="194" y="201"/>
                      </a:cubicBezTo>
                      <a:cubicBezTo>
                        <a:pt x="194" y="201"/>
                        <a:pt x="192" y="202"/>
                        <a:pt x="192" y="202"/>
                      </a:cubicBezTo>
                      <a:cubicBezTo>
                        <a:pt x="191" y="203"/>
                        <a:pt x="187" y="202"/>
                        <a:pt x="187" y="202"/>
                      </a:cubicBezTo>
                      <a:cubicBezTo>
                        <a:pt x="184" y="203"/>
                        <a:pt x="184" y="203"/>
                        <a:pt x="184" y="203"/>
                      </a:cubicBezTo>
                      <a:cubicBezTo>
                        <a:pt x="184" y="205"/>
                        <a:pt x="184" y="205"/>
                        <a:pt x="184" y="205"/>
                      </a:cubicBezTo>
                      <a:cubicBezTo>
                        <a:pt x="189" y="205"/>
                        <a:pt x="189" y="205"/>
                        <a:pt x="189" y="205"/>
                      </a:cubicBezTo>
                      <a:cubicBezTo>
                        <a:pt x="193" y="206"/>
                        <a:pt x="193" y="206"/>
                        <a:pt x="193" y="206"/>
                      </a:cubicBezTo>
                      <a:cubicBezTo>
                        <a:pt x="199" y="207"/>
                        <a:pt x="199" y="207"/>
                        <a:pt x="199" y="207"/>
                      </a:cubicBezTo>
                      <a:cubicBezTo>
                        <a:pt x="199" y="211"/>
                        <a:pt x="199" y="211"/>
                        <a:pt x="199" y="211"/>
                      </a:cubicBezTo>
                      <a:cubicBezTo>
                        <a:pt x="199" y="211"/>
                        <a:pt x="200" y="213"/>
                        <a:pt x="200" y="214"/>
                      </a:cubicBezTo>
                      <a:cubicBezTo>
                        <a:pt x="200" y="215"/>
                        <a:pt x="202" y="219"/>
                        <a:pt x="202" y="219"/>
                      </a:cubicBezTo>
                      <a:cubicBezTo>
                        <a:pt x="204" y="225"/>
                        <a:pt x="204" y="225"/>
                        <a:pt x="204" y="225"/>
                      </a:cubicBezTo>
                      <a:cubicBezTo>
                        <a:pt x="206" y="229"/>
                        <a:pt x="206" y="229"/>
                        <a:pt x="206" y="229"/>
                      </a:cubicBezTo>
                      <a:cubicBezTo>
                        <a:pt x="208" y="230"/>
                        <a:pt x="208" y="230"/>
                        <a:pt x="208" y="230"/>
                      </a:cubicBezTo>
                      <a:cubicBezTo>
                        <a:pt x="208" y="234"/>
                        <a:pt x="208" y="234"/>
                        <a:pt x="208" y="234"/>
                      </a:cubicBezTo>
                      <a:cubicBezTo>
                        <a:pt x="210" y="235"/>
                        <a:pt x="210" y="235"/>
                        <a:pt x="210" y="235"/>
                      </a:cubicBezTo>
                      <a:cubicBezTo>
                        <a:pt x="210" y="235"/>
                        <a:pt x="209" y="236"/>
                        <a:pt x="209" y="237"/>
                      </a:cubicBezTo>
                      <a:cubicBezTo>
                        <a:pt x="209" y="237"/>
                        <a:pt x="207" y="240"/>
                        <a:pt x="207" y="240"/>
                      </a:cubicBezTo>
                      <a:cubicBezTo>
                        <a:pt x="207" y="240"/>
                        <a:pt x="205" y="240"/>
                        <a:pt x="204" y="240"/>
                      </a:cubicBezTo>
                      <a:cubicBezTo>
                        <a:pt x="204" y="239"/>
                        <a:pt x="203" y="237"/>
                        <a:pt x="202" y="237"/>
                      </a:cubicBezTo>
                      <a:cubicBezTo>
                        <a:pt x="200" y="236"/>
                        <a:pt x="200" y="234"/>
                        <a:pt x="199" y="234"/>
                      </a:cubicBezTo>
                      <a:cubicBezTo>
                        <a:pt x="198" y="234"/>
                        <a:pt x="195" y="234"/>
                        <a:pt x="195" y="234"/>
                      </a:cubicBezTo>
                      <a:cubicBezTo>
                        <a:pt x="195" y="234"/>
                        <a:pt x="193" y="231"/>
                        <a:pt x="192" y="230"/>
                      </a:cubicBezTo>
                      <a:cubicBezTo>
                        <a:pt x="192" y="230"/>
                        <a:pt x="191" y="229"/>
                        <a:pt x="190" y="228"/>
                      </a:cubicBezTo>
                      <a:cubicBezTo>
                        <a:pt x="189" y="227"/>
                        <a:pt x="187" y="224"/>
                        <a:pt x="187" y="225"/>
                      </a:cubicBezTo>
                      <a:cubicBezTo>
                        <a:pt x="187" y="227"/>
                        <a:pt x="188" y="229"/>
                        <a:pt x="187" y="229"/>
                      </a:cubicBezTo>
                      <a:cubicBezTo>
                        <a:pt x="185" y="229"/>
                        <a:pt x="184" y="229"/>
                        <a:pt x="184" y="229"/>
                      </a:cubicBezTo>
                      <a:cubicBezTo>
                        <a:pt x="184" y="229"/>
                        <a:pt x="182" y="231"/>
                        <a:pt x="181" y="232"/>
                      </a:cubicBezTo>
                      <a:cubicBezTo>
                        <a:pt x="181" y="232"/>
                        <a:pt x="182" y="232"/>
                        <a:pt x="180" y="233"/>
                      </a:cubicBezTo>
                      <a:cubicBezTo>
                        <a:pt x="179" y="233"/>
                        <a:pt x="177" y="233"/>
                        <a:pt x="177" y="233"/>
                      </a:cubicBezTo>
                      <a:cubicBezTo>
                        <a:pt x="177" y="232"/>
                        <a:pt x="177" y="232"/>
                        <a:pt x="177" y="231"/>
                      </a:cubicBezTo>
                      <a:cubicBezTo>
                        <a:pt x="178" y="230"/>
                        <a:pt x="184" y="227"/>
                        <a:pt x="184" y="227"/>
                      </a:cubicBezTo>
                      <a:cubicBezTo>
                        <a:pt x="184" y="226"/>
                        <a:pt x="182" y="223"/>
                        <a:pt x="182" y="223"/>
                      </a:cubicBezTo>
                      <a:cubicBezTo>
                        <a:pt x="181" y="224"/>
                        <a:pt x="181" y="224"/>
                        <a:pt x="181" y="224"/>
                      </a:cubicBezTo>
                      <a:cubicBezTo>
                        <a:pt x="178" y="226"/>
                        <a:pt x="178" y="226"/>
                        <a:pt x="178" y="226"/>
                      </a:cubicBezTo>
                      <a:cubicBezTo>
                        <a:pt x="174" y="229"/>
                        <a:pt x="174" y="229"/>
                        <a:pt x="174" y="229"/>
                      </a:cubicBezTo>
                      <a:cubicBezTo>
                        <a:pt x="171" y="230"/>
                        <a:pt x="171" y="230"/>
                        <a:pt x="171" y="230"/>
                      </a:cubicBezTo>
                      <a:cubicBezTo>
                        <a:pt x="168" y="232"/>
                        <a:pt x="168" y="232"/>
                        <a:pt x="168" y="232"/>
                      </a:cubicBezTo>
                      <a:cubicBezTo>
                        <a:pt x="164" y="233"/>
                        <a:pt x="164" y="233"/>
                        <a:pt x="164" y="233"/>
                      </a:cubicBezTo>
                      <a:cubicBezTo>
                        <a:pt x="160" y="233"/>
                        <a:pt x="160" y="233"/>
                        <a:pt x="160" y="233"/>
                      </a:cubicBezTo>
                      <a:cubicBezTo>
                        <a:pt x="158" y="232"/>
                        <a:pt x="158" y="232"/>
                        <a:pt x="158" y="232"/>
                      </a:cubicBezTo>
                      <a:cubicBezTo>
                        <a:pt x="156" y="229"/>
                        <a:pt x="156" y="229"/>
                        <a:pt x="156" y="229"/>
                      </a:cubicBezTo>
                      <a:cubicBezTo>
                        <a:pt x="155" y="229"/>
                        <a:pt x="155" y="229"/>
                        <a:pt x="155" y="229"/>
                      </a:cubicBezTo>
                      <a:cubicBezTo>
                        <a:pt x="155" y="229"/>
                        <a:pt x="154" y="227"/>
                        <a:pt x="155" y="226"/>
                      </a:cubicBezTo>
                      <a:cubicBezTo>
                        <a:pt x="155" y="226"/>
                        <a:pt x="156" y="225"/>
                        <a:pt x="158" y="225"/>
                      </a:cubicBezTo>
                      <a:cubicBezTo>
                        <a:pt x="160" y="225"/>
                        <a:pt x="161" y="225"/>
                        <a:pt x="162" y="225"/>
                      </a:cubicBezTo>
                      <a:cubicBezTo>
                        <a:pt x="163" y="225"/>
                        <a:pt x="164" y="224"/>
                        <a:pt x="164" y="224"/>
                      </a:cubicBezTo>
                      <a:cubicBezTo>
                        <a:pt x="164" y="224"/>
                        <a:pt x="165" y="224"/>
                        <a:pt x="165" y="223"/>
                      </a:cubicBezTo>
                      <a:cubicBezTo>
                        <a:pt x="165" y="222"/>
                        <a:pt x="162" y="218"/>
                        <a:pt x="162" y="218"/>
                      </a:cubicBezTo>
                      <a:cubicBezTo>
                        <a:pt x="162" y="218"/>
                        <a:pt x="158" y="218"/>
                        <a:pt x="157" y="219"/>
                      </a:cubicBezTo>
                      <a:cubicBezTo>
                        <a:pt x="155" y="219"/>
                        <a:pt x="155" y="221"/>
                        <a:pt x="153" y="220"/>
                      </a:cubicBezTo>
                      <a:cubicBezTo>
                        <a:pt x="151" y="219"/>
                        <a:pt x="146" y="217"/>
                        <a:pt x="146" y="217"/>
                      </a:cubicBezTo>
                      <a:cubicBezTo>
                        <a:pt x="142" y="213"/>
                        <a:pt x="142" y="213"/>
                        <a:pt x="142" y="213"/>
                      </a:cubicBezTo>
                      <a:cubicBezTo>
                        <a:pt x="140" y="215"/>
                        <a:pt x="140" y="215"/>
                        <a:pt x="140" y="215"/>
                      </a:cubicBezTo>
                      <a:cubicBezTo>
                        <a:pt x="137" y="217"/>
                        <a:pt x="137" y="217"/>
                        <a:pt x="137" y="217"/>
                      </a:cubicBezTo>
                      <a:cubicBezTo>
                        <a:pt x="137" y="217"/>
                        <a:pt x="137" y="219"/>
                        <a:pt x="135" y="217"/>
                      </a:cubicBezTo>
                      <a:cubicBezTo>
                        <a:pt x="133" y="214"/>
                        <a:pt x="133" y="212"/>
                        <a:pt x="133" y="212"/>
                      </a:cubicBezTo>
                      <a:cubicBezTo>
                        <a:pt x="130" y="212"/>
                        <a:pt x="130" y="212"/>
                        <a:pt x="130" y="212"/>
                      </a:cubicBezTo>
                      <a:cubicBezTo>
                        <a:pt x="129" y="215"/>
                        <a:pt x="129" y="215"/>
                        <a:pt x="129" y="215"/>
                      </a:cubicBezTo>
                      <a:cubicBezTo>
                        <a:pt x="129" y="215"/>
                        <a:pt x="127" y="218"/>
                        <a:pt x="127" y="218"/>
                      </a:cubicBezTo>
                      <a:cubicBezTo>
                        <a:pt x="126" y="218"/>
                        <a:pt x="123" y="218"/>
                        <a:pt x="122" y="219"/>
                      </a:cubicBezTo>
                      <a:cubicBezTo>
                        <a:pt x="122" y="219"/>
                        <a:pt x="117" y="219"/>
                        <a:pt x="117" y="219"/>
                      </a:cubicBezTo>
                      <a:cubicBezTo>
                        <a:pt x="110" y="217"/>
                        <a:pt x="110" y="217"/>
                        <a:pt x="110" y="217"/>
                      </a:cubicBezTo>
                      <a:cubicBezTo>
                        <a:pt x="110" y="217"/>
                        <a:pt x="108" y="218"/>
                        <a:pt x="108" y="218"/>
                      </a:cubicBezTo>
                      <a:cubicBezTo>
                        <a:pt x="107" y="219"/>
                        <a:pt x="97" y="221"/>
                        <a:pt x="97" y="221"/>
                      </a:cubicBezTo>
                      <a:cubicBezTo>
                        <a:pt x="92" y="224"/>
                        <a:pt x="92" y="224"/>
                        <a:pt x="92" y="224"/>
                      </a:cubicBezTo>
                      <a:cubicBezTo>
                        <a:pt x="89" y="224"/>
                        <a:pt x="89" y="224"/>
                        <a:pt x="89" y="224"/>
                      </a:cubicBezTo>
                      <a:cubicBezTo>
                        <a:pt x="86" y="220"/>
                        <a:pt x="86" y="220"/>
                        <a:pt x="86" y="220"/>
                      </a:cubicBezTo>
                      <a:cubicBezTo>
                        <a:pt x="84" y="217"/>
                        <a:pt x="84" y="217"/>
                        <a:pt x="84" y="217"/>
                      </a:cubicBezTo>
                      <a:cubicBezTo>
                        <a:pt x="84" y="221"/>
                        <a:pt x="84" y="221"/>
                        <a:pt x="84" y="221"/>
                      </a:cubicBezTo>
                      <a:cubicBezTo>
                        <a:pt x="83" y="223"/>
                        <a:pt x="83" y="223"/>
                        <a:pt x="83" y="223"/>
                      </a:cubicBezTo>
                      <a:cubicBezTo>
                        <a:pt x="83" y="223"/>
                        <a:pt x="79" y="227"/>
                        <a:pt x="78" y="228"/>
                      </a:cubicBezTo>
                      <a:cubicBezTo>
                        <a:pt x="78" y="228"/>
                        <a:pt x="73" y="223"/>
                        <a:pt x="73" y="223"/>
                      </a:cubicBezTo>
                      <a:cubicBezTo>
                        <a:pt x="72" y="216"/>
                        <a:pt x="72" y="216"/>
                        <a:pt x="72" y="216"/>
                      </a:cubicBezTo>
                      <a:cubicBezTo>
                        <a:pt x="67" y="211"/>
                        <a:pt x="67" y="211"/>
                        <a:pt x="67" y="211"/>
                      </a:cubicBezTo>
                      <a:cubicBezTo>
                        <a:pt x="64" y="212"/>
                        <a:pt x="64" y="212"/>
                        <a:pt x="64" y="212"/>
                      </a:cubicBezTo>
                      <a:cubicBezTo>
                        <a:pt x="63" y="207"/>
                        <a:pt x="63" y="207"/>
                        <a:pt x="63" y="207"/>
                      </a:cubicBezTo>
                      <a:cubicBezTo>
                        <a:pt x="61" y="204"/>
                        <a:pt x="61" y="204"/>
                        <a:pt x="61" y="204"/>
                      </a:cubicBezTo>
                      <a:cubicBezTo>
                        <a:pt x="57" y="204"/>
                        <a:pt x="57" y="204"/>
                        <a:pt x="57" y="204"/>
                      </a:cubicBezTo>
                      <a:cubicBezTo>
                        <a:pt x="56" y="206"/>
                        <a:pt x="56" y="206"/>
                        <a:pt x="56" y="206"/>
                      </a:cubicBezTo>
                      <a:cubicBezTo>
                        <a:pt x="55" y="209"/>
                        <a:pt x="55" y="209"/>
                        <a:pt x="55" y="209"/>
                      </a:cubicBezTo>
                      <a:cubicBezTo>
                        <a:pt x="55" y="209"/>
                        <a:pt x="56" y="212"/>
                        <a:pt x="56" y="212"/>
                      </a:cubicBezTo>
                      <a:cubicBezTo>
                        <a:pt x="56" y="213"/>
                        <a:pt x="55" y="214"/>
                        <a:pt x="54" y="214"/>
                      </a:cubicBezTo>
                      <a:cubicBezTo>
                        <a:pt x="54" y="214"/>
                        <a:pt x="49" y="216"/>
                        <a:pt x="49" y="216"/>
                      </a:cubicBezTo>
                      <a:cubicBezTo>
                        <a:pt x="49" y="216"/>
                        <a:pt x="48" y="213"/>
                        <a:pt x="48" y="212"/>
                      </a:cubicBezTo>
                      <a:cubicBezTo>
                        <a:pt x="48" y="210"/>
                        <a:pt x="48" y="207"/>
                        <a:pt x="48" y="207"/>
                      </a:cubicBezTo>
                      <a:cubicBezTo>
                        <a:pt x="48" y="207"/>
                        <a:pt x="52" y="205"/>
                        <a:pt x="52" y="205"/>
                      </a:cubicBezTo>
                      <a:cubicBezTo>
                        <a:pt x="52" y="204"/>
                        <a:pt x="55" y="199"/>
                        <a:pt x="55" y="199"/>
                      </a:cubicBezTo>
                      <a:cubicBezTo>
                        <a:pt x="55" y="196"/>
                        <a:pt x="55" y="196"/>
                        <a:pt x="55" y="196"/>
                      </a:cubicBezTo>
                      <a:cubicBezTo>
                        <a:pt x="55" y="196"/>
                        <a:pt x="59" y="195"/>
                        <a:pt x="60" y="195"/>
                      </a:cubicBezTo>
                      <a:cubicBezTo>
                        <a:pt x="61" y="195"/>
                        <a:pt x="63" y="195"/>
                        <a:pt x="64" y="196"/>
                      </a:cubicBezTo>
                      <a:cubicBezTo>
                        <a:pt x="66" y="197"/>
                        <a:pt x="65" y="197"/>
                        <a:pt x="67" y="197"/>
                      </a:cubicBezTo>
                      <a:cubicBezTo>
                        <a:pt x="69" y="196"/>
                        <a:pt x="71" y="195"/>
                        <a:pt x="71" y="194"/>
                      </a:cubicBezTo>
                      <a:cubicBezTo>
                        <a:pt x="71" y="193"/>
                        <a:pt x="72" y="189"/>
                        <a:pt x="69" y="189"/>
                      </a:cubicBezTo>
                      <a:cubicBezTo>
                        <a:pt x="67" y="189"/>
                        <a:pt x="64" y="191"/>
                        <a:pt x="63" y="191"/>
                      </a:cubicBezTo>
                      <a:cubicBezTo>
                        <a:pt x="62" y="192"/>
                        <a:pt x="61" y="191"/>
                        <a:pt x="59" y="190"/>
                      </a:cubicBezTo>
                      <a:cubicBezTo>
                        <a:pt x="58" y="190"/>
                        <a:pt x="56" y="189"/>
                        <a:pt x="56" y="189"/>
                      </a:cubicBezTo>
                      <a:cubicBezTo>
                        <a:pt x="53" y="192"/>
                        <a:pt x="53" y="192"/>
                        <a:pt x="53" y="192"/>
                      </a:cubicBezTo>
                      <a:cubicBezTo>
                        <a:pt x="53" y="192"/>
                        <a:pt x="55" y="196"/>
                        <a:pt x="51" y="193"/>
                      </a:cubicBezTo>
                      <a:cubicBezTo>
                        <a:pt x="47" y="191"/>
                        <a:pt x="47" y="190"/>
                        <a:pt x="47" y="190"/>
                      </a:cubicBezTo>
                      <a:cubicBezTo>
                        <a:pt x="43" y="186"/>
                        <a:pt x="43" y="186"/>
                        <a:pt x="43" y="186"/>
                      </a:cubicBezTo>
                      <a:cubicBezTo>
                        <a:pt x="41" y="179"/>
                        <a:pt x="41" y="179"/>
                        <a:pt x="41" y="179"/>
                      </a:cubicBezTo>
                      <a:cubicBezTo>
                        <a:pt x="38" y="175"/>
                        <a:pt x="38" y="175"/>
                        <a:pt x="38" y="175"/>
                      </a:cubicBezTo>
                      <a:cubicBezTo>
                        <a:pt x="38" y="175"/>
                        <a:pt x="37" y="177"/>
                        <a:pt x="36" y="179"/>
                      </a:cubicBezTo>
                      <a:cubicBezTo>
                        <a:pt x="35" y="180"/>
                        <a:pt x="33" y="180"/>
                        <a:pt x="32" y="179"/>
                      </a:cubicBezTo>
                      <a:cubicBezTo>
                        <a:pt x="32" y="177"/>
                        <a:pt x="29" y="173"/>
                        <a:pt x="29" y="173"/>
                      </a:cubicBezTo>
                      <a:cubicBezTo>
                        <a:pt x="30" y="169"/>
                        <a:pt x="30" y="169"/>
                        <a:pt x="30" y="169"/>
                      </a:cubicBezTo>
                      <a:cubicBezTo>
                        <a:pt x="26" y="168"/>
                        <a:pt x="26" y="168"/>
                        <a:pt x="26" y="168"/>
                      </a:cubicBezTo>
                      <a:cubicBezTo>
                        <a:pt x="26" y="168"/>
                        <a:pt x="24" y="167"/>
                        <a:pt x="24" y="166"/>
                      </a:cubicBezTo>
                      <a:cubicBezTo>
                        <a:pt x="25" y="164"/>
                        <a:pt x="27" y="161"/>
                        <a:pt x="27" y="161"/>
                      </a:cubicBezTo>
                      <a:cubicBezTo>
                        <a:pt x="29" y="157"/>
                        <a:pt x="29" y="157"/>
                        <a:pt x="29" y="157"/>
                      </a:cubicBezTo>
                      <a:cubicBezTo>
                        <a:pt x="29" y="157"/>
                        <a:pt x="29" y="154"/>
                        <a:pt x="28" y="153"/>
                      </a:cubicBezTo>
                      <a:cubicBezTo>
                        <a:pt x="28" y="152"/>
                        <a:pt x="27" y="139"/>
                        <a:pt x="27" y="139"/>
                      </a:cubicBezTo>
                      <a:cubicBezTo>
                        <a:pt x="35" y="134"/>
                        <a:pt x="35" y="134"/>
                        <a:pt x="35" y="134"/>
                      </a:cubicBezTo>
                      <a:cubicBezTo>
                        <a:pt x="40" y="126"/>
                        <a:pt x="40" y="126"/>
                        <a:pt x="40" y="126"/>
                      </a:cubicBezTo>
                      <a:cubicBezTo>
                        <a:pt x="42" y="117"/>
                        <a:pt x="42" y="117"/>
                        <a:pt x="42" y="117"/>
                      </a:cubicBezTo>
                      <a:cubicBezTo>
                        <a:pt x="45" y="109"/>
                        <a:pt x="45" y="109"/>
                        <a:pt x="45" y="109"/>
                      </a:cubicBezTo>
                      <a:cubicBezTo>
                        <a:pt x="45" y="109"/>
                        <a:pt x="49" y="105"/>
                        <a:pt x="49" y="106"/>
                      </a:cubicBezTo>
                      <a:cubicBezTo>
                        <a:pt x="50" y="107"/>
                        <a:pt x="49" y="98"/>
                        <a:pt x="49" y="98"/>
                      </a:cubicBezTo>
                      <a:cubicBezTo>
                        <a:pt x="46" y="95"/>
                        <a:pt x="46" y="95"/>
                        <a:pt x="46" y="95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90"/>
                        <a:pt x="51" y="89"/>
                        <a:pt x="52" y="89"/>
                      </a:cubicBezTo>
                      <a:cubicBezTo>
                        <a:pt x="53" y="89"/>
                        <a:pt x="55" y="88"/>
                        <a:pt x="58" y="87"/>
                      </a:cubicBezTo>
                      <a:cubicBezTo>
                        <a:pt x="60" y="87"/>
                        <a:pt x="62" y="85"/>
                        <a:pt x="64" y="85"/>
                      </a:cubicBezTo>
                      <a:cubicBezTo>
                        <a:pt x="65" y="85"/>
                        <a:pt x="70" y="85"/>
                        <a:pt x="70" y="85"/>
                      </a:cubicBezTo>
                      <a:cubicBezTo>
                        <a:pt x="70" y="85"/>
                        <a:pt x="75" y="82"/>
                        <a:pt x="76" y="81"/>
                      </a:cubicBezTo>
                      <a:cubicBezTo>
                        <a:pt x="77" y="80"/>
                        <a:pt x="80" y="76"/>
                        <a:pt x="80" y="76"/>
                      </a:cubicBezTo>
                      <a:cubicBezTo>
                        <a:pt x="80" y="76"/>
                        <a:pt x="81" y="71"/>
                        <a:pt x="83" y="70"/>
                      </a:cubicBezTo>
                      <a:cubicBezTo>
                        <a:pt x="84" y="70"/>
                        <a:pt x="87" y="68"/>
                        <a:pt x="89" y="68"/>
                      </a:cubicBezTo>
                      <a:cubicBezTo>
                        <a:pt x="91" y="67"/>
                        <a:pt x="96" y="66"/>
                        <a:pt x="97" y="66"/>
                      </a:cubicBezTo>
                      <a:cubicBezTo>
                        <a:pt x="98" y="66"/>
                        <a:pt x="110" y="64"/>
                        <a:pt x="110" y="64"/>
                      </a:cubicBezTo>
                      <a:cubicBezTo>
                        <a:pt x="115" y="60"/>
                        <a:pt x="115" y="60"/>
                        <a:pt x="115" y="60"/>
                      </a:cubicBezTo>
                      <a:cubicBezTo>
                        <a:pt x="114" y="51"/>
                        <a:pt x="114" y="51"/>
                        <a:pt x="114" y="51"/>
                      </a:cubicBezTo>
                      <a:cubicBezTo>
                        <a:pt x="129" y="49"/>
                        <a:pt x="129" y="49"/>
                        <a:pt x="129" y="49"/>
                      </a:cubicBezTo>
                      <a:cubicBezTo>
                        <a:pt x="135" y="45"/>
                        <a:pt x="135" y="45"/>
                        <a:pt x="135" y="45"/>
                      </a:cubicBezTo>
                      <a:cubicBezTo>
                        <a:pt x="135" y="45"/>
                        <a:pt x="138" y="42"/>
                        <a:pt x="139" y="42"/>
                      </a:cubicBezTo>
                      <a:cubicBezTo>
                        <a:pt x="140" y="43"/>
                        <a:pt x="142" y="42"/>
                        <a:pt x="142" y="42"/>
                      </a:cubicBezTo>
                      <a:cubicBezTo>
                        <a:pt x="149" y="40"/>
                        <a:pt x="149" y="40"/>
                        <a:pt x="149" y="40"/>
                      </a:cubicBezTo>
                      <a:cubicBezTo>
                        <a:pt x="149" y="40"/>
                        <a:pt x="158" y="37"/>
                        <a:pt x="159" y="36"/>
                      </a:cubicBezTo>
                      <a:cubicBezTo>
                        <a:pt x="159" y="36"/>
                        <a:pt x="164" y="34"/>
                        <a:pt x="164" y="34"/>
                      </a:cubicBezTo>
                      <a:cubicBezTo>
                        <a:pt x="166" y="30"/>
                        <a:pt x="166" y="30"/>
                        <a:pt x="166" y="30"/>
                      </a:cubicBezTo>
                      <a:cubicBezTo>
                        <a:pt x="166" y="30"/>
                        <a:pt x="168" y="28"/>
                        <a:pt x="171" y="28"/>
                      </a:cubicBezTo>
                      <a:cubicBezTo>
                        <a:pt x="173" y="28"/>
                        <a:pt x="175" y="28"/>
                        <a:pt x="176" y="28"/>
                      </a:cubicBezTo>
                      <a:cubicBezTo>
                        <a:pt x="176" y="27"/>
                        <a:pt x="177" y="25"/>
                        <a:pt x="178" y="25"/>
                      </a:cubicBezTo>
                      <a:cubicBezTo>
                        <a:pt x="179" y="25"/>
                        <a:pt x="185" y="24"/>
                        <a:pt x="185" y="24"/>
                      </a:cubicBezTo>
                      <a:cubicBezTo>
                        <a:pt x="188" y="29"/>
                        <a:pt x="188" y="29"/>
                        <a:pt x="188" y="29"/>
                      </a:cubicBezTo>
                      <a:cubicBezTo>
                        <a:pt x="188" y="29"/>
                        <a:pt x="194" y="33"/>
                        <a:pt x="195" y="33"/>
                      </a:cubicBezTo>
                      <a:cubicBezTo>
                        <a:pt x="196" y="33"/>
                        <a:pt x="201" y="29"/>
                        <a:pt x="201" y="29"/>
                      </a:cubicBezTo>
                      <a:cubicBezTo>
                        <a:pt x="211" y="32"/>
                        <a:pt x="211" y="32"/>
                        <a:pt x="211" y="32"/>
                      </a:cubicBezTo>
                      <a:cubicBezTo>
                        <a:pt x="219" y="34"/>
                        <a:pt x="219" y="34"/>
                        <a:pt x="219" y="34"/>
                      </a:cubicBezTo>
                      <a:cubicBezTo>
                        <a:pt x="222" y="32"/>
                        <a:pt x="222" y="32"/>
                        <a:pt x="222" y="32"/>
                      </a:cubicBezTo>
                      <a:close/>
                      <a:moveTo>
                        <a:pt x="188" y="149"/>
                      </a:moveTo>
                      <a:cubicBezTo>
                        <a:pt x="188" y="149"/>
                        <a:pt x="188" y="149"/>
                        <a:pt x="188" y="149"/>
                      </a:cubicBezTo>
                      <a:cubicBezTo>
                        <a:pt x="189" y="150"/>
                        <a:pt x="189" y="150"/>
                        <a:pt x="189" y="150"/>
                      </a:cubicBezTo>
                      <a:cubicBezTo>
                        <a:pt x="189" y="150"/>
                        <a:pt x="191" y="150"/>
                        <a:pt x="192" y="149"/>
                      </a:cubicBezTo>
                      <a:cubicBezTo>
                        <a:pt x="193" y="149"/>
                        <a:pt x="191" y="148"/>
                        <a:pt x="191" y="148"/>
                      </a:cubicBezTo>
                      <a:cubicBezTo>
                        <a:pt x="189" y="148"/>
                        <a:pt x="189" y="148"/>
                        <a:pt x="189" y="148"/>
                      </a:cubicBezTo>
                      <a:cubicBezTo>
                        <a:pt x="189" y="148"/>
                        <a:pt x="188" y="149"/>
                        <a:pt x="188" y="149"/>
                      </a:cubicBezTo>
                      <a:close/>
                      <a:moveTo>
                        <a:pt x="184" y="157"/>
                      </a:moveTo>
                      <a:cubicBezTo>
                        <a:pt x="184" y="157"/>
                        <a:pt x="184" y="157"/>
                        <a:pt x="184" y="157"/>
                      </a:cubicBezTo>
                      <a:cubicBezTo>
                        <a:pt x="185" y="158"/>
                        <a:pt x="185" y="158"/>
                        <a:pt x="185" y="158"/>
                      </a:cubicBezTo>
                      <a:cubicBezTo>
                        <a:pt x="185" y="158"/>
                        <a:pt x="186" y="155"/>
                        <a:pt x="187" y="154"/>
                      </a:cubicBezTo>
                      <a:cubicBezTo>
                        <a:pt x="188" y="152"/>
                        <a:pt x="186" y="153"/>
                        <a:pt x="186" y="153"/>
                      </a:cubicBezTo>
                      <a:cubicBezTo>
                        <a:pt x="185" y="154"/>
                        <a:pt x="185" y="154"/>
                        <a:pt x="185" y="154"/>
                      </a:cubicBezTo>
                      <a:cubicBezTo>
                        <a:pt x="185" y="154"/>
                        <a:pt x="184" y="157"/>
                        <a:pt x="184" y="157"/>
                      </a:cubicBezTo>
                      <a:close/>
                      <a:moveTo>
                        <a:pt x="318" y="231"/>
                      </a:moveTo>
                      <a:cubicBezTo>
                        <a:pt x="318" y="231"/>
                        <a:pt x="318" y="231"/>
                        <a:pt x="318" y="231"/>
                      </a:cubicBezTo>
                      <a:cubicBezTo>
                        <a:pt x="318" y="231"/>
                        <a:pt x="321" y="233"/>
                        <a:pt x="321" y="233"/>
                      </a:cubicBezTo>
                      <a:cubicBezTo>
                        <a:pt x="319" y="237"/>
                        <a:pt x="319" y="237"/>
                        <a:pt x="319" y="237"/>
                      </a:cubicBezTo>
                      <a:cubicBezTo>
                        <a:pt x="316" y="235"/>
                        <a:pt x="316" y="235"/>
                        <a:pt x="316" y="235"/>
                      </a:cubicBezTo>
                      <a:cubicBezTo>
                        <a:pt x="318" y="231"/>
                        <a:pt x="318" y="231"/>
                        <a:pt x="318" y="231"/>
                      </a:cubicBezTo>
                      <a:close/>
                      <a:moveTo>
                        <a:pt x="342" y="250"/>
                      </a:moveTo>
                      <a:cubicBezTo>
                        <a:pt x="342" y="250"/>
                        <a:pt x="342" y="250"/>
                        <a:pt x="342" y="250"/>
                      </a:cubicBezTo>
                      <a:cubicBezTo>
                        <a:pt x="342" y="250"/>
                        <a:pt x="347" y="251"/>
                        <a:pt x="347" y="250"/>
                      </a:cubicBezTo>
                      <a:cubicBezTo>
                        <a:pt x="347" y="249"/>
                        <a:pt x="348" y="247"/>
                        <a:pt x="348" y="247"/>
                      </a:cubicBezTo>
                      <a:cubicBezTo>
                        <a:pt x="347" y="246"/>
                        <a:pt x="344" y="245"/>
                        <a:pt x="344" y="245"/>
                      </a:cubicBezTo>
                      <a:cubicBezTo>
                        <a:pt x="343" y="245"/>
                        <a:pt x="342" y="245"/>
                        <a:pt x="341" y="244"/>
                      </a:cubicBezTo>
                      <a:cubicBezTo>
                        <a:pt x="335" y="237"/>
                        <a:pt x="339" y="246"/>
                        <a:pt x="342" y="247"/>
                      </a:cubicBezTo>
                      <a:cubicBezTo>
                        <a:pt x="342" y="248"/>
                        <a:pt x="342" y="248"/>
                        <a:pt x="342" y="248"/>
                      </a:cubicBezTo>
                      <a:cubicBezTo>
                        <a:pt x="342" y="250"/>
                        <a:pt x="342" y="250"/>
                        <a:pt x="342" y="250"/>
                      </a:cubicBezTo>
                      <a:close/>
                      <a:moveTo>
                        <a:pt x="349" y="257"/>
                      </a:moveTo>
                      <a:cubicBezTo>
                        <a:pt x="349" y="257"/>
                        <a:pt x="349" y="257"/>
                        <a:pt x="349" y="257"/>
                      </a:cubicBezTo>
                      <a:cubicBezTo>
                        <a:pt x="353" y="252"/>
                        <a:pt x="353" y="252"/>
                        <a:pt x="353" y="252"/>
                      </a:cubicBezTo>
                      <a:cubicBezTo>
                        <a:pt x="353" y="252"/>
                        <a:pt x="355" y="250"/>
                        <a:pt x="356" y="250"/>
                      </a:cubicBezTo>
                      <a:cubicBezTo>
                        <a:pt x="357" y="250"/>
                        <a:pt x="361" y="249"/>
                        <a:pt x="361" y="249"/>
                      </a:cubicBezTo>
                      <a:cubicBezTo>
                        <a:pt x="361" y="249"/>
                        <a:pt x="364" y="250"/>
                        <a:pt x="362" y="251"/>
                      </a:cubicBezTo>
                      <a:cubicBezTo>
                        <a:pt x="361" y="252"/>
                        <a:pt x="358" y="254"/>
                        <a:pt x="357" y="254"/>
                      </a:cubicBezTo>
                      <a:cubicBezTo>
                        <a:pt x="356" y="255"/>
                        <a:pt x="354" y="258"/>
                        <a:pt x="354" y="258"/>
                      </a:cubicBezTo>
                      <a:cubicBezTo>
                        <a:pt x="350" y="259"/>
                        <a:pt x="350" y="259"/>
                        <a:pt x="350" y="259"/>
                      </a:cubicBezTo>
                      <a:cubicBezTo>
                        <a:pt x="346" y="261"/>
                        <a:pt x="346" y="261"/>
                        <a:pt x="346" y="261"/>
                      </a:cubicBezTo>
                      <a:cubicBezTo>
                        <a:pt x="347" y="265"/>
                        <a:pt x="347" y="265"/>
                        <a:pt x="347" y="265"/>
                      </a:cubicBezTo>
                      <a:cubicBezTo>
                        <a:pt x="347" y="265"/>
                        <a:pt x="346" y="266"/>
                        <a:pt x="345" y="266"/>
                      </a:cubicBezTo>
                      <a:cubicBezTo>
                        <a:pt x="345" y="265"/>
                        <a:pt x="342" y="263"/>
                        <a:pt x="342" y="263"/>
                      </a:cubicBezTo>
                      <a:cubicBezTo>
                        <a:pt x="343" y="258"/>
                        <a:pt x="343" y="258"/>
                        <a:pt x="343" y="258"/>
                      </a:cubicBezTo>
                      <a:cubicBezTo>
                        <a:pt x="347" y="258"/>
                        <a:pt x="347" y="258"/>
                        <a:pt x="347" y="258"/>
                      </a:cubicBezTo>
                      <a:cubicBezTo>
                        <a:pt x="349" y="257"/>
                        <a:pt x="349" y="257"/>
                        <a:pt x="349" y="257"/>
                      </a:cubicBezTo>
                      <a:close/>
                      <a:moveTo>
                        <a:pt x="388" y="286"/>
                      </a:moveTo>
                      <a:cubicBezTo>
                        <a:pt x="388" y="286"/>
                        <a:pt x="388" y="286"/>
                        <a:pt x="388" y="286"/>
                      </a:cubicBezTo>
                      <a:cubicBezTo>
                        <a:pt x="388" y="286"/>
                        <a:pt x="392" y="290"/>
                        <a:pt x="392" y="290"/>
                      </a:cubicBezTo>
                      <a:cubicBezTo>
                        <a:pt x="391" y="295"/>
                        <a:pt x="391" y="295"/>
                        <a:pt x="391" y="295"/>
                      </a:cubicBezTo>
                      <a:cubicBezTo>
                        <a:pt x="391" y="295"/>
                        <a:pt x="391" y="297"/>
                        <a:pt x="393" y="297"/>
                      </a:cubicBezTo>
                      <a:cubicBezTo>
                        <a:pt x="395" y="298"/>
                        <a:pt x="398" y="298"/>
                        <a:pt x="398" y="296"/>
                      </a:cubicBezTo>
                      <a:cubicBezTo>
                        <a:pt x="398" y="294"/>
                        <a:pt x="399" y="292"/>
                        <a:pt x="400" y="291"/>
                      </a:cubicBezTo>
                      <a:cubicBezTo>
                        <a:pt x="401" y="289"/>
                        <a:pt x="403" y="286"/>
                        <a:pt x="403" y="286"/>
                      </a:cubicBezTo>
                      <a:cubicBezTo>
                        <a:pt x="403" y="286"/>
                        <a:pt x="404" y="286"/>
                        <a:pt x="405" y="285"/>
                      </a:cubicBezTo>
                      <a:cubicBezTo>
                        <a:pt x="406" y="285"/>
                        <a:pt x="404" y="282"/>
                        <a:pt x="404" y="282"/>
                      </a:cubicBezTo>
                      <a:cubicBezTo>
                        <a:pt x="404" y="282"/>
                        <a:pt x="403" y="282"/>
                        <a:pt x="405" y="278"/>
                      </a:cubicBezTo>
                      <a:cubicBezTo>
                        <a:pt x="407" y="275"/>
                        <a:pt x="407" y="275"/>
                        <a:pt x="407" y="275"/>
                      </a:cubicBezTo>
                      <a:cubicBezTo>
                        <a:pt x="407" y="274"/>
                        <a:pt x="408" y="271"/>
                        <a:pt x="408" y="270"/>
                      </a:cubicBezTo>
                      <a:cubicBezTo>
                        <a:pt x="407" y="268"/>
                        <a:pt x="406" y="263"/>
                        <a:pt x="406" y="263"/>
                      </a:cubicBezTo>
                      <a:cubicBezTo>
                        <a:pt x="404" y="265"/>
                        <a:pt x="404" y="265"/>
                        <a:pt x="404" y="265"/>
                      </a:cubicBezTo>
                      <a:cubicBezTo>
                        <a:pt x="404" y="265"/>
                        <a:pt x="402" y="267"/>
                        <a:pt x="400" y="267"/>
                      </a:cubicBezTo>
                      <a:cubicBezTo>
                        <a:pt x="398" y="268"/>
                        <a:pt x="396" y="269"/>
                        <a:pt x="396" y="270"/>
                      </a:cubicBezTo>
                      <a:cubicBezTo>
                        <a:pt x="396" y="270"/>
                        <a:pt x="396" y="273"/>
                        <a:pt x="395" y="274"/>
                      </a:cubicBezTo>
                      <a:cubicBezTo>
                        <a:pt x="394" y="275"/>
                        <a:pt x="391" y="278"/>
                        <a:pt x="391" y="278"/>
                      </a:cubicBezTo>
                      <a:cubicBezTo>
                        <a:pt x="389" y="283"/>
                        <a:pt x="389" y="283"/>
                        <a:pt x="389" y="283"/>
                      </a:cubicBezTo>
                      <a:cubicBezTo>
                        <a:pt x="389" y="283"/>
                        <a:pt x="388" y="286"/>
                        <a:pt x="388" y="286"/>
                      </a:cubicBezTo>
                      <a:close/>
                      <a:moveTo>
                        <a:pt x="373" y="331"/>
                      </a:moveTo>
                      <a:cubicBezTo>
                        <a:pt x="373" y="331"/>
                        <a:pt x="373" y="331"/>
                        <a:pt x="373" y="331"/>
                      </a:cubicBezTo>
                      <a:cubicBezTo>
                        <a:pt x="371" y="330"/>
                        <a:pt x="369" y="328"/>
                        <a:pt x="369" y="326"/>
                      </a:cubicBezTo>
                      <a:cubicBezTo>
                        <a:pt x="369" y="325"/>
                        <a:pt x="370" y="323"/>
                        <a:pt x="370" y="323"/>
                      </a:cubicBezTo>
                      <a:cubicBezTo>
                        <a:pt x="370" y="323"/>
                        <a:pt x="368" y="322"/>
                        <a:pt x="368" y="321"/>
                      </a:cubicBezTo>
                      <a:cubicBezTo>
                        <a:pt x="368" y="321"/>
                        <a:pt x="370" y="317"/>
                        <a:pt x="370" y="315"/>
                      </a:cubicBezTo>
                      <a:cubicBezTo>
                        <a:pt x="369" y="314"/>
                        <a:pt x="370" y="308"/>
                        <a:pt x="370" y="308"/>
                      </a:cubicBezTo>
                      <a:cubicBezTo>
                        <a:pt x="370" y="308"/>
                        <a:pt x="373" y="307"/>
                        <a:pt x="373" y="308"/>
                      </a:cubicBezTo>
                      <a:cubicBezTo>
                        <a:pt x="373" y="309"/>
                        <a:pt x="372" y="312"/>
                        <a:pt x="372" y="313"/>
                      </a:cubicBezTo>
                      <a:cubicBezTo>
                        <a:pt x="372" y="314"/>
                        <a:pt x="371" y="318"/>
                        <a:pt x="371" y="319"/>
                      </a:cubicBezTo>
                      <a:cubicBezTo>
                        <a:pt x="371" y="319"/>
                        <a:pt x="372" y="318"/>
                        <a:pt x="374" y="320"/>
                      </a:cubicBezTo>
                      <a:cubicBezTo>
                        <a:pt x="376" y="322"/>
                        <a:pt x="376" y="325"/>
                        <a:pt x="376" y="325"/>
                      </a:cubicBezTo>
                      <a:cubicBezTo>
                        <a:pt x="374" y="327"/>
                        <a:pt x="374" y="327"/>
                        <a:pt x="374" y="327"/>
                      </a:cubicBezTo>
                      <a:cubicBezTo>
                        <a:pt x="373" y="331"/>
                        <a:pt x="373" y="331"/>
                        <a:pt x="373" y="331"/>
                      </a:cubicBezTo>
                      <a:close/>
                      <a:moveTo>
                        <a:pt x="361" y="333"/>
                      </a:moveTo>
                      <a:cubicBezTo>
                        <a:pt x="361" y="333"/>
                        <a:pt x="361" y="333"/>
                        <a:pt x="361" y="333"/>
                      </a:cubicBezTo>
                      <a:cubicBezTo>
                        <a:pt x="361" y="333"/>
                        <a:pt x="360" y="337"/>
                        <a:pt x="360" y="338"/>
                      </a:cubicBezTo>
                      <a:cubicBezTo>
                        <a:pt x="360" y="338"/>
                        <a:pt x="361" y="338"/>
                        <a:pt x="362" y="338"/>
                      </a:cubicBezTo>
                      <a:cubicBezTo>
                        <a:pt x="363" y="337"/>
                        <a:pt x="364" y="337"/>
                        <a:pt x="365" y="336"/>
                      </a:cubicBezTo>
                      <a:cubicBezTo>
                        <a:pt x="366" y="335"/>
                        <a:pt x="369" y="333"/>
                        <a:pt x="370" y="333"/>
                      </a:cubicBezTo>
                      <a:cubicBezTo>
                        <a:pt x="371" y="332"/>
                        <a:pt x="366" y="330"/>
                        <a:pt x="366" y="330"/>
                      </a:cubicBezTo>
                      <a:cubicBezTo>
                        <a:pt x="361" y="333"/>
                        <a:pt x="361" y="333"/>
                        <a:pt x="361" y="333"/>
                      </a:cubicBezTo>
                      <a:close/>
                      <a:moveTo>
                        <a:pt x="225" y="132"/>
                      </a:moveTo>
                      <a:cubicBezTo>
                        <a:pt x="225" y="132"/>
                        <a:pt x="225" y="132"/>
                        <a:pt x="225" y="132"/>
                      </a:cubicBezTo>
                      <a:cubicBezTo>
                        <a:pt x="227" y="133"/>
                        <a:pt x="227" y="133"/>
                        <a:pt x="227" y="133"/>
                      </a:cubicBezTo>
                      <a:cubicBezTo>
                        <a:pt x="227" y="133"/>
                        <a:pt x="228" y="132"/>
                        <a:pt x="229" y="131"/>
                      </a:cubicBezTo>
                      <a:cubicBezTo>
                        <a:pt x="230" y="130"/>
                        <a:pt x="228" y="129"/>
                        <a:pt x="228" y="129"/>
                      </a:cubicBezTo>
                      <a:cubicBezTo>
                        <a:pt x="227" y="130"/>
                        <a:pt x="227" y="130"/>
                        <a:pt x="227" y="130"/>
                      </a:cubicBezTo>
                      <a:cubicBezTo>
                        <a:pt x="227" y="130"/>
                        <a:pt x="225" y="132"/>
                        <a:pt x="225" y="132"/>
                      </a:cubicBezTo>
                      <a:close/>
                      <a:moveTo>
                        <a:pt x="164" y="164"/>
                      </a:moveTo>
                      <a:cubicBezTo>
                        <a:pt x="164" y="164"/>
                        <a:pt x="164" y="164"/>
                        <a:pt x="164" y="164"/>
                      </a:cubicBezTo>
                      <a:cubicBezTo>
                        <a:pt x="165" y="165"/>
                        <a:pt x="165" y="165"/>
                        <a:pt x="165" y="165"/>
                      </a:cubicBezTo>
                      <a:cubicBezTo>
                        <a:pt x="165" y="165"/>
                        <a:pt x="166" y="163"/>
                        <a:pt x="168" y="162"/>
                      </a:cubicBezTo>
                      <a:cubicBezTo>
                        <a:pt x="169" y="161"/>
                        <a:pt x="167" y="161"/>
                        <a:pt x="167" y="161"/>
                      </a:cubicBezTo>
                      <a:cubicBezTo>
                        <a:pt x="165" y="162"/>
                        <a:pt x="165" y="162"/>
                        <a:pt x="165" y="162"/>
                      </a:cubicBezTo>
                      <a:cubicBezTo>
                        <a:pt x="165" y="162"/>
                        <a:pt x="164" y="163"/>
                        <a:pt x="164" y="164"/>
                      </a:cubicBezTo>
                      <a:close/>
                      <a:moveTo>
                        <a:pt x="174" y="162"/>
                      </a:moveTo>
                      <a:cubicBezTo>
                        <a:pt x="174" y="162"/>
                        <a:pt x="174" y="162"/>
                        <a:pt x="174" y="162"/>
                      </a:cubicBezTo>
                      <a:cubicBezTo>
                        <a:pt x="174" y="164"/>
                        <a:pt x="174" y="164"/>
                        <a:pt x="174" y="164"/>
                      </a:cubicBezTo>
                      <a:cubicBezTo>
                        <a:pt x="174" y="164"/>
                        <a:pt x="177" y="165"/>
                        <a:pt x="179" y="166"/>
                      </a:cubicBezTo>
                      <a:cubicBezTo>
                        <a:pt x="182" y="167"/>
                        <a:pt x="180" y="164"/>
                        <a:pt x="180" y="164"/>
                      </a:cubicBezTo>
                      <a:cubicBezTo>
                        <a:pt x="178" y="162"/>
                        <a:pt x="178" y="162"/>
                        <a:pt x="178" y="162"/>
                      </a:cubicBezTo>
                      <a:cubicBezTo>
                        <a:pt x="178" y="162"/>
                        <a:pt x="175" y="161"/>
                        <a:pt x="174" y="162"/>
                      </a:cubicBezTo>
                      <a:close/>
                      <a:moveTo>
                        <a:pt x="211" y="164"/>
                      </a:moveTo>
                      <a:cubicBezTo>
                        <a:pt x="211" y="164"/>
                        <a:pt x="211" y="164"/>
                        <a:pt x="211" y="164"/>
                      </a:cubicBezTo>
                      <a:cubicBezTo>
                        <a:pt x="210" y="166"/>
                        <a:pt x="210" y="166"/>
                        <a:pt x="210" y="166"/>
                      </a:cubicBezTo>
                      <a:cubicBezTo>
                        <a:pt x="210" y="166"/>
                        <a:pt x="212" y="168"/>
                        <a:pt x="213" y="170"/>
                      </a:cubicBezTo>
                      <a:cubicBezTo>
                        <a:pt x="214" y="170"/>
                        <a:pt x="218" y="174"/>
                        <a:pt x="220" y="174"/>
                      </a:cubicBezTo>
                      <a:cubicBezTo>
                        <a:pt x="228" y="177"/>
                        <a:pt x="215" y="167"/>
                        <a:pt x="214" y="166"/>
                      </a:cubicBezTo>
                      <a:cubicBezTo>
                        <a:pt x="214" y="166"/>
                        <a:pt x="211" y="163"/>
                        <a:pt x="211" y="164"/>
                      </a:cubicBezTo>
                      <a:close/>
                      <a:moveTo>
                        <a:pt x="258" y="178"/>
                      </a:moveTo>
                      <a:cubicBezTo>
                        <a:pt x="258" y="178"/>
                        <a:pt x="258" y="178"/>
                        <a:pt x="258" y="178"/>
                      </a:cubicBezTo>
                      <a:cubicBezTo>
                        <a:pt x="260" y="180"/>
                        <a:pt x="260" y="180"/>
                        <a:pt x="260" y="180"/>
                      </a:cubicBezTo>
                      <a:cubicBezTo>
                        <a:pt x="260" y="180"/>
                        <a:pt x="263" y="179"/>
                        <a:pt x="265" y="178"/>
                      </a:cubicBezTo>
                      <a:cubicBezTo>
                        <a:pt x="267" y="178"/>
                        <a:pt x="265" y="176"/>
                        <a:pt x="265" y="176"/>
                      </a:cubicBezTo>
                      <a:cubicBezTo>
                        <a:pt x="262" y="176"/>
                        <a:pt x="262" y="176"/>
                        <a:pt x="262" y="176"/>
                      </a:cubicBezTo>
                      <a:cubicBezTo>
                        <a:pt x="262" y="176"/>
                        <a:pt x="258" y="177"/>
                        <a:pt x="258" y="178"/>
                      </a:cubicBezTo>
                      <a:close/>
                      <a:moveTo>
                        <a:pt x="238" y="73"/>
                      </a:moveTo>
                      <a:cubicBezTo>
                        <a:pt x="238" y="73"/>
                        <a:pt x="238" y="73"/>
                        <a:pt x="238" y="73"/>
                      </a:cubicBezTo>
                      <a:cubicBezTo>
                        <a:pt x="238" y="73"/>
                        <a:pt x="234" y="75"/>
                        <a:pt x="234" y="75"/>
                      </a:cubicBezTo>
                      <a:cubicBezTo>
                        <a:pt x="233" y="75"/>
                        <a:pt x="234" y="77"/>
                        <a:pt x="235" y="77"/>
                      </a:cubicBezTo>
                      <a:cubicBezTo>
                        <a:pt x="236" y="78"/>
                        <a:pt x="239" y="79"/>
                        <a:pt x="239" y="79"/>
                      </a:cubicBezTo>
                      <a:cubicBezTo>
                        <a:pt x="240" y="79"/>
                        <a:pt x="243" y="77"/>
                        <a:pt x="245" y="75"/>
                      </a:cubicBezTo>
                      <a:cubicBezTo>
                        <a:pt x="247" y="74"/>
                        <a:pt x="243" y="73"/>
                        <a:pt x="243" y="73"/>
                      </a:cubicBezTo>
                      <a:cubicBezTo>
                        <a:pt x="238" y="73"/>
                        <a:pt x="238" y="73"/>
                        <a:pt x="238" y="73"/>
                      </a:cubicBezTo>
                      <a:close/>
                      <a:moveTo>
                        <a:pt x="202" y="66"/>
                      </a:moveTo>
                      <a:cubicBezTo>
                        <a:pt x="202" y="66"/>
                        <a:pt x="202" y="66"/>
                        <a:pt x="202" y="66"/>
                      </a:cubicBezTo>
                      <a:cubicBezTo>
                        <a:pt x="202" y="66"/>
                        <a:pt x="198" y="66"/>
                        <a:pt x="197" y="66"/>
                      </a:cubicBezTo>
                      <a:cubicBezTo>
                        <a:pt x="197" y="66"/>
                        <a:pt x="196" y="67"/>
                        <a:pt x="195" y="68"/>
                      </a:cubicBezTo>
                      <a:cubicBezTo>
                        <a:pt x="194" y="69"/>
                        <a:pt x="194" y="71"/>
                        <a:pt x="193" y="73"/>
                      </a:cubicBezTo>
                      <a:cubicBezTo>
                        <a:pt x="193" y="75"/>
                        <a:pt x="194" y="75"/>
                        <a:pt x="194" y="75"/>
                      </a:cubicBezTo>
                      <a:cubicBezTo>
                        <a:pt x="195" y="76"/>
                        <a:pt x="195" y="76"/>
                        <a:pt x="197" y="78"/>
                      </a:cubicBezTo>
                      <a:cubicBezTo>
                        <a:pt x="199" y="79"/>
                        <a:pt x="201" y="77"/>
                        <a:pt x="203" y="76"/>
                      </a:cubicBezTo>
                      <a:cubicBezTo>
                        <a:pt x="206" y="75"/>
                        <a:pt x="204" y="74"/>
                        <a:pt x="205" y="72"/>
                      </a:cubicBezTo>
                      <a:cubicBezTo>
                        <a:pt x="205" y="71"/>
                        <a:pt x="204" y="68"/>
                        <a:pt x="204" y="68"/>
                      </a:cubicBezTo>
                      <a:cubicBezTo>
                        <a:pt x="204" y="67"/>
                        <a:pt x="202" y="66"/>
                        <a:pt x="202" y="66"/>
                      </a:cubicBezTo>
                      <a:close/>
                      <a:moveTo>
                        <a:pt x="236" y="103"/>
                      </a:moveTo>
                      <a:cubicBezTo>
                        <a:pt x="236" y="103"/>
                        <a:pt x="236" y="103"/>
                        <a:pt x="236" y="103"/>
                      </a:cubicBezTo>
                      <a:cubicBezTo>
                        <a:pt x="236" y="103"/>
                        <a:pt x="235" y="105"/>
                        <a:pt x="235" y="105"/>
                      </a:cubicBezTo>
                      <a:cubicBezTo>
                        <a:pt x="235" y="105"/>
                        <a:pt x="235" y="107"/>
                        <a:pt x="235" y="107"/>
                      </a:cubicBezTo>
                      <a:cubicBezTo>
                        <a:pt x="235" y="107"/>
                        <a:pt x="234" y="108"/>
                        <a:pt x="233" y="109"/>
                      </a:cubicBezTo>
                      <a:cubicBezTo>
                        <a:pt x="231" y="111"/>
                        <a:pt x="233" y="111"/>
                        <a:pt x="234" y="112"/>
                      </a:cubicBezTo>
                      <a:cubicBezTo>
                        <a:pt x="235" y="114"/>
                        <a:pt x="234" y="113"/>
                        <a:pt x="235" y="113"/>
                      </a:cubicBezTo>
                      <a:cubicBezTo>
                        <a:pt x="235" y="114"/>
                        <a:pt x="236" y="113"/>
                        <a:pt x="238" y="112"/>
                      </a:cubicBezTo>
                      <a:cubicBezTo>
                        <a:pt x="240" y="111"/>
                        <a:pt x="239" y="111"/>
                        <a:pt x="239" y="111"/>
                      </a:cubicBezTo>
                      <a:cubicBezTo>
                        <a:pt x="239" y="111"/>
                        <a:pt x="237" y="108"/>
                        <a:pt x="237" y="108"/>
                      </a:cubicBezTo>
                      <a:cubicBezTo>
                        <a:pt x="237" y="108"/>
                        <a:pt x="237" y="107"/>
                        <a:pt x="237" y="107"/>
                      </a:cubicBezTo>
                      <a:cubicBezTo>
                        <a:pt x="237" y="106"/>
                        <a:pt x="238" y="106"/>
                        <a:pt x="239" y="105"/>
                      </a:cubicBezTo>
                      <a:cubicBezTo>
                        <a:pt x="240" y="103"/>
                        <a:pt x="240" y="102"/>
                        <a:pt x="240" y="102"/>
                      </a:cubicBezTo>
                      <a:cubicBezTo>
                        <a:pt x="240" y="101"/>
                        <a:pt x="238" y="101"/>
                        <a:pt x="238" y="101"/>
                      </a:cubicBezTo>
                      <a:cubicBezTo>
                        <a:pt x="238" y="101"/>
                        <a:pt x="236" y="102"/>
                        <a:pt x="236" y="103"/>
                      </a:cubicBezTo>
                      <a:close/>
                      <a:moveTo>
                        <a:pt x="233" y="105"/>
                      </a:moveTo>
                      <a:cubicBezTo>
                        <a:pt x="233" y="105"/>
                        <a:pt x="233" y="105"/>
                        <a:pt x="233" y="105"/>
                      </a:cubicBezTo>
                      <a:cubicBezTo>
                        <a:pt x="232" y="103"/>
                        <a:pt x="232" y="103"/>
                        <a:pt x="232" y="103"/>
                      </a:cubicBezTo>
                      <a:cubicBezTo>
                        <a:pt x="232" y="103"/>
                        <a:pt x="231" y="102"/>
                        <a:pt x="228" y="102"/>
                      </a:cubicBezTo>
                      <a:cubicBezTo>
                        <a:pt x="226" y="102"/>
                        <a:pt x="226" y="103"/>
                        <a:pt x="224" y="103"/>
                      </a:cubicBezTo>
                      <a:cubicBezTo>
                        <a:pt x="222" y="103"/>
                        <a:pt x="222" y="105"/>
                        <a:pt x="222" y="106"/>
                      </a:cubicBezTo>
                      <a:cubicBezTo>
                        <a:pt x="221" y="108"/>
                        <a:pt x="222" y="107"/>
                        <a:pt x="223" y="108"/>
                      </a:cubicBezTo>
                      <a:cubicBezTo>
                        <a:pt x="224" y="109"/>
                        <a:pt x="223" y="109"/>
                        <a:pt x="224" y="112"/>
                      </a:cubicBezTo>
                      <a:cubicBezTo>
                        <a:pt x="224" y="114"/>
                        <a:pt x="225" y="113"/>
                        <a:pt x="225" y="113"/>
                      </a:cubicBezTo>
                      <a:cubicBezTo>
                        <a:pt x="226" y="114"/>
                        <a:pt x="227" y="113"/>
                        <a:pt x="229" y="112"/>
                      </a:cubicBezTo>
                      <a:cubicBezTo>
                        <a:pt x="231" y="110"/>
                        <a:pt x="229" y="110"/>
                        <a:pt x="229" y="110"/>
                      </a:cubicBezTo>
                      <a:cubicBezTo>
                        <a:pt x="229" y="110"/>
                        <a:pt x="231" y="109"/>
                        <a:pt x="233" y="107"/>
                      </a:cubicBezTo>
                      <a:cubicBezTo>
                        <a:pt x="234" y="105"/>
                        <a:pt x="233" y="105"/>
                        <a:pt x="233" y="105"/>
                      </a:cubicBezTo>
                      <a:close/>
                      <a:moveTo>
                        <a:pt x="284" y="139"/>
                      </a:moveTo>
                      <a:cubicBezTo>
                        <a:pt x="284" y="139"/>
                        <a:pt x="284" y="139"/>
                        <a:pt x="284" y="139"/>
                      </a:cubicBezTo>
                      <a:cubicBezTo>
                        <a:pt x="283" y="139"/>
                        <a:pt x="282" y="141"/>
                        <a:pt x="282" y="141"/>
                      </a:cubicBezTo>
                      <a:cubicBezTo>
                        <a:pt x="282" y="141"/>
                        <a:pt x="281" y="142"/>
                        <a:pt x="281" y="143"/>
                      </a:cubicBezTo>
                      <a:cubicBezTo>
                        <a:pt x="280" y="143"/>
                        <a:pt x="279" y="145"/>
                        <a:pt x="279" y="145"/>
                      </a:cubicBezTo>
                      <a:cubicBezTo>
                        <a:pt x="279" y="145"/>
                        <a:pt x="280" y="146"/>
                        <a:pt x="281" y="146"/>
                      </a:cubicBezTo>
                      <a:cubicBezTo>
                        <a:pt x="282" y="147"/>
                        <a:pt x="282" y="147"/>
                        <a:pt x="283" y="147"/>
                      </a:cubicBezTo>
                      <a:cubicBezTo>
                        <a:pt x="284" y="147"/>
                        <a:pt x="284" y="147"/>
                        <a:pt x="287" y="147"/>
                      </a:cubicBezTo>
                      <a:cubicBezTo>
                        <a:pt x="291" y="147"/>
                        <a:pt x="294" y="147"/>
                        <a:pt x="295" y="147"/>
                      </a:cubicBezTo>
                      <a:cubicBezTo>
                        <a:pt x="295" y="147"/>
                        <a:pt x="297" y="146"/>
                        <a:pt x="297" y="146"/>
                      </a:cubicBezTo>
                      <a:cubicBezTo>
                        <a:pt x="297" y="145"/>
                        <a:pt x="297" y="145"/>
                        <a:pt x="296" y="144"/>
                      </a:cubicBezTo>
                      <a:cubicBezTo>
                        <a:pt x="295" y="142"/>
                        <a:pt x="293" y="141"/>
                        <a:pt x="293" y="141"/>
                      </a:cubicBezTo>
                      <a:cubicBezTo>
                        <a:pt x="292" y="141"/>
                        <a:pt x="293" y="139"/>
                        <a:pt x="294" y="140"/>
                      </a:cubicBezTo>
                      <a:cubicBezTo>
                        <a:pt x="294" y="140"/>
                        <a:pt x="297" y="143"/>
                        <a:pt x="297" y="143"/>
                      </a:cubicBezTo>
                      <a:cubicBezTo>
                        <a:pt x="298" y="143"/>
                        <a:pt x="300" y="143"/>
                        <a:pt x="300" y="141"/>
                      </a:cubicBezTo>
                      <a:cubicBezTo>
                        <a:pt x="299" y="140"/>
                        <a:pt x="301" y="138"/>
                        <a:pt x="298" y="137"/>
                      </a:cubicBezTo>
                      <a:cubicBezTo>
                        <a:pt x="296" y="136"/>
                        <a:pt x="295" y="135"/>
                        <a:pt x="294" y="135"/>
                      </a:cubicBezTo>
                      <a:cubicBezTo>
                        <a:pt x="292" y="135"/>
                        <a:pt x="295" y="136"/>
                        <a:pt x="291" y="133"/>
                      </a:cubicBezTo>
                      <a:cubicBezTo>
                        <a:pt x="287" y="130"/>
                        <a:pt x="287" y="131"/>
                        <a:pt x="287" y="131"/>
                      </a:cubicBezTo>
                      <a:cubicBezTo>
                        <a:pt x="287" y="131"/>
                        <a:pt x="289" y="128"/>
                        <a:pt x="288" y="127"/>
                      </a:cubicBezTo>
                      <a:cubicBezTo>
                        <a:pt x="288" y="127"/>
                        <a:pt x="284" y="126"/>
                        <a:pt x="284" y="126"/>
                      </a:cubicBezTo>
                      <a:cubicBezTo>
                        <a:pt x="284" y="126"/>
                        <a:pt x="279" y="127"/>
                        <a:pt x="279" y="127"/>
                      </a:cubicBezTo>
                      <a:cubicBezTo>
                        <a:pt x="278" y="128"/>
                        <a:pt x="277" y="129"/>
                        <a:pt x="277" y="129"/>
                      </a:cubicBezTo>
                      <a:cubicBezTo>
                        <a:pt x="277" y="131"/>
                        <a:pt x="277" y="131"/>
                        <a:pt x="277" y="131"/>
                      </a:cubicBezTo>
                      <a:cubicBezTo>
                        <a:pt x="275" y="132"/>
                        <a:pt x="275" y="132"/>
                        <a:pt x="275" y="132"/>
                      </a:cubicBezTo>
                      <a:cubicBezTo>
                        <a:pt x="275" y="132"/>
                        <a:pt x="274" y="134"/>
                        <a:pt x="274" y="134"/>
                      </a:cubicBezTo>
                      <a:cubicBezTo>
                        <a:pt x="273" y="134"/>
                        <a:pt x="271" y="135"/>
                        <a:pt x="271" y="135"/>
                      </a:cubicBezTo>
                      <a:cubicBezTo>
                        <a:pt x="270" y="135"/>
                        <a:pt x="268" y="135"/>
                        <a:pt x="268" y="136"/>
                      </a:cubicBezTo>
                      <a:cubicBezTo>
                        <a:pt x="267" y="137"/>
                        <a:pt x="264" y="138"/>
                        <a:pt x="264" y="138"/>
                      </a:cubicBezTo>
                      <a:cubicBezTo>
                        <a:pt x="264" y="138"/>
                        <a:pt x="263" y="139"/>
                        <a:pt x="265" y="141"/>
                      </a:cubicBezTo>
                      <a:cubicBezTo>
                        <a:pt x="267" y="142"/>
                        <a:pt x="269" y="142"/>
                        <a:pt x="269" y="143"/>
                      </a:cubicBezTo>
                      <a:cubicBezTo>
                        <a:pt x="270" y="143"/>
                        <a:pt x="270" y="143"/>
                        <a:pt x="271" y="143"/>
                      </a:cubicBezTo>
                      <a:cubicBezTo>
                        <a:pt x="272" y="144"/>
                        <a:pt x="272" y="144"/>
                        <a:pt x="274" y="144"/>
                      </a:cubicBezTo>
                      <a:cubicBezTo>
                        <a:pt x="275" y="143"/>
                        <a:pt x="277" y="143"/>
                        <a:pt x="277" y="142"/>
                      </a:cubicBezTo>
                      <a:cubicBezTo>
                        <a:pt x="278" y="141"/>
                        <a:pt x="278" y="140"/>
                        <a:pt x="279" y="139"/>
                      </a:cubicBezTo>
                      <a:cubicBezTo>
                        <a:pt x="279" y="138"/>
                        <a:pt x="279" y="137"/>
                        <a:pt x="281" y="137"/>
                      </a:cubicBezTo>
                      <a:cubicBezTo>
                        <a:pt x="282" y="137"/>
                        <a:pt x="284" y="136"/>
                        <a:pt x="284" y="136"/>
                      </a:cubicBezTo>
                      <a:cubicBezTo>
                        <a:pt x="284" y="136"/>
                        <a:pt x="284" y="139"/>
                        <a:pt x="284" y="139"/>
                      </a:cubicBezTo>
                      <a:close/>
                      <a:moveTo>
                        <a:pt x="289" y="182"/>
                      </a:moveTo>
                      <a:cubicBezTo>
                        <a:pt x="289" y="182"/>
                        <a:pt x="289" y="182"/>
                        <a:pt x="289" y="182"/>
                      </a:cubicBezTo>
                      <a:cubicBezTo>
                        <a:pt x="288" y="181"/>
                        <a:pt x="288" y="181"/>
                        <a:pt x="288" y="181"/>
                      </a:cubicBezTo>
                      <a:cubicBezTo>
                        <a:pt x="288" y="180"/>
                        <a:pt x="288" y="180"/>
                        <a:pt x="288" y="180"/>
                      </a:cubicBezTo>
                      <a:cubicBezTo>
                        <a:pt x="285" y="177"/>
                        <a:pt x="285" y="177"/>
                        <a:pt x="285" y="177"/>
                      </a:cubicBezTo>
                      <a:cubicBezTo>
                        <a:pt x="285" y="177"/>
                        <a:pt x="289" y="176"/>
                        <a:pt x="291" y="175"/>
                      </a:cubicBezTo>
                      <a:cubicBezTo>
                        <a:pt x="294" y="174"/>
                        <a:pt x="291" y="173"/>
                        <a:pt x="291" y="172"/>
                      </a:cubicBezTo>
                      <a:cubicBezTo>
                        <a:pt x="291" y="172"/>
                        <a:pt x="290" y="172"/>
                        <a:pt x="288" y="172"/>
                      </a:cubicBezTo>
                      <a:cubicBezTo>
                        <a:pt x="287" y="172"/>
                        <a:pt x="286" y="172"/>
                        <a:pt x="284" y="173"/>
                      </a:cubicBezTo>
                      <a:cubicBezTo>
                        <a:pt x="283" y="173"/>
                        <a:pt x="282" y="171"/>
                        <a:pt x="282" y="171"/>
                      </a:cubicBezTo>
                      <a:cubicBezTo>
                        <a:pt x="281" y="171"/>
                        <a:pt x="277" y="171"/>
                        <a:pt x="276" y="171"/>
                      </a:cubicBezTo>
                      <a:cubicBezTo>
                        <a:pt x="276" y="171"/>
                        <a:pt x="275" y="173"/>
                        <a:pt x="274" y="174"/>
                      </a:cubicBezTo>
                      <a:cubicBezTo>
                        <a:pt x="273" y="175"/>
                        <a:pt x="272" y="176"/>
                        <a:pt x="271" y="176"/>
                      </a:cubicBezTo>
                      <a:cubicBezTo>
                        <a:pt x="270" y="177"/>
                        <a:pt x="274" y="179"/>
                        <a:pt x="275" y="179"/>
                      </a:cubicBezTo>
                      <a:cubicBezTo>
                        <a:pt x="275" y="180"/>
                        <a:pt x="278" y="180"/>
                        <a:pt x="278" y="181"/>
                      </a:cubicBezTo>
                      <a:cubicBezTo>
                        <a:pt x="279" y="181"/>
                        <a:pt x="282" y="183"/>
                        <a:pt x="283" y="183"/>
                      </a:cubicBezTo>
                      <a:cubicBezTo>
                        <a:pt x="284" y="184"/>
                        <a:pt x="282" y="185"/>
                        <a:pt x="281" y="187"/>
                      </a:cubicBezTo>
                      <a:cubicBezTo>
                        <a:pt x="280" y="189"/>
                        <a:pt x="279" y="189"/>
                        <a:pt x="278" y="190"/>
                      </a:cubicBezTo>
                      <a:cubicBezTo>
                        <a:pt x="277" y="191"/>
                        <a:pt x="279" y="192"/>
                        <a:pt x="280" y="193"/>
                      </a:cubicBezTo>
                      <a:cubicBezTo>
                        <a:pt x="281" y="194"/>
                        <a:pt x="283" y="195"/>
                        <a:pt x="283" y="195"/>
                      </a:cubicBezTo>
                      <a:cubicBezTo>
                        <a:pt x="284" y="195"/>
                        <a:pt x="287" y="193"/>
                        <a:pt x="287" y="193"/>
                      </a:cubicBezTo>
                      <a:cubicBezTo>
                        <a:pt x="287" y="193"/>
                        <a:pt x="288" y="190"/>
                        <a:pt x="288" y="190"/>
                      </a:cubicBezTo>
                      <a:cubicBezTo>
                        <a:pt x="288" y="189"/>
                        <a:pt x="289" y="187"/>
                        <a:pt x="289" y="187"/>
                      </a:cubicBezTo>
                      <a:cubicBezTo>
                        <a:pt x="290" y="186"/>
                        <a:pt x="290" y="186"/>
                        <a:pt x="290" y="186"/>
                      </a:cubicBezTo>
                      <a:cubicBezTo>
                        <a:pt x="289" y="182"/>
                        <a:pt x="289" y="182"/>
                        <a:pt x="289" y="182"/>
                      </a:cubicBezTo>
                      <a:close/>
                      <a:moveTo>
                        <a:pt x="316" y="209"/>
                      </a:moveTo>
                      <a:cubicBezTo>
                        <a:pt x="316" y="209"/>
                        <a:pt x="316" y="209"/>
                        <a:pt x="316" y="209"/>
                      </a:cubicBezTo>
                      <a:cubicBezTo>
                        <a:pt x="317" y="208"/>
                        <a:pt x="319" y="206"/>
                        <a:pt x="319" y="205"/>
                      </a:cubicBezTo>
                      <a:cubicBezTo>
                        <a:pt x="319" y="205"/>
                        <a:pt x="321" y="205"/>
                        <a:pt x="322" y="205"/>
                      </a:cubicBezTo>
                      <a:cubicBezTo>
                        <a:pt x="322" y="205"/>
                        <a:pt x="326" y="206"/>
                        <a:pt x="326" y="206"/>
                      </a:cubicBezTo>
                      <a:cubicBezTo>
                        <a:pt x="326" y="206"/>
                        <a:pt x="329" y="206"/>
                        <a:pt x="329" y="206"/>
                      </a:cubicBezTo>
                      <a:cubicBezTo>
                        <a:pt x="329" y="206"/>
                        <a:pt x="332" y="204"/>
                        <a:pt x="332" y="204"/>
                      </a:cubicBezTo>
                      <a:cubicBezTo>
                        <a:pt x="333" y="204"/>
                        <a:pt x="336" y="207"/>
                        <a:pt x="336" y="207"/>
                      </a:cubicBezTo>
                      <a:cubicBezTo>
                        <a:pt x="336" y="207"/>
                        <a:pt x="334" y="210"/>
                        <a:pt x="333" y="210"/>
                      </a:cubicBezTo>
                      <a:cubicBezTo>
                        <a:pt x="332" y="211"/>
                        <a:pt x="331" y="211"/>
                        <a:pt x="330" y="212"/>
                      </a:cubicBezTo>
                      <a:cubicBezTo>
                        <a:pt x="329" y="214"/>
                        <a:pt x="329" y="214"/>
                        <a:pt x="329" y="215"/>
                      </a:cubicBezTo>
                      <a:cubicBezTo>
                        <a:pt x="328" y="215"/>
                        <a:pt x="327" y="217"/>
                        <a:pt x="325" y="215"/>
                      </a:cubicBezTo>
                      <a:cubicBezTo>
                        <a:pt x="323" y="214"/>
                        <a:pt x="321" y="212"/>
                        <a:pt x="321" y="212"/>
                      </a:cubicBezTo>
                      <a:cubicBezTo>
                        <a:pt x="321" y="212"/>
                        <a:pt x="319" y="213"/>
                        <a:pt x="318" y="213"/>
                      </a:cubicBezTo>
                      <a:cubicBezTo>
                        <a:pt x="317" y="214"/>
                        <a:pt x="315" y="213"/>
                        <a:pt x="315" y="213"/>
                      </a:cubicBezTo>
                      <a:cubicBezTo>
                        <a:pt x="316" y="212"/>
                        <a:pt x="315" y="210"/>
                        <a:pt x="316" y="209"/>
                      </a:cubicBezTo>
                      <a:close/>
                      <a:moveTo>
                        <a:pt x="295" y="229"/>
                      </a:moveTo>
                      <a:cubicBezTo>
                        <a:pt x="295" y="229"/>
                        <a:pt x="295" y="229"/>
                        <a:pt x="295" y="229"/>
                      </a:cubicBezTo>
                      <a:cubicBezTo>
                        <a:pt x="295" y="229"/>
                        <a:pt x="291" y="227"/>
                        <a:pt x="292" y="226"/>
                      </a:cubicBezTo>
                      <a:cubicBezTo>
                        <a:pt x="293" y="224"/>
                        <a:pt x="297" y="220"/>
                        <a:pt x="298" y="219"/>
                      </a:cubicBezTo>
                      <a:cubicBezTo>
                        <a:pt x="298" y="219"/>
                        <a:pt x="301" y="220"/>
                        <a:pt x="301" y="220"/>
                      </a:cubicBezTo>
                      <a:cubicBezTo>
                        <a:pt x="302" y="220"/>
                        <a:pt x="303" y="217"/>
                        <a:pt x="304" y="217"/>
                      </a:cubicBezTo>
                      <a:cubicBezTo>
                        <a:pt x="304" y="217"/>
                        <a:pt x="308" y="217"/>
                        <a:pt x="308" y="217"/>
                      </a:cubicBezTo>
                      <a:cubicBezTo>
                        <a:pt x="308" y="217"/>
                        <a:pt x="306" y="221"/>
                        <a:pt x="304" y="222"/>
                      </a:cubicBezTo>
                      <a:cubicBezTo>
                        <a:pt x="302" y="223"/>
                        <a:pt x="301" y="223"/>
                        <a:pt x="301" y="224"/>
                      </a:cubicBezTo>
                      <a:cubicBezTo>
                        <a:pt x="300" y="225"/>
                        <a:pt x="299" y="226"/>
                        <a:pt x="299" y="227"/>
                      </a:cubicBezTo>
                      <a:cubicBezTo>
                        <a:pt x="298" y="227"/>
                        <a:pt x="295" y="229"/>
                        <a:pt x="295" y="229"/>
                      </a:cubicBezTo>
                      <a:close/>
                      <a:moveTo>
                        <a:pt x="282" y="268"/>
                      </a:moveTo>
                      <a:cubicBezTo>
                        <a:pt x="282" y="268"/>
                        <a:pt x="282" y="268"/>
                        <a:pt x="282" y="268"/>
                      </a:cubicBezTo>
                      <a:cubicBezTo>
                        <a:pt x="283" y="269"/>
                        <a:pt x="281" y="273"/>
                        <a:pt x="278" y="271"/>
                      </a:cubicBezTo>
                      <a:cubicBezTo>
                        <a:pt x="278" y="271"/>
                        <a:pt x="277" y="269"/>
                        <a:pt x="279" y="268"/>
                      </a:cubicBezTo>
                      <a:cubicBezTo>
                        <a:pt x="280" y="268"/>
                        <a:pt x="282" y="268"/>
                        <a:pt x="282" y="268"/>
                      </a:cubicBezTo>
                      <a:close/>
                      <a:moveTo>
                        <a:pt x="279" y="292"/>
                      </a:moveTo>
                      <a:cubicBezTo>
                        <a:pt x="279" y="292"/>
                        <a:pt x="279" y="292"/>
                        <a:pt x="279" y="292"/>
                      </a:cubicBezTo>
                      <a:cubicBezTo>
                        <a:pt x="279" y="292"/>
                        <a:pt x="281" y="290"/>
                        <a:pt x="281" y="290"/>
                      </a:cubicBezTo>
                      <a:cubicBezTo>
                        <a:pt x="282" y="290"/>
                        <a:pt x="283" y="291"/>
                        <a:pt x="283" y="291"/>
                      </a:cubicBezTo>
                      <a:cubicBezTo>
                        <a:pt x="283" y="291"/>
                        <a:pt x="286" y="293"/>
                        <a:pt x="286" y="293"/>
                      </a:cubicBezTo>
                      <a:cubicBezTo>
                        <a:pt x="286" y="294"/>
                        <a:pt x="287" y="296"/>
                        <a:pt x="286" y="296"/>
                      </a:cubicBezTo>
                      <a:cubicBezTo>
                        <a:pt x="285" y="297"/>
                        <a:pt x="284" y="298"/>
                        <a:pt x="283" y="297"/>
                      </a:cubicBezTo>
                      <a:cubicBezTo>
                        <a:pt x="282" y="297"/>
                        <a:pt x="281" y="297"/>
                        <a:pt x="281" y="296"/>
                      </a:cubicBezTo>
                      <a:cubicBezTo>
                        <a:pt x="281" y="295"/>
                        <a:pt x="281" y="295"/>
                        <a:pt x="281" y="294"/>
                      </a:cubicBezTo>
                      <a:cubicBezTo>
                        <a:pt x="281" y="294"/>
                        <a:pt x="279" y="294"/>
                        <a:pt x="279" y="294"/>
                      </a:cubicBezTo>
                      <a:cubicBezTo>
                        <a:pt x="279" y="292"/>
                        <a:pt x="279" y="292"/>
                        <a:pt x="279" y="292"/>
                      </a:cubicBezTo>
                      <a:close/>
                      <a:moveTo>
                        <a:pt x="238" y="279"/>
                      </a:moveTo>
                      <a:cubicBezTo>
                        <a:pt x="238" y="279"/>
                        <a:pt x="238" y="279"/>
                        <a:pt x="238" y="279"/>
                      </a:cubicBezTo>
                      <a:cubicBezTo>
                        <a:pt x="239" y="279"/>
                        <a:pt x="241" y="278"/>
                        <a:pt x="241" y="279"/>
                      </a:cubicBezTo>
                      <a:cubicBezTo>
                        <a:pt x="242" y="280"/>
                        <a:pt x="243" y="280"/>
                        <a:pt x="243" y="281"/>
                      </a:cubicBezTo>
                      <a:cubicBezTo>
                        <a:pt x="243" y="281"/>
                        <a:pt x="244" y="282"/>
                        <a:pt x="242" y="283"/>
                      </a:cubicBezTo>
                      <a:cubicBezTo>
                        <a:pt x="240" y="283"/>
                        <a:pt x="239" y="283"/>
                        <a:pt x="239" y="283"/>
                      </a:cubicBezTo>
                      <a:cubicBezTo>
                        <a:pt x="240" y="286"/>
                        <a:pt x="240" y="286"/>
                        <a:pt x="240" y="286"/>
                      </a:cubicBezTo>
                      <a:cubicBezTo>
                        <a:pt x="240" y="286"/>
                        <a:pt x="242" y="286"/>
                        <a:pt x="239" y="288"/>
                      </a:cubicBezTo>
                      <a:cubicBezTo>
                        <a:pt x="237" y="290"/>
                        <a:pt x="235" y="290"/>
                        <a:pt x="235" y="290"/>
                      </a:cubicBezTo>
                      <a:cubicBezTo>
                        <a:pt x="235" y="289"/>
                        <a:pt x="235" y="289"/>
                        <a:pt x="235" y="289"/>
                      </a:cubicBezTo>
                      <a:cubicBezTo>
                        <a:pt x="232" y="290"/>
                        <a:pt x="232" y="290"/>
                        <a:pt x="232" y="290"/>
                      </a:cubicBezTo>
                      <a:cubicBezTo>
                        <a:pt x="232" y="290"/>
                        <a:pt x="231" y="291"/>
                        <a:pt x="231" y="290"/>
                      </a:cubicBezTo>
                      <a:cubicBezTo>
                        <a:pt x="230" y="288"/>
                        <a:pt x="229" y="286"/>
                        <a:pt x="231" y="286"/>
                      </a:cubicBezTo>
                      <a:cubicBezTo>
                        <a:pt x="233" y="285"/>
                        <a:pt x="233" y="284"/>
                        <a:pt x="234" y="285"/>
                      </a:cubicBezTo>
                      <a:cubicBezTo>
                        <a:pt x="235" y="286"/>
                        <a:pt x="235" y="287"/>
                        <a:pt x="235" y="287"/>
                      </a:cubicBezTo>
                      <a:cubicBezTo>
                        <a:pt x="236" y="284"/>
                        <a:pt x="236" y="284"/>
                        <a:pt x="236" y="284"/>
                      </a:cubicBezTo>
                      <a:cubicBezTo>
                        <a:pt x="236" y="284"/>
                        <a:pt x="235" y="284"/>
                        <a:pt x="235" y="283"/>
                      </a:cubicBezTo>
                      <a:cubicBezTo>
                        <a:pt x="236" y="282"/>
                        <a:pt x="236" y="282"/>
                        <a:pt x="237" y="281"/>
                      </a:cubicBezTo>
                      <a:cubicBezTo>
                        <a:pt x="238" y="281"/>
                        <a:pt x="239" y="282"/>
                        <a:pt x="239" y="282"/>
                      </a:cubicBezTo>
                      <a:cubicBezTo>
                        <a:pt x="238" y="279"/>
                        <a:pt x="238" y="279"/>
                        <a:pt x="238" y="279"/>
                      </a:cubicBezTo>
                      <a:close/>
                      <a:moveTo>
                        <a:pt x="258" y="286"/>
                      </a:moveTo>
                      <a:cubicBezTo>
                        <a:pt x="258" y="286"/>
                        <a:pt x="258" y="286"/>
                        <a:pt x="258" y="286"/>
                      </a:cubicBezTo>
                      <a:cubicBezTo>
                        <a:pt x="258" y="286"/>
                        <a:pt x="259" y="286"/>
                        <a:pt x="259" y="287"/>
                      </a:cubicBezTo>
                      <a:cubicBezTo>
                        <a:pt x="260" y="288"/>
                        <a:pt x="260" y="288"/>
                        <a:pt x="259" y="288"/>
                      </a:cubicBezTo>
                      <a:cubicBezTo>
                        <a:pt x="259" y="288"/>
                        <a:pt x="256" y="288"/>
                        <a:pt x="256" y="288"/>
                      </a:cubicBezTo>
                      <a:cubicBezTo>
                        <a:pt x="256" y="288"/>
                        <a:pt x="255" y="289"/>
                        <a:pt x="255" y="287"/>
                      </a:cubicBezTo>
                      <a:cubicBezTo>
                        <a:pt x="255" y="286"/>
                        <a:pt x="255" y="285"/>
                        <a:pt x="255" y="285"/>
                      </a:cubicBezTo>
                      <a:cubicBezTo>
                        <a:pt x="258" y="286"/>
                        <a:pt x="258" y="286"/>
                        <a:pt x="258" y="286"/>
                      </a:cubicBezTo>
                      <a:close/>
                      <a:moveTo>
                        <a:pt x="265" y="282"/>
                      </a:moveTo>
                      <a:cubicBezTo>
                        <a:pt x="265" y="282"/>
                        <a:pt x="265" y="282"/>
                        <a:pt x="265" y="282"/>
                      </a:cubicBezTo>
                      <a:cubicBezTo>
                        <a:pt x="269" y="279"/>
                        <a:pt x="269" y="279"/>
                        <a:pt x="269" y="279"/>
                      </a:cubicBezTo>
                      <a:cubicBezTo>
                        <a:pt x="269" y="279"/>
                        <a:pt x="270" y="282"/>
                        <a:pt x="268" y="283"/>
                      </a:cubicBezTo>
                      <a:cubicBezTo>
                        <a:pt x="267" y="284"/>
                        <a:pt x="266" y="284"/>
                        <a:pt x="266" y="284"/>
                      </a:cubicBezTo>
                      <a:cubicBezTo>
                        <a:pt x="264" y="283"/>
                        <a:pt x="264" y="283"/>
                        <a:pt x="264" y="283"/>
                      </a:cubicBezTo>
                      <a:cubicBezTo>
                        <a:pt x="265" y="282"/>
                        <a:pt x="265" y="282"/>
                        <a:pt x="265" y="282"/>
                      </a:cubicBezTo>
                      <a:close/>
                      <a:moveTo>
                        <a:pt x="273" y="275"/>
                      </a:moveTo>
                      <a:cubicBezTo>
                        <a:pt x="273" y="275"/>
                        <a:pt x="273" y="275"/>
                        <a:pt x="273" y="275"/>
                      </a:cubicBezTo>
                      <a:cubicBezTo>
                        <a:pt x="273" y="275"/>
                        <a:pt x="272" y="278"/>
                        <a:pt x="273" y="280"/>
                      </a:cubicBezTo>
                      <a:cubicBezTo>
                        <a:pt x="273" y="281"/>
                        <a:pt x="273" y="281"/>
                        <a:pt x="274" y="281"/>
                      </a:cubicBezTo>
                      <a:cubicBezTo>
                        <a:pt x="275" y="282"/>
                        <a:pt x="276" y="282"/>
                        <a:pt x="277" y="281"/>
                      </a:cubicBezTo>
                      <a:cubicBezTo>
                        <a:pt x="278" y="281"/>
                        <a:pt x="278" y="278"/>
                        <a:pt x="278" y="278"/>
                      </a:cubicBezTo>
                      <a:cubicBezTo>
                        <a:pt x="278" y="278"/>
                        <a:pt x="278" y="277"/>
                        <a:pt x="277" y="275"/>
                      </a:cubicBezTo>
                      <a:cubicBezTo>
                        <a:pt x="276" y="272"/>
                        <a:pt x="274" y="275"/>
                        <a:pt x="273" y="275"/>
                      </a:cubicBezTo>
                      <a:close/>
                      <a:moveTo>
                        <a:pt x="274" y="259"/>
                      </a:moveTo>
                      <a:cubicBezTo>
                        <a:pt x="274" y="259"/>
                        <a:pt x="274" y="259"/>
                        <a:pt x="274" y="259"/>
                      </a:cubicBezTo>
                      <a:cubicBezTo>
                        <a:pt x="274" y="258"/>
                        <a:pt x="274" y="255"/>
                        <a:pt x="275" y="254"/>
                      </a:cubicBezTo>
                      <a:cubicBezTo>
                        <a:pt x="276" y="254"/>
                        <a:pt x="276" y="253"/>
                        <a:pt x="277" y="252"/>
                      </a:cubicBezTo>
                      <a:cubicBezTo>
                        <a:pt x="277" y="251"/>
                        <a:pt x="281" y="251"/>
                        <a:pt x="281" y="251"/>
                      </a:cubicBezTo>
                      <a:cubicBezTo>
                        <a:pt x="282" y="253"/>
                        <a:pt x="282" y="253"/>
                        <a:pt x="282" y="253"/>
                      </a:cubicBezTo>
                      <a:cubicBezTo>
                        <a:pt x="282" y="253"/>
                        <a:pt x="282" y="255"/>
                        <a:pt x="282" y="256"/>
                      </a:cubicBezTo>
                      <a:cubicBezTo>
                        <a:pt x="282" y="257"/>
                        <a:pt x="282" y="257"/>
                        <a:pt x="283" y="259"/>
                      </a:cubicBezTo>
                      <a:cubicBezTo>
                        <a:pt x="283" y="260"/>
                        <a:pt x="282" y="262"/>
                        <a:pt x="282" y="263"/>
                      </a:cubicBezTo>
                      <a:cubicBezTo>
                        <a:pt x="281" y="264"/>
                        <a:pt x="281" y="265"/>
                        <a:pt x="280" y="265"/>
                      </a:cubicBezTo>
                      <a:cubicBezTo>
                        <a:pt x="279" y="266"/>
                        <a:pt x="279" y="267"/>
                        <a:pt x="278" y="266"/>
                      </a:cubicBezTo>
                      <a:cubicBezTo>
                        <a:pt x="277" y="265"/>
                        <a:pt x="274" y="264"/>
                        <a:pt x="274" y="263"/>
                      </a:cubicBezTo>
                      <a:cubicBezTo>
                        <a:pt x="274" y="263"/>
                        <a:pt x="274" y="261"/>
                        <a:pt x="274" y="261"/>
                      </a:cubicBezTo>
                      <a:cubicBezTo>
                        <a:pt x="274" y="259"/>
                        <a:pt x="274" y="259"/>
                        <a:pt x="274" y="259"/>
                      </a:cubicBezTo>
                      <a:close/>
                      <a:moveTo>
                        <a:pt x="262" y="264"/>
                      </a:moveTo>
                      <a:cubicBezTo>
                        <a:pt x="262" y="264"/>
                        <a:pt x="262" y="264"/>
                        <a:pt x="262" y="264"/>
                      </a:cubicBezTo>
                      <a:cubicBezTo>
                        <a:pt x="262" y="263"/>
                        <a:pt x="263" y="259"/>
                        <a:pt x="263" y="259"/>
                      </a:cubicBezTo>
                      <a:cubicBezTo>
                        <a:pt x="263" y="259"/>
                        <a:pt x="263" y="257"/>
                        <a:pt x="265" y="256"/>
                      </a:cubicBezTo>
                      <a:cubicBezTo>
                        <a:pt x="266" y="256"/>
                        <a:pt x="266" y="255"/>
                        <a:pt x="267" y="256"/>
                      </a:cubicBezTo>
                      <a:cubicBezTo>
                        <a:pt x="268" y="257"/>
                        <a:pt x="269" y="258"/>
                        <a:pt x="269" y="258"/>
                      </a:cubicBezTo>
                      <a:cubicBezTo>
                        <a:pt x="269" y="258"/>
                        <a:pt x="268" y="258"/>
                        <a:pt x="268" y="259"/>
                      </a:cubicBezTo>
                      <a:cubicBezTo>
                        <a:pt x="268" y="259"/>
                        <a:pt x="269" y="261"/>
                        <a:pt x="269" y="261"/>
                      </a:cubicBezTo>
                      <a:cubicBezTo>
                        <a:pt x="268" y="262"/>
                        <a:pt x="267" y="263"/>
                        <a:pt x="266" y="264"/>
                      </a:cubicBezTo>
                      <a:cubicBezTo>
                        <a:pt x="266" y="265"/>
                        <a:pt x="264" y="266"/>
                        <a:pt x="264" y="266"/>
                      </a:cubicBezTo>
                      <a:cubicBezTo>
                        <a:pt x="261" y="268"/>
                        <a:pt x="261" y="268"/>
                        <a:pt x="261" y="268"/>
                      </a:cubicBezTo>
                      <a:cubicBezTo>
                        <a:pt x="261" y="269"/>
                        <a:pt x="261" y="269"/>
                        <a:pt x="261" y="269"/>
                      </a:cubicBezTo>
                      <a:cubicBezTo>
                        <a:pt x="260" y="269"/>
                        <a:pt x="260" y="269"/>
                        <a:pt x="260" y="269"/>
                      </a:cubicBezTo>
                      <a:cubicBezTo>
                        <a:pt x="258" y="266"/>
                        <a:pt x="258" y="266"/>
                        <a:pt x="258" y="266"/>
                      </a:cubicBezTo>
                      <a:cubicBezTo>
                        <a:pt x="261" y="264"/>
                        <a:pt x="261" y="264"/>
                        <a:pt x="261" y="264"/>
                      </a:cubicBezTo>
                      <a:cubicBezTo>
                        <a:pt x="262" y="264"/>
                        <a:pt x="262" y="264"/>
                        <a:pt x="262" y="264"/>
                      </a:cubicBezTo>
                      <a:close/>
                      <a:moveTo>
                        <a:pt x="242" y="268"/>
                      </a:moveTo>
                      <a:cubicBezTo>
                        <a:pt x="242" y="268"/>
                        <a:pt x="242" y="268"/>
                        <a:pt x="242" y="268"/>
                      </a:cubicBezTo>
                      <a:cubicBezTo>
                        <a:pt x="245" y="267"/>
                        <a:pt x="245" y="267"/>
                        <a:pt x="245" y="267"/>
                      </a:cubicBezTo>
                      <a:cubicBezTo>
                        <a:pt x="248" y="269"/>
                        <a:pt x="248" y="269"/>
                        <a:pt x="248" y="269"/>
                      </a:cubicBezTo>
                      <a:cubicBezTo>
                        <a:pt x="248" y="272"/>
                        <a:pt x="248" y="272"/>
                        <a:pt x="248" y="272"/>
                      </a:cubicBezTo>
                      <a:cubicBezTo>
                        <a:pt x="248" y="272"/>
                        <a:pt x="246" y="276"/>
                        <a:pt x="245" y="275"/>
                      </a:cubicBezTo>
                      <a:cubicBezTo>
                        <a:pt x="244" y="273"/>
                        <a:pt x="244" y="271"/>
                        <a:pt x="244" y="271"/>
                      </a:cubicBezTo>
                      <a:cubicBezTo>
                        <a:pt x="242" y="268"/>
                        <a:pt x="242" y="268"/>
                        <a:pt x="242" y="268"/>
                      </a:cubicBezTo>
                      <a:close/>
                      <a:moveTo>
                        <a:pt x="229" y="260"/>
                      </a:moveTo>
                      <a:cubicBezTo>
                        <a:pt x="229" y="260"/>
                        <a:pt x="229" y="260"/>
                        <a:pt x="229" y="260"/>
                      </a:cubicBezTo>
                      <a:cubicBezTo>
                        <a:pt x="229" y="260"/>
                        <a:pt x="234" y="259"/>
                        <a:pt x="234" y="260"/>
                      </a:cubicBezTo>
                      <a:cubicBezTo>
                        <a:pt x="234" y="260"/>
                        <a:pt x="234" y="262"/>
                        <a:pt x="235" y="262"/>
                      </a:cubicBezTo>
                      <a:cubicBezTo>
                        <a:pt x="235" y="263"/>
                        <a:pt x="232" y="266"/>
                        <a:pt x="231" y="266"/>
                      </a:cubicBezTo>
                      <a:cubicBezTo>
                        <a:pt x="231" y="266"/>
                        <a:pt x="230" y="265"/>
                        <a:pt x="230" y="265"/>
                      </a:cubicBezTo>
                      <a:cubicBezTo>
                        <a:pt x="229" y="260"/>
                        <a:pt x="229" y="260"/>
                        <a:pt x="229" y="260"/>
                      </a:cubicBezTo>
                      <a:close/>
                      <a:moveTo>
                        <a:pt x="225" y="247"/>
                      </a:moveTo>
                      <a:cubicBezTo>
                        <a:pt x="225" y="247"/>
                        <a:pt x="225" y="247"/>
                        <a:pt x="225" y="247"/>
                      </a:cubicBezTo>
                      <a:cubicBezTo>
                        <a:pt x="225" y="247"/>
                        <a:pt x="226" y="246"/>
                        <a:pt x="227" y="246"/>
                      </a:cubicBezTo>
                      <a:cubicBezTo>
                        <a:pt x="228" y="247"/>
                        <a:pt x="228" y="250"/>
                        <a:pt x="228" y="250"/>
                      </a:cubicBezTo>
                      <a:cubicBezTo>
                        <a:pt x="227" y="253"/>
                        <a:pt x="227" y="253"/>
                        <a:pt x="227" y="253"/>
                      </a:cubicBezTo>
                      <a:cubicBezTo>
                        <a:pt x="227" y="253"/>
                        <a:pt x="225" y="256"/>
                        <a:pt x="225" y="256"/>
                      </a:cubicBezTo>
                      <a:cubicBezTo>
                        <a:pt x="225" y="255"/>
                        <a:pt x="224" y="250"/>
                        <a:pt x="224" y="250"/>
                      </a:cubicBezTo>
                      <a:cubicBezTo>
                        <a:pt x="225" y="247"/>
                        <a:pt x="225" y="247"/>
                        <a:pt x="225" y="247"/>
                      </a:cubicBezTo>
                      <a:close/>
                      <a:moveTo>
                        <a:pt x="219" y="239"/>
                      </a:moveTo>
                      <a:cubicBezTo>
                        <a:pt x="219" y="239"/>
                        <a:pt x="219" y="239"/>
                        <a:pt x="219" y="239"/>
                      </a:cubicBezTo>
                      <a:cubicBezTo>
                        <a:pt x="219" y="239"/>
                        <a:pt x="218" y="242"/>
                        <a:pt x="218" y="243"/>
                      </a:cubicBezTo>
                      <a:cubicBezTo>
                        <a:pt x="218" y="243"/>
                        <a:pt x="219" y="245"/>
                        <a:pt x="219" y="245"/>
                      </a:cubicBezTo>
                      <a:cubicBezTo>
                        <a:pt x="219" y="246"/>
                        <a:pt x="219" y="245"/>
                        <a:pt x="220" y="244"/>
                      </a:cubicBezTo>
                      <a:cubicBezTo>
                        <a:pt x="221" y="243"/>
                        <a:pt x="221" y="242"/>
                        <a:pt x="221" y="242"/>
                      </a:cubicBezTo>
                      <a:cubicBezTo>
                        <a:pt x="221" y="242"/>
                        <a:pt x="223" y="241"/>
                        <a:pt x="223" y="240"/>
                      </a:cubicBezTo>
                      <a:cubicBezTo>
                        <a:pt x="224" y="240"/>
                        <a:pt x="224" y="237"/>
                        <a:pt x="224" y="237"/>
                      </a:cubicBezTo>
                      <a:cubicBezTo>
                        <a:pt x="224" y="237"/>
                        <a:pt x="221" y="235"/>
                        <a:pt x="221" y="236"/>
                      </a:cubicBezTo>
                      <a:cubicBezTo>
                        <a:pt x="220" y="236"/>
                        <a:pt x="219" y="239"/>
                        <a:pt x="219" y="239"/>
                      </a:cubicBezTo>
                      <a:close/>
                      <a:moveTo>
                        <a:pt x="233" y="237"/>
                      </a:moveTo>
                      <a:cubicBezTo>
                        <a:pt x="233" y="237"/>
                        <a:pt x="233" y="237"/>
                        <a:pt x="233" y="237"/>
                      </a:cubicBezTo>
                      <a:cubicBezTo>
                        <a:pt x="234" y="237"/>
                        <a:pt x="234" y="237"/>
                        <a:pt x="234" y="237"/>
                      </a:cubicBezTo>
                      <a:cubicBezTo>
                        <a:pt x="234" y="238"/>
                        <a:pt x="234" y="238"/>
                        <a:pt x="234" y="238"/>
                      </a:cubicBezTo>
                      <a:cubicBezTo>
                        <a:pt x="234" y="238"/>
                        <a:pt x="237" y="237"/>
                        <a:pt x="238" y="237"/>
                      </a:cubicBezTo>
                      <a:cubicBezTo>
                        <a:pt x="239" y="236"/>
                        <a:pt x="238" y="235"/>
                        <a:pt x="238" y="234"/>
                      </a:cubicBezTo>
                      <a:cubicBezTo>
                        <a:pt x="237" y="233"/>
                        <a:pt x="233" y="237"/>
                        <a:pt x="233" y="237"/>
                      </a:cubicBezTo>
                      <a:close/>
                      <a:moveTo>
                        <a:pt x="247" y="241"/>
                      </a:moveTo>
                      <a:cubicBezTo>
                        <a:pt x="247" y="241"/>
                        <a:pt x="247" y="241"/>
                        <a:pt x="247" y="241"/>
                      </a:cubicBezTo>
                      <a:cubicBezTo>
                        <a:pt x="245" y="240"/>
                        <a:pt x="245" y="240"/>
                        <a:pt x="245" y="240"/>
                      </a:cubicBezTo>
                      <a:cubicBezTo>
                        <a:pt x="245" y="242"/>
                        <a:pt x="245" y="242"/>
                        <a:pt x="245" y="242"/>
                      </a:cubicBezTo>
                      <a:cubicBezTo>
                        <a:pt x="245" y="242"/>
                        <a:pt x="246" y="244"/>
                        <a:pt x="247" y="245"/>
                      </a:cubicBezTo>
                      <a:cubicBezTo>
                        <a:pt x="247" y="245"/>
                        <a:pt x="245" y="247"/>
                        <a:pt x="245" y="247"/>
                      </a:cubicBezTo>
                      <a:cubicBezTo>
                        <a:pt x="247" y="250"/>
                        <a:pt x="247" y="250"/>
                        <a:pt x="247" y="250"/>
                      </a:cubicBezTo>
                      <a:cubicBezTo>
                        <a:pt x="250" y="245"/>
                        <a:pt x="250" y="245"/>
                        <a:pt x="250" y="245"/>
                      </a:cubicBezTo>
                      <a:cubicBezTo>
                        <a:pt x="250" y="245"/>
                        <a:pt x="249" y="243"/>
                        <a:pt x="249" y="243"/>
                      </a:cubicBezTo>
                      <a:cubicBezTo>
                        <a:pt x="249" y="242"/>
                        <a:pt x="247" y="241"/>
                        <a:pt x="247" y="241"/>
                      </a:cubicBezTo>
                      <a:close/>
                      <a:moveTo>
                        <a:pt x="261" y="241"/>
                      </a:moveTo>
                      <a:cubicBezTo>
                        <a:pt x="261" y="241"/>
                        <a:pt x="261" y="241"/>
                        <a:pt x="261" y="241"/>
                      </a:cubicBezTo>
                      <a:cubicBezTo>
                        <a:pt x="262" y="243"/>
                        <a:pt x="262" y="243"/>
                        <a:pt x="262" y="243"/>
                      </a:cubicBezTo>
                      <a:cubicBezTo>
                        <a:pt x="262" y="243"/>
                        <a:pt x="261" y="245"/>
                        <a:pt x="260" y="245"/>
                      </a:cubicBezTo>
                      <a:cubicBezTo>
                        <a:pt x="260" y="245"/>
                        <a:pt x="259" y="244"/>
                        <a:pt x="259" y="244"/>
                      </a:cubicBezTo>
                      <a:cubicBezTo>
                        <a:pt x="261" y="241"/>
                        <a:pt x="261" y="241"/>
                        <a:pt x="261" y="241"/>
                      </a:cubicBezTo>
                      <a:close/>
                      <a:moveTo>
                        <a:pt x="264" y="238"/>
                      </a:moveTo>
                      <a:cubicBezTo>
                        <a:pt x="264" y="238"/>
                        <a:pt x="264" y="238"/>
                        <a:pt x="264" y="238"/>
                      </a:cubicBezTo>
                      <a:cubicBezTo>
                        <a:pt x="265" y="240"/>
                        <a:pt x="265" y="240"/>
                        <a:pt x="265" y="240"/>
                      </a:cubicBezTo>
                      <a:cubicBezTo>
                        <a:pt x="265" y="240"/>
                        <a:pt x="268" y="239"/>
                        <a:pt x="270" y="238"/>
                      </a:cubicBezTo>
                      <a:cubicBezTo>
                        <a:pt x="273" y="237"/>
                        <a:pt x="270" y="236"/>
                        <a:pt x="270" y="236"/>
                      </a:cubicBezTo>
                      <a:cubicBezTo>
                        <a:pt x="267" y="236"/>
                        <a:pt x="267" y="236"/>
                        <a:pt x="267" y="236"/>
                      </a:cubicBezTo>
                      <a:cubicBezTo>
                        <a:pt x="267" y="236"/>
                        <a:pt x="264" y="237"/>
                        <a:pt x="264" y="238"/>
                      </a:cubicBezTo>
                      <a:close/>
                      <a:moveTo>
                        <a:pt x="247" y="230"/>
                      </a:moveTo>
                      <a:cubicBezTo>
                        <a:pt x="247" y="230"/>
                        <a:pt x="247" y="230"/>
                        <a:pt x="247" y="230"/>
                      </a:cubicBezTo>
                      <a:cubicBezTo>
                        <a:pt x="250" y="233"/>
                        <a:pt x="250" y="233"/>
                        <a:pt x="250" y="233"/>
                      </a:cubicBezTo>
                      <a:cubicBezTo>
                        <a:pt x="250" y="233"/>
                        <a:pt x="254" y="235"/>
                        <a:pt x="255" y="235"/>
                      </a:cubicBezTo>
                      <a:cubicBezTo>
                        <a:pt x="255" y="236"/>
                        <a:pt x="257" y="235"/>
                        <a:pt x="259" y="235"/>
                      </a:cubicBezTo>
                      <a:cubicBezTo>
                        <a:pt x="260" y="234"/>
                        <a:pt x="260" y="234"/>
                        <a:pt x="260" y="233"/>
                      </a:cubicBezTo>
                      <a:cubicBezTo>
                        <a:pt x="260" y="233"/>
                        <a:pt x="259" y="232"/>
                        <a:pt x="259" y="232"/>
                      </a:cubicBezTo>
                      <a:cubicBezTo>
                        <a:pt x="259" y="232"/>
                        <a:pt x="258" y="230"/>
                        <a:pt x="255" y="230"/>
                      </a:cubicBezTo>
                      <a:cubicBezTo>
                        <a:pt x="253" y="231"/>
                        <a:pt x="253" y="230"/>
                        <a:pt x="253" y="230"/>
                      </a:cubicBezTo>
                      <a:cubicBezTo>
                        <a:pt x="253" y="230"/>
                        <a:pt x="252" y="230"/>
                        <a:pt x="249" y="229"/>
                      </a:cubicBezTo>
                      <a:cubicBezTo>
                        <a:pt x="247" y="229"/>
                        <a:pt x="248" y="230"/>
                        <a:pt x="247" y="230"/>
                      </a:cubicBezTo>
                      <a:close/>
                      <a:moveTo>
                        <a:pt x="245" y="229"/>
                      </a:moveTo>
                      <a:cubicBezTo>
                        <a:pt x="245" y="229"/>
                        <a:pt x="245" y="229"/>
                        <a:pt x="245" y="229"/>
                      </a:cubicBezTo>
                      <a:cubicBezTo>
                        <a:pt x="246" y="228"/>
                        <a:pt x="246" y="228"/>
                        <a:pt x="246" y="228"/>
                      </a:cubicBezTo>
                      <a:cubicBezTo>
                        <a:pt x="246" y="228"/>
                        <a:pt x="246" y="226"/>
                        <a:pt x="246" y="223"/>
                      </a:cubicBezTo>
                      <a:cubicBezTo>
                        <a:pt x="246" y="221"/>
                        <a:pt x="245" y="222"/>
                        <a:pt x="245" y="222"/>
                      </a:cubicBezTo>
                      <a:cubicBezTo>
                        <a:pt x="245" y="221"/>
                        <a:pt x="245" y="220"/>
                        <a:pt x="244" y="218"/>
                      </a:cubicBezTo>
                      <a:cubicBezTo>
                        <a:pt x="243" y="217"/>
                        <a:pt x="243" y="218"/>
                        <a:pt x="242" y="218"/>
                      </a:cubicBezTo>
                      <a:cubicBezTo>
                        <a:pt x="242" y="218"/>
                        <a:pt x="241" y="219"/>
                        <a:pt x="239" y="219"/>
                      </a:cubicBezTo>
                      <a:cubicBezTo>
                        <a:pt x="237" y="219"/>
                        <a:pt x="238" y="217"/>
                        <a:pt x="237" y="216"/>
                      </a:cubicBezTo>
                      <a:cubicBezTo>
                        <a:pt x="236" y="215"/>
                        <a:pt x="234" y="215"/>
                        <a:pt x="234" y="215"/>
                      </a:cubicBezTo>
                      <a:cubicBezTo>
                        <a:pt x="233" y="215"/>
                        <a:pt x="231" y="218"/>
                        <a:pt x="231" y="219"/>
                      </a:cubicBezTo>
                      <a:cubicBezTo>
                        <a:pt x="231" y="220"/>
                        <a:pt x="232" y="220"/>
                        <a:pt x="235" y="223"/>
                      </a:cubicBezTo>
                      <a:cubicBezTo>
                        <a:pt x="238" y="225"/>
                        <a:pt x="239" y="225"/>
                        <a:pt x="240" y="225"/>
                      </a:cubicBezTo>
                      <a:cubicBezTo>
                        <a:pt x="241" y="226"/>
                        <a:pt x="244" y="228"/>
                        <a:pt x="245" y="229"/>
                      </a:cubicBezTo>
                      <a:close/>
                      <a:moveTo>
                        <a:pt x="216" y="360"/>
                      </a:moveTo>
                      <a:cubicBezTo>
                        <a:pt x="216" y="360"/>
                        <a:pt x="216" y="360"/>
                        <a:pt x="216" y="360"/>
                      </a:cubicBezTo>
                      <a:cubicBezTo>
                        <a:pt x="217" y="357"/>
                        <a:pt x="217" y="357"/>
                        <a:pt x="217" y="357"/>
                      </a:cubicBezTo>
                      <a:cubicBezTo>
                        <a:pt x="215" y="354"/>
                        <a:pt x="215" y="354"/>
                        <a:pt x="215" y="354"/>
                      </a:cubicBezTo>
                      <a:cubicBezTo>
                        <a:pt x="215" y="350"/>
                        <a:pt x="215" y="350"/>
                        <a:pt x="215" y="350"/>
                      </a:cubicBezTo>
                      <a:cubicBezTo>
                        <a:pt x="216" y="349"/>
                        <a:pt x="216" y="349"/>
                        <a:pt x="216" y="349"/>
                      </a:cubicBezTo>
                      <a:cubicBezTo>
                        <a:pt x="216" y="349"/>
                        <a:pt x="218" y="351"/>
                        <a:pt x="218" y="352"/>
                      </a:cubicBezTo>
                      <a:cubicBezTo>
                        <a:pt x="218" y="353"/>
                        <a:pt x="218" y="355"/>
                        <a:pt x="218" y="355"/>
                      </a:cubicBezTo>
                      <a:cubicBezTo>
                        <a:pt x="218" y="355"/>
                        <a:pt x="221" y="357"/>
                        <a:pt x="221" y="357"/>
                      </a:cubicBezTo>
                      <a:cubicBezTo>
                        <a:pt x="222" y="357"/>
                        <a:pt x="228" y="356"/>
                        <a:pt x="228" y="356"/>
                      </a:cubicBezTo>
                      <a:cubicBezTo>
                        <a:pt x="228" y="356"/>
                        <a:pt x="230" y="353"/>
                        <a:pt x="230" y="353"/>
                      </a:cubicBezTo>
                      <a:cubicBezTo>
                        <a:pt x="231" y="352"/>
                        <a:pt x="234" y="350"/>
                        <a:pt x="234" y="350"/>
                      </a:cubicBezTo>
                      <a:cubicBezTo>
                        <a:pt x="234" y="350"/>
                        <a:pt x="234" y="349"/>
                        <a:pt x="236" y="351"/>
                      </a:cubicBezTo>
                      <a:cubicBezTo>
                        <a:pt x="238" y="352"/>
                        <a:pt x="236" y="355"/>
                        <a:pt x="236" y="355"/>
                      </a:cubicBezTo>
                      <a:cubicBezTo>
                        <a:pt x="235" y="355"/>
                        <a:pt x="235" y="356"/>
                        <a:pt x="235" y="356"/>
                      </a:cubicBezTo>
                      <a:cubicBezTo>
                        <a:pt x="237" y="358"/>
                        <a:pt x="237" y="358"/>
                        <a:pt x="237" y="358"/>
                      </a:cubicBezTo>
                      <a:cubicBezTo>
                        <a:pt x="237" y="358"/>
                        <a:pt x="237" y="356"/>
                        <a:pt x="238" y="356"/>
                      </a:cubicBezTo>
                      <a:cubicBezTo>
                        <a:pt x="239" y="356"/>
                        <a:pt x="239" y="355"/>
                        <a:pt x="240" y="355"/>
                      </a:cubicBezTo>
                      <a:cubicBezTo>
                        <a:pt x="240" y="356"/>
                        <a:pt x="242" y="358"/>
                        <a:pt x="242" y="358"/>
                      </a:cubicBezTo>
                      <a:cubicBezTo>
                        <a:pt x="242" y="358"/>
                        <a:pt x="242" y="361"/>
                        <a:pt x="243" y="361"/>
                      </a:cubicBezTo>
                      <a:cubicBezTo>
                        <a:pt x="244" y="360"/>
                        <a:pt x="246" y="361"/>
                        <a:pt x="247" y="360"/>
                      </a:cubicBezTo>
                      <a:cubicBezTo>
                        <a:pt x="248" y="360"/>
                        <a:pt x="258" y="357"/>
                        <a:pt x="258" y="357"/>
                      </a:cubicBezTo>
                      <a:cubicBezTo>
                        <a:pt x="261" y="355"/>
                        <a:pt x="261" y="355"/>
                        <a:pt x="261" y="355"/>
                      </a:cubicBezTo>
                      <a:cubicBezTo>
                        <a:pt x="261" y="355"/>
                        <a:pt x="263" y="354"/>
                        <a:pt x="265" y="354"/>
                      </a:cubicBezTo>
                      <a:cubicBezTo>
                        <a:pt x="266" y="354"/>
                        <a:pt x="272" y="352"/>
                        <a:pt x="272" y="352"/>
                      </a:cubicBezTo>
                      <a:cubicBezTo>
                        <a:pt x="272" y="352"/>
                        <a:pt x="275" y="350"/>
                        <a:pt x="277" y="351"/>
                      </a:cubicBezTo>
                      <a:cubicBezTo>
                        <a:pt x="278" y="353"/>
                        <a:pt x="282" y="356"/>
                        <a:pt x="282" y="356"/>
                      </a:cubicBezTo>
                      <a:cubicBezTo>
                        <a:pt x="288" y="355"/>
                        <a:pt x="288" y="355"/>
                        <a:pt x="288" y="355"/>
                      </a:cubicBezTo>
                      <a:cubicBezTo>
                        <a:pt x="288" y="355"/>
                        <a:pt x="290" y="354"/>
                        <a:pt x="290" y="354"/>
                      </a:cubicBezTo>
                      <a:cubicBezTo>
                        <a:pt x="291" y="355"/>
                        <a:pt x="297" y="354"/>
                        <a:pt x="297" y="354"/>
                      </a:cubicBezTo>
                      <a:cubicBezTo>
                        <a:pt x="297" y="354"/>
                        <a:pt x="300" y="351"/>
                        <a:pt x="301" y="351"/>
                      </a:cubicBezTo>
                      <a:cubicBezTo>
                        <a:pt x="301" y="351"/>
                        <a:pt x="308" y="349"/>
                        <a:pt x="308" y="349"/>
                      </a:cubicBezTo>
                      <a:cubicBezTo>
                        <a:pt x="308" y="349"/>
                        <a:pt x="309" y="349"/>
                        <a:pt x="309" y="351"/>
                      </a:cubicBezTo>
                      <a:cubicBezTo>
                        <a:pt x="309" y="353"/>
                        <a:pt x="309" y="356"/>
                        <a:pt x="309" y="357"/>
                      </a:cubicBezTo>
                      <a:cubicBezTo>
                        <a:pt x="310" y="358"/>
                        <a:pt x="309" y="360"/>
                        <a:pt x="311" y="360"/>
                      </a:cubicBezTo>
                      <a:cubicBezTo>
                        <a:pt x="313" y="359"/>
                        <a:pt x="315" y="358"/>
                        <a:pt x="315" y="358"/>
                      </a:cubicBezTo>
                      <a:cubicBezTo>
                        <a:pt x="315" y="358"/>
                        <a:pt x="313" y="358"/>
                        <a:pt x="317" y="356"/>
                      </a:cubicBezTo>
                      <a:cubicBezTo>
                        <a:pt x="320" y="354"/>
                        <a:pt x="321" y="353"/>
                        <a:pt x="322" y="353"/>
                      </a:cubicBezTo>
                      <a:cubicBezTo>
                        <a:pt x="323" y="353"/>
                        <a:pt x="323" y="352"/>
                        <a:pt x="324" y="352"/>
                      </a:cubicBezTo>
                      <a:cubicBezTo>
                        <a:pt x="326" y="352"/>
                        <a:pt x="326" y="352"/>
                        <a:pt x="327" y="352"/>
                      </a:cubicBezTo>
                      <a:cubicBezTo>
                        <a:pt x="328" y="351"/>
                        <a:pt x="330" y="348"/>
                        <a:pt x="330" y="348"/>
                      </a:cubicBezTo>
                      <a:cubicBezTo>
                        <a:pt x="330" y="348"/>
                        <a:pt x="331" y="346"/>
                        <a:pt x="332" y="346"/>
                      </a:cubicBezTo>
                      <a:cubicBezTo>
                        <a:pt x="332" y="346"/>
                        <a:pt x="334" y="345"/>
                        <a:pt x="334" y="345"/>
                      </a:cubicBezTo>
                      <a:cubicBezTo>
                        <a:pt x="333" y="348"/>
                        <a:pt x="333" y="348"/>
                        <a:pt x="333" y="348"/>
                      </a:cubicBezTo>
                      <a:cubicBezTo>
                        <a:pt x="333" y="348"/>
                        <a:pt x="335" y="352"/>
                        <a:pt x="335" y="353"/>
                      </a:cubicBezTo>
                      <a:cubicBezTo>
                        <a:pt x="335" y="353"/>
                        <a:pt x="335" y="354"/>
                        <a:pt x="334" y="355"/>
                      </a:cubicBezTo>
                      <a:cubicBezTo>
                        <a:pt x="334" y="357"/>
                        <a:pt x="334" y="358"/>
                        <a:pt x="334" y="358"/>
                      </a:cubicBezTo>
                      <a:cubicBezTo>
                        <a:pt x="333" y="359"/>
                        <a:pt x="333" y="360"/>
                        <a:pt x="333" y="361"/>
                      </a:cubicBezTo>
                      <a:cubicBezTo>
                        <a:pt x="332" y="361"/>
                        <a:pt x="329" y="363"/>
                        <a:pt x="329" y="363"/>
                      </a:cubicBezTo>
                      <a:cubicBezTo>
                        <a:pt x="324" y="362"/>
                        <a:pt x="324" y="362"/>
                        <a:pt x="324" y="362"/>
                      </a:cubicBezTo>
                      <a:cubicBezTo>
                        <a:pt x="324" y="362"/>
                        <a:pt x="322" y="363"/>
                        <a:pt x="321" y="364"/>
                      </a:cubicBezTo>
                      <a:cubicBezTo>
                        <a:pt x="319" y="364"/>
                        <a:pt x="316" y="367"/>
                        <a:pt x="315" y="367"/>
                      </a:cubicBezTo>
                      <a:cubicBezTo>
                        <a:pt x="314" y="367"/>
                        <a:pt x="311" y="367"/>
                        <a:pt x="308" y="367"/>
                      </a:cubicBezTo>
                      <a:cubicBezTo>
                        <a:pt x="305" y="368"/>
                        <a:pt x="297" y="370"/>
                        <a:pt x="297" y="370"/>
                      </a:cubicBezTo>
                      <a:cubicBezTo>
                        <a:pt x="297" y="370"/>
                        <a:pt x="296" y="371"/>
                        <a:pt x="295" y="372"/>
                      </a:cubicBezTo>
                      <a:cubicBezTo>
                        <a:pt x="293" y="372"/>
                        <a:pt x="289" y="374"/>
                        <a:pt x="288" y="374"/>
                      </a:cubicBezTo>
                      <a:cubicBezTo>
                        <a:pt x="287" y="375"/>
                        <a:pt x="284" y="377"/>
                        <a:pt x="283" y="377"/>
                      </a:cubicBezTo>
                      <a:cubicBezTo>
                        <a:pt x="282" y="377"/>
                        <a:pt x="281" y="378"/>
                        <a:pt x="277" y="378"/>
                      </a:cubicBezTo>
                      <a:cubicBezTo>
                        <a:pt x="272" y="379"/>
                        <a:pt x="271" y="380"/>
                        <a:pt x="271" y="380"/>
                      </a:cubicBezTo>
                      <a:cubicBezTo>
                        <a:pt x="268" y="380"/>
                        <a:pt x="268" y="380"/>
                        <a:pt x="268" y="380"/>
                      </a:cubicBezTo>
                      <a:cubicBezTo>
                        <a:pt x="268" y="373"/>
                        <a:pt x="268" y="373"/>
                        <a:pt x="268" y="373"/>
                      </a:cubicBezTo>
                      <a:cubicBezTo>
                        <a:pt x="268" y="373"/>
                        <a:pt x="268" y="370"/>
                        <a:pt x="265" y="371"/>
                      </a:cubicBezTo>
                      <a:cubicBezTo>
                        <a:pt x="262" y="372"/>
                        <a:pt x="266" y="371"/>
                        <a:pt x="260" y="372"/>
                      </a:cubicBezTo>
                      <a:cubicBezTo>
                        <a:pt x="255" y="373"/>
                        <a:pt x="252" y="370"/>
                        <a:pt x="252" y="370"/>
                      </a:cubicBezTo>
                      <a:cubicBezTo>
                        <a:pt x="252" y="370"/>
                        <a:pt x="247" y="370"/>
                        <a:pt x="245" y="371"/>
                      </a:cubicBezTo>
                      <a:cubicBezTo>
                        <a:pt x="243" y="371"/>
                        <a:pt x="240" y="371"/>
                        <a:pt x="239" y="371"/>
                      </a:cubicBezTo>
                      <a:cubicBezTo>
                        <a:pt x="238" y="372"/>
                        <a:pt x="238" y="371"/>
                        <a:pt x="235" y="372"/>
                      </a:cubicBezTo>
                      <a:cubicBezTo>
                        <a:pt x="232" y="372"/>
                        <a:pt x="229" y="373"/>
                        <a:pt x="229" y="373"/>
                      </a:cubicBezTo>
                      <a:cubicBezTo>
                        <a:pt x="226" y="371"/>
                        <a:pt x="226" y="371"/>
                        <a:pt x="226" y="371"/>
                      </a:cubicBezTo>
                      <a:cubicBezTo>
                        <a:pt x="226" y="371"/>
                        <a:pt x="223" y="371"/>
                        <a:pt x="222" y="372"/>
                      </a:cubicBezTo>
                      <a:cubicBezTo>
                        <a:pt x="220" y="373"/>
                        <a:pt x="221" y="374"/>
                        <a:pt x="219" y="374"/>
                      </a:cubicBezTo>
                      <a:cubicBezTo>
                        <a:pt x="217" y="374"/>
                        <a:pt x="218" y="375"/>
                        <a:pt x="216" y="374"/>
                      </a:cubicBezTo>
                      <a:cubicBezTo>
                        <a:pt x="213" y="373"/>
                        <a:pt x="211" y="372"/>
                        <a:pt x="211" y="372"/>
                      </a:cubicBezTo>
                      <a:cubicBezTo>
                        <a:pt x="210" y="366"/>
                        <a:pt x="210" y="366"/>
                        <a:pt x="210" y="366"/>
                      </a:cubicBezTo>
                      <a:cubicBezTo>
                        <a:pt x="210" y="366"/>
                        <a:pt x="210" y="366"/>
                        <a:pt x="210" y="363"/>
                      </a:cubicBezTo>
                      <a:cubicBezTo>
                        <a:pt x="209" y="361"/>
                        <a:pt x="208" y="357"/>
                        <a:pt x="208" y="357"/>
                      </a:cubicBezTo>
                      <a:cubicBezTo>
                        <a:pt x="210" y="354"/>
                        <a:pt x="210" y="354"/>
                        <a:pt x="210" y="354"/>
                      </a:cubicBezTo>
                      <a:cubicBezTo>
                        <a:pt x="210" y="354"/>
                        <a:pt x="211" y="356"/>
                        <a:pt x="211" y="357"/>
                      </a:cubicBezTo>
                      <a:cubicBezTo>
                        <a:pt x="211" y="357"/>
                        <a:pt x="211" y="360"/>
                        <a:pt x="212" y="360"/>
                      </a:cubicBezTo>
                      <a:cubicBezTo>
                        <a:pt x="214" y="360"/>
                        <a:pt x="216" y="360"/>
                        <a:pt x="216" y="360"/>
                      </a:cubicBezTo>
                      <a:close/>
                      <a:moveTo>
                        <a:pt x="172" y="319"/>
                      </a:moveTo>
                      <a:cubicBezTo>
                        <a:pt x="172" y="319"/>
                        <a:pt x="172" y="319"/>
                        <a:pt x="172" y="319"/>
                      </a:cubicBezTo>
                      <a:cubicBezTo>
                        <a:pt x="175" y="318"/>
                        <a:pt x="175" y="318"/>
                        <a:pt x="175" y="318"/>
                      </a:cubicBezTo>
                      <a:cubicBezTo>
                        <a:pt x="176" y="321"/>
                        <a:pt x="176" y="321"/>
                        <a:pt x="176" y="321"/>
                      </a:cubicBezTo>
                      <a:cubicBezTo>
                        <a:pt x="179" y="322"/>
                        <a:pt x="179" y="322"/>
                        <a:pt x="179" y="322"/>
                      </a:cubicBezTo>
                      <a:cubicBezTo>
                        <a:pt x="179" y="322"/>
                        <a:pt x="183" y="324"/>
                        <a:pt x="183" y="325"/>
                      </a:cubicBezTo>
                      <a:cubicBezTo>
                        <a:pt x="183" y="325"/>
                        <a:pt x="181" y="328"/>
                        <a:pt x="181" y="328"/>
                      </a:cubicBezTo>
                      <a:cubicBezTo>
                        <a:pt x="181" y="328"/>
                        <a:pt x="181" y="330"/>
                        <a:pt x="181" y="331"/>
                      </a:cubicBezTo>
                      <a:cubicBezTo>
                        <a:pt x="181" y="331"/>
                        <a:pt x="179" y="331"/>
                        <a:pt x="178" y="331"/>
                      </a:cubicBezTo>
                      <a:cubicBezTo>
                        <a:pt x="177" y="330"/>
                        <a:pt x="174" y="329"/>
                        <a:pt x="174" y="329"/>
                      </a:cubicBezTo>
                      <a:cubicBezTo>
                        <a:pt x="174" y="325"/>
                        <a:pt x="174" y="325"/>
                        <a:pt x="174" y="325"/>
                      </a:cubicBezTo>
                      <a:cubicBezTo>
                        <a:pt x="171" y="322"/>
                        <a:pt x="171" y="322"/>
                        <a:pt x="171" y="322"/>
                      </a:cubicBezTo>
                      <a:cubicBezTo>
                        <a:pt x="172" y="319"/>
                        <a:pt x="172" y="319"/>
                        <a:pt x="172" y="319"/>
                      </a:cubicBezTo>
                      <a:close/>
                      <a:moveTo>
                        <a:pt x="92" y="232"/>
                      </a:moveTo>
                      <a:cubicBezTo>
                        <a:pt x="92" y="232"/>
                        <a:pt x="92" y="232"/>
                        <a:pt x="92" y="232"/>
                      </a:cubicBezTo>
                      <a:cubicBezTo>
                        <a:pt x="92" y="232"/>
                        <a:pt x="90" y="232"/>
                        <a:pt x="90" y="232"/>
                      </a:cubicBezTo>
                      <a:cubicBezTo>
                        <a:pt x="89" y="232"/>
                        <a:pt x="88" y="232"/>
                        <a:pt x="87" y="232"/>
                      </a:cubicBezTo>
                      <a:cubicBezTo>
                        <a:pt x="86" y="232"/>
                        <a:pt x="87" y="234"/>
                        <a:pt x="87" y="235"/>
                      </a:cubicBezTo>
                      <a:cubicBezTo>
                        <a:pt x="87" y="235"/>
                        <a:pt x="87" y="237"/>
                        <a:pt x="87" y="238"/>
                      </a:cubicBezTo>
                      <a:cubicBezTo>
                        <a:pt x="86" y="239"/>
                        <a:pt x="85" y="240"/>
                        <a:pt x="85" y="241"/>
                      </a:cubicBezTo>
                      <a:cubicBezTo>
                        <a:pt x="85" y="241"/>
                        <a:pt x="85" y="243"/>
                        <a:pt x="85" y="244"/>
                      </a:cubicBezTo>
                      <a:cubicBezTo>
                        <a:pt x="84" y="244"/>
                        <a:pt x="82" y="246"/>
                        <a:pt x="81" y="246"/>
                      </a:cubicBezTo>
                      <a:cubicBezTo>
                        <a:pt x="80" y="247"/>
                        <a:pt x="78" y="248"/>
                        <a:pt x="78" y="248"/>
                      </a:cubicBezTo>
                      <a:cubicBezTo>
                        <a:pt x="80" y="253"/>
                        <a:pt x="80" y="253"/>
                        <a:pt x="80" y="253"/>
                      </a:cubicBezTo>
                      <a:cubicBezTo>
                        <a:pt x="80" y="253"/>
                        <a:pt x="82" y="252"/>
                        <a:pt x="83" y="253"/>
                      </a:cubicBezTo>
                      <a:cubicBezTo>
                        <a:pt x="84" y="254"/>
                        <a:pt x="87" y="256"/>
                        <a:pt x="88" y="256"/>
                      </a:cubicBezTo>
                      <a:cubicBezTo>
                        <a:pt x="88" y="256"/>
                        <a:pt x="90" y="262"/>
                        <a:pt x="90" y="262"/>
                      </a:cubicBezTo>
                      <a:cubicBezTo>
                        <a:pt x="91" y="263"/>
                        <a:pt x="92" y="262"/>
                        <a:pt x="92" y="262"/>
                      </a:cubicBezTo>
                      <a:cubicBezTo>
                        <a:pt x="92" y="262"/>
                        <a:pt x="94" y="263"/>
                        <a:pt x="95" y="264"/>
                      </a:cubicBezTo>
                      <a:cubicBezTo>
                        <a:pt x="96" y="264"/>
                        <a:pt x="98" y="265"/>
                        <a:pt x="99" y="266"/>
                      </a:cubicBezTo>
                      <a:cubicBezTo>
                        <a:pt x="100" y="266"/>
                        <a:pt x="102" y="269"/>
                        <a:pt x="103" y="269"/>
                      </a:cubicBezTo>
                      <a:cubicBezTo>
                        <a:pt x="104" y="270"/>
                        <a:pt x="106" y="272"/>
                        <a:pt x="106" y="272"/>
                      </a:cubicBezTo>
                      <a:cubicBezTo>
                        <a:pt x="106" y="272"/>
                        <a:pt x="108" y="275"/>
                        <a:pt x="109" y="277"/>
                      </a:cubicBezTo>
                      <a:cubicBezTo>
                        <a:pt x="109" y="278"/>
                        <a:pt x="109" y="278"/>
                        <a:pt x="108" y="279"/>
                      </a:cubicBezTo>
                      <a:cubicBezTo>
                        <a:pt x="107" y="280"/>
                        <a:pt x="107" y="281"/>
                        <a:pt x="106" y="283"/>
                      </a:cubicBezTo>
                      <a:cubicBezTo>
                        <a:pt x="105" y="285"/>
                        <a:pt x="107" y="287"/>
                        <a:pt x="107" y="287"/>
                      </a:cubicBezTo>
                      <a:cubicBezTo>
                        <a:pt x="107" y="292"/>
                        <a:pt x="107" y="292"/>
                        <a:pt x="107" y="292"/>
                      </a:cubicBezTo>
                      <a:cubicBezTo>
                        <a:pt x="108" y="294"/>
                        <a:pt x="108" y="294"/>
                        <a:pt x="108" y="294"/>
                      </a:cubicBezTo>
                      <a:cubicBezTo>
                        <a:pt x="108" y="294"/>
                        <a:pt x="109" y="295"/>
                        <a:pt x="110" y="295"/>
                      </a:cubicBezTo>
                      <a:cubicBezTo>
                        <a:pt x="111" y="296"/>
                        <a:pt x="111" y="296"/>
                        <a:pt x="111" y="296"/>
                      </a:cubicBezTo>
                      <a:cubicBezTo>
                        <a:pt x="111" y="296"/>
                        <a:pt x="113" y="298"/>
                        <a:pt x="114" y="299"/>
                      </a:cubicBezTo>
                      <a:cubicBezTo>
                        <a:pt x="114" y="300"/>
                        <a:pt x="113" y="301"/>
                        <a:pt x="113" y="302"/>
                      </a:cubicBezTo>
                      <a:cubicBezTo>
                        <a:pt x="113" y="303"/>
                        <a:pt x="114" y="307"/>
                        <a:pt x="114" y="307"/>
                      </a:cubicBezTo>
                      <a:cubicBezTo>
                        <a:pt x="114" y="307"/>
                        <a:pt x="116" y="306"/>
                        <a:pt x="118" y="305"/>
                      </a:cubicBezTo>
                      <a:cubicBezTo>
                        <a:pt x="119" y="305"/>
                        <a:pt x="120" y="306"/>
                        <a:pt x="121" y="306"/>
                      </a:cubicBezTo>
                      <a:cubicBezTo>
                        <a:pt x="122" y="307"/>
                        <a:pt x="122" y="308"/>
                        <a:pt x="122" y="308"/>
                      </a:cubicBezTo>
                      <a:cubicBezTo>
                        <a:pt x="122" y="308"/>
                        <a:pt x="125" y="306"/>
                        <a:pt x="125" y="305"/>
                      </a:cubicBezTo>
                      <a:cubicBezTo>
                        <a:pt x="125" y="305"/>
                        <a:pt x="125" y="303"/>
                        <a:pt x="125" y="303"/>
                      </a:cubicBezTo>
                      <a:cubicBezTo>
                        <a:pt x="125" y="303"/>
                        <a:pt x="125" y="299"/>
                        <a:pt x="125" y="298"/>
                      </a:cubicBezTo>
                      <a:cubicBezTo>
                        <a:pt x="125" y="297"/>
                        <a:pt x="124" y="294"/>
                        <a:pt x="124" y="293"/>
                      </a:cubicBezTo>
                      <a:cubicBezTo>
                        <a:pt x="124" y="293"/>
                        <a:pt x="125" y="291"/>
                        <a:pt x="125" y="291"/>
                      </a:cubicBezTo>
                      <a:cubicBezTo>
                        <a:pt x="125" y="291"/>
                        <a:pt x="128" y="290"/>
                        <a:pt x="129" y="290"/>
                      </a:cubicBezTo>
                      <a:cubicBezTo>
                        <a:pt x="130" y="290"/>
                        <a:pt x="131" y="291"/>
                        <a:pt x="132" y="292"/>
                      </a:cubicBezTo>
                      <a:cubicBezTo>
                        <a:pt x="132" y="293"/>
                        <a:pt x="132" y="297"/>
                        <a:pt x="132" y="297"/>
                      </a:cubicBezTo>
                      <a:cubicBezTo>
                        <a:pt x="138" y="298"/>
                        <a:pt x="138" y="298"/>
                        <a:pt x="138" y="298"/>
                      </a:cubicBezTo>
                      <a:cubicBezTo>
                        <a:pt x="138" y="298"/>
                        <a:pt x="140" y="299"/>
                        <a:pt x="140" y="299"/>
                      </a:cubicBezTo>
                      <a:cubicBezTo>
                        <a:pt x="140" y="300"/>
                        <a:pt x="141" y="302"/>
                        <a:pt x="142" y="303"/>
                      </a:cubicBezTo>
                      <a:cubicBezTo>
                        <a:pt x="143" y="304"/>
                        <a:pt x="144" y="305"/>
                        <a:pt x="144" y="305"/>
                      </a:cubicBezTo>
                      <a:cubicBezTo>
                        <a:pt x="144" y="305"/>
                        <a:pt x="146" y="310"/>
                        <a:pt x="147" y="311"/>
                      </a:cubicBezTo>
                      <a:cubicBezTo>
                        <a:pt x="147" y="312"/>
                        <a:pt x="147" y="314"/>
                        <a:pt x="147" y="316"/>
                      </a:cubicBezTo>
                      <a:cubicBezTo>
                        <a:pt x="147" y="318"/>
                        <a:pt x="147" y="318"/>
                        <a:pt x="147" y="318"/>
                      </a:cubicBezTo>
                      <a:cubicBezTo>
                        <a:pt x="147" y="318"/>
                        <a:pt x="150" y="319"/>
                        <a:pt x="151" y="320"/>
                      </a:cubicBezTo>
                      <a:cubicBezTo>
                        <a:pt x="153" y="321"/>
                        <a:pt x="152" y="320"/>
                        <a:pt x="153" y="319"/>
                      </a:cubicBezTo>
                      <a:cubicBezTo>
                        <a:pt x="154" y="318"/>
                        <a:pt x="153" y="317"/>
                        <a:pt x="153" y="316"/>
                      </a:cubicBezTo>
                      <a:cubicBezTo>
                        <a:pt x="153" y="315"/>
                        <a:pt x="153" y="313"/>
                        <a:pt x="152" y="311"/>
                      </a:cubicBezTo>
                      <a:cubicBezTo>
                        <a:pt x="152" y="310"/>
                        <a:pt x="152" y="309"/>
                        <a:pt x="152" y="309"/>
                      </a:cubicBezTo>
                      <a:cubicBezTo>
                        <a:pt x="152" y="309"/>
                        <a:pt x="153" y="307"/>
                        <a:pt x="153" y="306"/>
                      </a:cubicBezTo>
                      <a:cubicBezTo>
                        <a:pt x="153" y="306"/>
                        <a:pt x="153" y="304"/>
                        <a:pt x="153" y="303"/>
                      </a:cubicBezTo>
                      <a:cubicBezTo>
                        <a:pt x="153" y="302"/>
                        <a:pt x="155" y="301"/>
                        <a:pt x="155" y="301"/>
                      </a:cubicBezTo>
                      <a:cubicBezTo>
                        <a:pt x="155" y="301"/>
                        <a:pt x="155" y="300"/>
                        <a:pt x="156" y="298"/>
                      </a:cubicBezTo>
                      <a:cubicBezTo>
                        <a:pt x="157" y="297"/>
                        <a:pt x="156" y="298"/>
                        <a:pt x="157" y="298"/>
                      </a:cubicBezTo>
                      <a:cubicBezTo>
                        <a:pt x="158" y="297"/>
                        <a:pt x="159" y="297"/>
                        <a:pt x="161" y="297"/>
                      </a:cubicBezTo>
                      <a:cubicBezTo>
                        <a:pt x="162" y="297"/>
                        <a:pt x="163" y="298"/>
                        <a:pt x="163" y="298"/>
                      </a:cubicBezTo>
                      <a:cubicBezTo>
                        <a:pt x="165" y="301"/>
                        <a:pt x="165" y="301"/>
                        <a:pt x="165" y="301"/>
                      </a:cubicBezTo>
                      <a:cubicBezTo>
                        <a:pt x="165" y="301"/>
                        <a:pt x="165" y="301"/>
                        <a:pt x="165" y="302"/>
                      </a:cubicBezTo>
                      <a:cubicBezTo>
                        <a:pt x="165" y="303"/>
                        <a:pt x="167" y="305"/>
                        <a:pt x="167" y="305"/>
                      </a:cubicBezTo>
                      <a:cubicBezTo>
                        <a:pt x="171" y="308"/>
                        <a:pt x="171" y="308"/>
                        <a:pt x="171" y="308"/>
                      </a:cubicBezTo>
                      <a:cubicBezTo>
                        <a:pt x="171" y="308"/>
                        <a:pt x="171" y="309"/>
                        <a:pt x="171" y="309"/>
                      </a:cubicBezTo>
                      <a:cubicBezTo>
                        <a:pt x="171" y="310"/>
                        <a:pt x="172" y="312"/>
                        <a:pt x="173" y="313"/>
                      </a:cubicBezTo>
                      <a:cubicBezTo>
                        <a:pt x="174" y="315"/>
                        <a:pt x="173" y="312"/>
                        <a:pt x="174" y="312"/>
                      </a:cubicBezTo>
                      <a:cubicBezTo>
                        <a:pt x="174" y="311"/>
                        <a:pt x="175" y="310"/>
                        <a:pt x="175" y="310"/>
                      </a:cubicBezTo>
                      <a:cubicBezTo>
                        <a:pt x="177" y="313"/>
                        <a:pt x="177" y="313"/>
                        <a:pt x="177" y="313"/>
                      </a:cubicBezTo>
                      <a:cubicBezTo>
                        <a:pt x="177" y="313"/>
                        <a:pt x="181" y="314"/>
                        <a:pt x="182" y="314"/>
                      </a:cubicBezTo>
                      <a:cubicBezTo>
                        <a:pt x="183" y="313"/>
                        <a:pt x="184" y="312"/>
                        <a:pt x="184" y="312"/>
                      </a:cubicBezTo>
                      <a:cubicBezTo>
                        <a:pt x="182" y="310"/>
                        <a:pt x="182" y="310"/>
                        <a:pt x="182" y="310"/>
                      </a:cubicBezTo>
                      <a:cubicBezTo>
                        <a:pt x="180" y="307"/>
                        <a:pt x="180" y="307"/>
                        <a:pt x="180" y="307"/>
                      </a:cubicBezTo>
                      <a:cubicBezTo>
                        <a:pt x="180" y="307"/>
                        <a:pt x="177" y="304"/>
                        <a:pt x="176" y="304"/>
                      </a:cubicBezTo>
                      <a:cubicBezTo>
                        <a:pt x="175" y="303"/>
                        <a:pt x="174" y="302"/>
                        <a:pt x="174" y="301"/>
                      </a:cubicBezTo>
                      <a:cubicBezTo>
                        <a:pt x="173" y="300"/>
                        <a:pt x="173" y="298"/>
                        <a:pt x="173" y="298"/>
                      </a:cubicBezTo>
                      <a:cubicBezTo>
                        <a:pt x="174" y="297"/>
                        <a:pt x="174" y="295"/>
                        <a:pt x="175" y="293"/>
                      </a:cubicBezTo>
                      <a:cubicBezTo>
                        <a:pt x="176" y="291"/>
                        <a:pt x="174" y="293"/>
                        <a:pt x="174" y="293"/>
                      </a:cubicBezTo>
                      <a:cubicBezTo>
                        <a:pt x="174" y="293"/>
                        <a:pt x="172" y="290"/>
                        <a:pt x="173" y="289"/>
                      </a:cubicBezTo>
                      <a:cubicBezTo>
                        <a:pt x="173" y="289"/>
                        <a:pt x="169" y="283"/>
                        <a:pt x="169" y="283"/>
                      </a:cubicBezTo>
                      <a:cubicBezTo>
                        <a:pt x="169" y="283"/>
                        <a:pt x="168" y="281"/>
                        <a:pt x="168" y="281"/>
                      </a:cubicBezTo>
                      <a:cubicBezTo>
                        <a:pt x="168" y="281"/>
                        <a:pt x="165" y="279"/>
                        <a:pt x="164" y="279"/>
                      </a:cubicBezTo>
                      <a:cubicBezTo>
                        <a:pt x="163" y="278"/>
                        <a:pt x="162" y="277"/>
                        <a:pt x="162" y="277"/>
                      </a:cubicBezTo>
                      <a:cubicBezTo>
                        <a:pt x="162" y="276"/>
                        <a:pt x="162" y="274"/>
                        <a:pt x="162" y="273"/>
                      </a:cubicBezTo>
                      <a:cubicBezTo>
                        <a:pt x="161" y="272"/>
                        <a:pt x="160" y="270"/>
                        <a:pt x="159" y="269"/>
                      </a:cubicBezTo>
                      <a:cubicBezTo>
                        <a:pt x="158" y="268"/>
                        <a:pt x="157" y="266"/>
                        <a:pt x="156" y="264"/>
                      </a:cubicBezTo>
                      <a:cubicBezTo>
                        <a:pt x="155" y="263"/>
                        <a:pt x="154" y="261"/>
                        <a:pt x="154" y="261"/>
                      </a:cubicBezTo>
                      <a:cubicBezTo>
                        <a:pt x="153" y="257"/>
                        <a:pt x="153" y="257"/>
                        <a:pt x="153" y="257"/>
                      </a:cubicBezTo>
                      <a:cubicBezTo>
                        <a:pt x="153" y="255"/>
                        <a:pt x="153" y="255"/>
                        <a:pt x="153" y="255"/>
                      </a:cubicBezTo>
                      <a:cubicBezTo>
                        <a:pt x="156" y="257"/>
                        <a:pt x="156" y="257"/>
                        <a:pt x="156" y="257"/>
                      </a:cubicBezTo>
                      <a:cubicBezTo>
                        <a:pt x="156" y="257"/>
                        <a:pt x="158" y="256"/>
                        <a:pt x="159" y="256"/>
                      </a:cubicBezTo>
                      <a:cubicBezTo>
                        <a:pt x="160" y="256"/>
                        <a:pt x="163" y="257"/>
                        <a:pt x="163" y="257"/>
                      </a:cubicBezTo>
                      <a:cubicBezTo>
                        <a:pt x="163" y="257"/>
                        <a:pt x="165" y="258"/>
                        <a:pt x="166" y="258"/>
                      </a:cubicBezTo>
                      <a:cubicBezTo>
                        <a:pt x="166" y="258"/>
                        <a:pt x="167" y="259"/>
                        <a:pt x="168" y="258"/>
                      </a:cubicBezTo>
                      <a:cubicBezTo>
                        <a:pt x="169" y="258"/>
                        <a:pt x="170" y="260"/>
                        <a:pt x="170" y="261"/>
                      </a:cubicBezTo>
                      <a:cubicBezTo>
                        <a:pt x="170" y="262"/>
                        <a:pt x="169" y="263"/>
                        <a:pt x="169" y="263"/>
                      </a:cubicBezTo>
                      <a:cubicBezTo>
                        <a:pt x="169" y="264"/>
                        <a:pt x="169" y="265"/>
                        <a:pt x="169" y="265"/>
                      </a:cubicBezTo>
                      <a:cubicBezTo>
                        <a:pt x="169" y="265"/>
                        <a:pt x="171" y="266"/>
                        <a:pt x="172" y="266"/>
                      </a:cubicBezTo>
                      <a:cubicBezTo>
                        <a:pt x="172" y="267"/>
                        <a:pt x="171" y="268"/>
                        <a:pt x="171" y="268"/>
                      </a:cubicBezTo>
                      <a:cubicBezTo>
                        <a:pt x="171" y="268"/>
                        <a:pt x="171" y="270"/>
                        <a:pt x="171" y="271"/>
                      </a:cubicBezTo>
                      <a:cubicBezTo>
                        <a:pt x="172" y="271"/>
                        <a:pt x="173" y="269"/>
                        <a:pt x="173" y="269"/>
                      </a:cubicBezTo>
                      <a:cubicBezTo>
                        <a:pt x="173" y="269"/>
                        <a:pt x="174" y="267"/>
                        <a:pt x="174" y="266"/>
                      </a:cubicBezTo>
                      <a:cubicBezTo>
                        <a:pt x="174" y="265"/>
                        <a:pt x="176" y="264"/>
                        <a:pt x="176" y="264"/>
                      </a:cubicBezTo>
                      <a:cubicBezTo>
                        <a:pt x="178" y="260"/>
                        <a:pt x="178" y="260"/>
                        <a:pt x="178" y="260"/>
                      </a:cubicBezTo>
                      <a:cubicBezTo>
                        <a:pt x="180" y="258"/>
                        <a:pt x="180" y="258"/>
                        <a:pt x="180" y="258"/>
                      </a:cubicBezTo>
                      <a:cubicBezTo>
                        <a:pt x="180" y="258"/>
                        <a:pt x="184" y="257"/>
                        <a:pt x="185" y="256"/>
                      </a:cubicBezTo>
                      <a:cubicBezTo>
                        <a:pt x="186" y="255"/>
                        <a:pt x="186" y="256"/>
                        <a:pt x="186" y="255"/>
                      </a:cubicBezTo>
                      <a:cubicBezTo>
                        <a:pt x="187" y="255"/>
                        <a:pt x="187" y="253"/>
                        <a:pt x="187" y="253"/>
                      </a:cubicBezTo>
                      <a:cubicBezTo>
                        <a:pt x="185" y="251"/>
                        <a:pt x="185" y="251"/>
                        <a:pt x="185" y="251"/>
                      </a:cubicBezTo>
                      <a:cubicBezTo>
                        <a:pt x="181" y="252"/>
                        <a:pt x="181" y="252"/>
                        <a:pt x="181" y="252"/>
                      </a:cubicBezTo>
                      <a:cubicBezTo>
                        <a:pt x="180" y="250"/>
                        <a:pt x="180" y="250"/>
                        <a:pt x="180" y="250"/>
                      </a:cubicBezTo>
                      <a:cubicBezTo>
                        <a:pt x="180" y="250"/>
                        <a:pt x="180" y="250"/>
                        <a:pt x="181" y="250"/>
                      </a:cubicBezTo>
                      <a:cubicBezTo>
                        <a:pt x="181" y="250"/>
                        <a:pt x="181" y="246"/>
                        <a:pt x="181" y="246"/>
                      </a:cubicBezTo>
                      <a:cubicBezTo>
                        <a:pt x="181" y="246"/>
                        <a:pt x="179" y="247"/>
                        <a:pt x="178" y="247"/>
                      </a:cubicBezTo>
                      <a:cubicBezTo>
                        <a:pt x="177" y="247"/>
                        <a:pt x="178" y="250"/>
                        <a:pt x="178" y="250"/>
                      </a:cubicBezTo>
                      <a:cubicBezTo>
                        <a:pt x="178" y="250"/>
                        <a:pt x="173" y="249"/>
                        <a:pt x="172" y="249"/>
                      </a:cubicBezTo>
                      <a:cubicBezTo>
                        <a:pt x="171" y="248"/>
                        <a:pt x="171" y="247"/>
                        <a:pt x="171" y="247"/>
                      </a:cubicBezTo>
                      <a:cubicBezTo>
                        <a:pt x="170" y="246"/>
                        <a:pt x="172" y="243"/>
                        <a:pt x="172" y="243"/>
                      </a:cubicBezTo>
                      <a:cubicBezTo>
                        <a:pt x="173" y="239"/>
                        <a:pt x="173" y="239"/>
                        <a:pt x="173" y="239"/>
                      </a:cubicBezTo>
                      <a:cubicBezTo>
                        <a:pt x="173" y="239"/>
                        <a:pt x="168" y="238"/>
                        <a:pt x="168" y="237"/>
                      </a:cubicBezTo>
                      <a:cubicBezTo>
                        <a:pt x="168" y="236"/>
                        <a:pt x="163" y="239"/>
                        <a:pt x="161" y="237"/>
                      </a:cubicBezTo>
                      <a:cubicBezTo>
                        <a:pt x="160" y="235"/>
                        <a:pt x="160" y="235"/>
                        <a:pt x="160" y="235"/>
                      </a:cubicBezTo>
                      <a:cubicBezTo>
                        <a:pt x="158" y="233"/>
                        <a:pt x="158" y="233"/>
                        <a:pt x="158" y="233"/>
                      </a:cubicBezTo>
                      <a:cubicBezTo>
                        <a:pt x="156" y="233"/>
                        <a:pt x="156" y="233"/>
                        <a:pt x="156" y="233"/>
                      </a:cubicBezTo>
                      <a:cubicBezTo>
                        <a:pt x="156" y="233"/>
                        <a:pt x="153" y="234"/>
                        <a:pt x="152" y="234"/>
                      </a:cubicBezTo>
                      <a:cubicBezTo>
                        <a:pt x="151" y="234"/>
                        <a:pt x="151" y="232"/>
                        <a:pt x="151" y="232"/>
                      </a:cubicBezTo>
                      <a:cubicBezTo>
                        <a:pt x="146" y="230"/>
                        <a:pt x="146" y="230"/>
                        <a:pt x="146" y="230"/>
                      </a:cubicBezTo>
                      <a:cubicBezTo>
                        <a:pt x="141" y="229"/>
                        <a:pt x="141" y="229"/>
                        <a:pt x="141" y="229"/>
                      </a:cubicBezTo>
                      <a:cubicBezTo>
                        <a:pt x="141" y="229"/>
                        <a:pt x="135" y="228"/>
                        <a:pt x="133" y="227"/>
                      </a:cubicBezTo>
                      <a:cubicBezTo>
                        <a:pt x="132" y="227"/>
                        <a:pt x="127" y="226"/>
                        <a:pt x="125" y="226"/>
                      </a:cubicBezTo>
                      <a:cubicBezTo>
                        <a:pt x="123" y="226"/>
                        <a:pt x="121" y="226"/>
                        <a:pt x="119" y="225"/>
                      </a:cubicBezTo>
                      <a:cubicBezTo>
                        <a:pt x="118" y="224"/>
                        <a:pt x="115" y="223"/>
                        <a:pt x="115" y="223"/>
                      </a:cubicBezTo>
                      <a:cubicBezTo>
                        <a:pt x="115" y="223"/>
                        <a:pt x="109" y="221"/>
                        <a:pt x="109" y="221"/>
                      </a:cubicBezTo>
                      <a:cubicBezTo>
                        <a:pt x="108" y="221"/>
                        <a:pt x="107" y="221"/>
                        <a:pt x="107" y="221"/>
                      </a:cubicBezTo>
                      <a:cubicBezTo>
                        <a:pt x="106" y="221"/>
                        <a:pt x="104" y="224"/>
                        <a:pt x="102" y="225"/>
                      </a:cubicBezTo>
                      <a:cubicBezTo>
                        <a:pt x="101" y="225"/>
                        <a:pt x="101" y="228"/>
                        <a:pt x="100" y="229"/>
                      </a:cubicBezTo>
                      <a:cubicBezTo>
                        <a:pt x="100" y="231"/>
                        <a:pt x="99" y="232"/>
                        <a:pt x="98" y="232"/>
                      </a:cubicBezTo>
                      <a:cubicBezTo>
                        <a:pt x="98" y="233"/>
                        <a:pt x="92" y="231"/>
                        <a:pt x="92" y="232"/>
                      </a:cubicBezTo>
                      <a:close/>
                      <a:moveTo>
                        <a:pt x="60" y="252"/>
                      </a:moveTo>
                      <a:cubicBezTo>
                        <a:pt x="60" y="252"/>
                        <a:pt x="60" y="252"/>
                        <a:pt x="60" y="252"/>
                      </a:cubicBezTo>
                      <a:cubicBezTo>
                        <a:pt x="60" y="252"/>
                        <a:pt x="62" y="251"/>
                        <a:pt x="62" y="252"/>
                      </a:cubicBezTo>
                      <a:cubicBezTo>
                        <a:pt x="62" y="252"/>
                        <a:pt x="63" y="253"/>
                        <a:pt x="63" y="254"/>
                      </a:cubicBezTo>
                      <a:cubicBezTo>
                        <a:pt x="64" y="254"/>
                        <a:pt x="66" y="256"/>
                        <a:pt x="67" y="256"/>
                      </a:cubicBezTo>
                      <a:cubicBezTo>
                        <a:pt x="68" y="256"/>
                        <a:pt x="71" y="256"/>
                        <a:pt x="71" y="256"/>
                      </a:cubicBezTo>
                      <a:cubicBezTo>
                        <a:pt x="74" y="259"/>
                        <a:pt x="74" y="259"/>
                        <a:pt x="74" y="259"/>
                      </a:cubicBezTo>
                      <a:cubicBezTo>
                        <a:pt x="74" y="259"/>
                        <a:pt x="77" y="260"/>
                        <a:pt x="77" y="261"/>
                      </a:cubicBezTo>
                      <a:cubicBezTo>
                        <a:pt x="77" y="261"/>
                        <a:pt x="72" y="264"/>
                        <a:pt x="72" y="264"/>
                      </a:cubicBezTo>
                      <a:cubicBezTo>
                        <a:pt x="71" y="265"/>
                        <a:pt x="71" y="265"/>
                        <a:pt x="71" y="265"/>
                      </a:cubicBezTo>
                      <a:cubicBezTo>
                        <a:pt x="71" y="265"/>
                        <a:pt x="71" y="267"/>
                        <a:pt x="69" y="266"/>
                      </a:cubicBezTo>
                      <a:cubicBezTo>
                        <a:pt x="68" y="266"/>
                        <a:pt x="67" y="266"/>
                        <a:pt x="66" y="265"/>
                      </a:cubicBezTo>
                      <a:cubicBezTo>
                        <a:pt x="66" y="264"/>
                        <a:pt x="66" y="264"/>
                        <a:pt x="65" y="263"/>
                      </a:cubicBezTo>
                      <a:cubicBezTo>
                        <a:pt x="63" y="262"/>
                        <a:pt x="59" y="259"/>
                        <a:pt x="59" y="259"/>
                      </a:cubicBezTo>
                      <a:cubicBezTo>
                        <a:pt x="59" y="256"/>
                        <a:pt x="59" y="256"/>
                        <a:pt x="59" y="256"/>
                      </a:cubicBezTo>
                      <a:cubicBezTo>
                        <a:pt x="59" y="254"/>
                        <a:pt x="59" y="254"/>
                        <a:pt x="59" y="254"/>
                      </a:cubicBezTo>
                      <a:cubicBezTo>
                        <a:pt x="60" y="252"/>
                        <a:pt x="60" y="252"/>
                        <a:pt x="60" y="252"/>
                      </a:cubicBezTo>
                      <a:close/>
                      <a:moveTo>
                        <a:pt x="48" y="234"/>
                      </a:moveTo>
                      <a:cubicBezTo>
                        <a:pt x="48" y="234"/>
                        <a:pt x="48" y="234"/>
                        <a:pt x="48" y="234"/>
                      </a:cubicBezTo>
                      <a:cubicBezTo>
                        <a:pt x="45" y="230"/>
                        <a:pt x="45" y="230"/>
                        <a:pt x="45" y="230"/>
                      </a:cubicBezTo>
                      <a:cubicBezTo>
                        <a:pt x="43" y="234"/>
                        <a:pt x="43" y="234"/>
                        <a:pt x="43" y="234"/>
                      </a:cubicBezTo>
                      <a:cubicBezTo>
                        <a:pt x="42" y="238"/>
                        <a:pt x="42" y="238"/>
                        <a:pt x="42" y="238"/>
                      </a:cubicBezTo>
                      <a:cubicBezTo>
                        <a:pt x="45" y="240"/>
                        <a:pt x="45" y="240"/>
                        <a:pt x="45" y="240"/>
                      </a:cubicBezTo>
                      <a:cubicBezTo>
                        <a:pt x="46" y="240"/>
                        <a:pt x="46" y="240"/>
                        <a:pt x="46" y="240"/>
                      </a:cubicBezTo>
                      <a:cubicBezTo>
                        <a:pt x="48" y="237"/>
                        <a:pt x="48" y="237"/>
                        <a:pt x="48" y="237"/>
                      </a:cubicBezTo>
                      <a:cubicBezTo>
                        <a:pt x="50" y="240"/>
                        <a:pt x="50" y="240"/>
                        <a:pt x="50" y="240"/>
                      </a:cubicBezTo>
                      <a:cubicBezTo>
                        <a:pt x="52" y="244"/>
                        <a:pt x="52" y="244"/>
                        <a:pt x="52" y="244"/>
                      </a:cubicBezTo>
                      <a:cubicBezTo>
                        <a:pt x="52" y="244"/>
                        <a:pt x="54" y="242"/>
                        <a:pt x="55" y="241"/>
                      </a:cubicBezTo>
                      <a:cubicBezTo>
                        <a:pt x="56" y="241"/>
                        <a:pt x="60" y="244"/>
                        <a:pt x="60" y="244"/>
                      </a:cubicBezTo>
                      <a:cubicBezTo>
                        <a:pt x="60" y="244"/>
                        <a:pt x="64" y="242"/>
                        <a:pt x="65" y="242"/>
                      </a:cubicBezTo>
                      <a:cubicBezTo>
                        <a:pt x="66" y="242"/>
                        <a:pt x="63" y="239"/>
                        <a:pt x="63" y="239"/>
                      </a:cubicBezTo>
                      <a:cubicBezTo>
                        <a:pt x="60" y="236"/>
                        <a:pt x="60" y="236"/>
                        <a:pt x="60" y="236"/>
                      </a:cubicBezTo>
                      <a:cubicBezTo>
                        <a:pt x="58" y="234"/>
                        <a:pt x="58" y="234"/>
                        <a:pt x="58" y="234"/>
                      </a:cubicBezTo>
                      <a:cubicBezTo>
                        <a:pt x="54" y="232"/>
                        <a:pt x="54" y="232"/>
                        <a:pt x="54" y="232"/>
                      </a:cubicBezTo>
                      <a:cubicBezTo>
                        <a:pt x="54" y="231"/>
                        <a:pt x="54" y="231"/>
                        <a:pt x="54" y="231"/>
                      </a:cubicBezTo>
                      <a:cubicBezTo>
                        <a:pt x="55" y="229"/>
                        <a:pt x="55" y="229"/>
                        <a:pt x="55" y="229"/>
                      </a:cubicBezTo>
                      <a:cubicBezTo>
                        <a:pt x="55" y="229"/>
                        <a:pt x="55" y="231"/>
                        <a:pt x="57" y="230"/>
                      </a:cubicBezTo>
                      <a:cubicBezTo>
                        <a:pt x="59" y="230"/>
                        <a:pt x="59" y="230"/>
                        <a:pt x="59" y="229"/>
                      </a:cubicBezTo>
                      <a:cubicBezTo>
                        <a:pt x="60" y="229"/>
                        <a:pt x="59" y="228"/>
                        <a:pt x="59" y="228"/>
                      </a:cubicBezTo>
                      <a:cubicBezTo>
                        <a:pt x="56" y="226"/>
                        <a:pt x="56" y="226"/>
                        <a:pt x="56" y="226"/>
                      </a:cubicBezTo>
                      <a:cubicBezTo>
                        <a:pt x="57" y="223"/>
                        <a:pt x="57" y="223"/>
                        <a:pt x="57" y="223"/>
                      </a:cubicBezTo>
                      <a:cubicBezTo>
                        <a:pt x="54" y="221"/>
                        <a:pt x="54" y="221"/>
                        <a:pt x="54" y="221"/>
                      </a:cubicBezTo>
                      <a:cubicBezTo>
                        <a:pt x="53" y="224"/>
                        <a:pt x="53" y="224"/>
                        <a:pt x="53" y="224"/>
                      </a:cubicBezTo>
                      <a:cubicBezTo>
                        <a:pt x="50" y="223"/>
                        <a:pt x="50" y="223"/>
                        <a:pt x="50" y="223"/>
                      </a:cubicBezTo>
                      <a:cubicBezTo>
                        <a:pt x="50" y="223"/>
                        <a:pt x="49" y="225"/>
                        <a:pt x="49" y="225"/>
                      </a:cubicBezTo>
                      <a:cubicBezTo>
                        <a:pt x="49" y="226"/>
                        <a:pt x="50" y="229"/>
                        <a:pt x="50" y="229"/>
                      </a:cubicBezTo>
                      <a:cubicBezTo>
                        <a:pt x="48" y="234"/>
                        <a:pt x="48" y="234"/>
                        <a:pt x="48" y="234"/>
                      </a:cubicBezTo>
                      <a:close/>
                      <a:moveTo>
                        <a:pt x="11" y="161"/>
                      </a:moveTo>
                      <a:cubicBezTo>
                        <a:pt x="11" y="161"/>
                        <a:pt x="11" y="161"/>
                        <a:pt x="11" y="161"/>
                      </a:cubicBezTo>
                      <a:cubicBezTo>
                        <a:pt x="9" y="161"/>
                        <a:pt x="9" y="161"/>
                        <a:pt x="9" y="161"/>
                      </a:cubicBezTo>
                      <a:cubicBezTo>
                        <a:pt x="9" y="161"/>
                        <a:pt x="9" y="162"/>
                        <a:pt x="10" y="163"/>
                      </a:cubicBezTo>
                      <a:cubicBezTo>
                        <a:pt x="11" y="164"/>
                        <a:pt x="13" y="170"/>
                        <a:pt x="13" y="170"/>
                      </a:cubicBezTo>
                      <a:cubicBezTo>
                        <a:pt x="15" y="171"/>
                        <a:pt x="15" y="171"/>
                        <a:pt x="15" y="171"/>
                      </a:cubicBezTo>
                      <a:cubicBezTo>
                        <a:pt x="19" y="173"/>
                        <a:pt x="19" y="173"/>
                        <a:pt x="19" y="173"/>
                      </a:cubicBezTo>
                      <a:cubicBezTo>
                        <a:pt x="22" y="176"/>
                        <a:pt x="22" y="176"/>
                        <a:pt x="22" y="176"/>
                      </a:cubicBezTo>
                      <a:cubicBezTo>
                        <a:pt x="22" y="176"/>
                        <a:pt x="24" y="179"/>
                        <a:pt x="21" y="178"/>
                      </a:cubicBezTo>
                      <a:cubicBezTo>
                        <a:pt x="18" y="177"/>
                        <a:pt x="15" y="175"/>
                        <a:pt x="14" y="174"/>
                      </a:cubicBezTo>
                      <a:cubicBezTo>
                        <a:pt x="12" y="174"/>
                        <a:pt x="10" y="173"/>
                        <a:pt x="10" y="173"/>
                      </a:cubicBezTo>
                      <a:cubicBezTo>
                        <a:pt x="10" y="173"/>
                        <a:pt x="9" y="168"/>
                        <a:pt x="9" y="167"/>
                      </a:cubicBezTo>
                      <a:cubicBezTo>
                        <a:pt x="8" y="167"/>
                        <a:pt x="6" y="166"/>
                        <a:pt x="6" y="166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cubicBezTo>
                        <a:pt x="0" y="163"/>
                        <a:pt x="0" y="159"/>
                        <a:pt x="1" y="158"/>
                      </a:cubicBezTo>
                      <a:cubicBezTo>
                        <a:pt x="1" y="158"/>
                        <a:pt x="1" y="156"/>
                        <a:pt x="3" y="156"/>
                      </a:cubicBezTo>
                      <a:cubicBezTo>
                        <a:pt x="4" y="155"/>
                        <a:pt x="7" y="155"/>
                        <a:pt x="7" y="155"/>
                      </a:cubicBezTo>
                      <a:cubicBezTo>
                        <a:pt x="7" y="155"/>
                        <a:pt x="7" y="152"/>
                        <a:pt x="8" y="153"/>
                      </a:cubicBezTo>
                      <a:cubicBezTo>
                        <a:pt x="9" y="154"/>
                        <a:pt x="11" y="157"/>
                        <a:pt x="11" y="157"/>
                      </a:cubicBezTo>
                      <a:lnTo>
                        <a:pt x="11" y="161"/>
                      </a:ln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Freeform 223">
                  <a:extLst>
                    <a:ext uri="{FF2B5EF4-FFF2-40B4-BE49-F238E27FC236}">
                      <a16:creationId xmlns:a16="http://schemas.microsoft.com/office/drawing/2014/main" id="{BB0B23B0-9AFA-70C2-DBD5-CABFA7CB8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706472" y="1029497"/>
                  <a:ext cx="947079" cy="1676309"/>
                </a:xfrm>
                <a:custGeom>
                  <a:avLst/>
                  <a:gdLst>
                    <a:gd name="T0" fmla="*/ 7 w 317"/>
                    <a:gd name="T1" fmla="*/ 80 h 578"/>
                    <a:gd name="T2" fmla="*/ 20 w 317"/>
                    <a:gd name="T3" fmla="*/ 69 h 578"/>
                    <a:gd name="T4" fmla="*/ 69 w 317"/>
                    <a:gd name="T5" fmla="*/ 84 h 578"/>
                    <a:gd name="T6" fmla="*/ 91 w 317"/>
                    <a:gd name="T7" fmla="*/ 90 h 578"/>
                    <a:gd name="T8" fmla="*/ 100 w 317"/>
                    <a:gd name="T9" fmla="*/ 68 h 578"/>
                    <a:gd name="T10" fmla="*/ 102 w 317"/>
                    <a:gd name="T11" fmla="*/ 13 h 578"/>
                    <a:gd name="T12" fmla="*/ 154 w 317"/>
                    <a:gd name="T13" fmla="*/ 12 h 578"/>
                    <a:gd name="T14" fmla="*/ 158 w 317"/>
                    <a:gd name="T15" fmla="*/ 43 h 578"/>
                    <a:gd name="T16" fmla="*/ 157 w 317"/>
                    <a:gd name="T17" fmla="*/ 78 h 578"/>
                    <a:gd name="T18" fmla="*/ 203 w 317"/>
                    <a:gd name="T19" fmla="*/ 116 h 578"/>
                    <a:gd name="T20" fmla="*/ 216 w 317"/>
                    <a:gd name="T21" fmla="*/ 184 h 578"/>
                    <a:gd name="T22" fmla="*/ 233 w 317"/>
                    <a:gd name="T23" fmla="*/ 227 h 578"/>
                    <a:gd name="T24" fmla="*/ 248 w 317"/>
                    <a:gd name="T25" fmla="*/ 263 h 578"/>
                    <a:gd name="T26" fmla="*/ 270 w 317"/>
                    <a:gd name="T27" fmla="*/ 292 h 578"/>
                    <a:gd name="T28" fmla="*/ 295 w 317"/>
                    <a:gd name="T29" fmla="*/ 333 h 578"/>
                    <a:gd name="T30" fmla="*/ 303 w 317"/>
                    <a:gd name="T31" fmla="*/ 407 h 578"/>
                    <a:gd name="T32" fmla="*/ 266 w 317"/>
                    <a:gd name="T33" fmla="*/ 493 h 578"/>
                    <a:gd name="T34" fmla="*/ 242 w 317"/>
                    <a:gd name="T35" fmla="*/ 508 h 578"/>
                    <a:gd name="T36" fmla="*/ 224 w 317"/>
                    <a:gd name="T37" fmla="*/ 519 h 578"/>
                    <a:gd name="T38" fmla="*/ 210 w 317"/>
                    <a:gd name="T39" fmla="*/ 527 h 578"/>
                    <a:gd name="T40" fmla="*/ 191 w 317"/>
                    <a:gd name="T41" fmla="*/ 544 h 578"/>
                    <a:gd name="T42" fmla="*/ 173 w 317"/>
                    <a:gd name="T43" fmla="*/ 551 h 578"/>
                    <a:gd name="T44" fmla="*/ 155 w 317"/>
                    <a:gd name="T45" fmla="*/ 561 h 578"/>
                    <a:gd name="T46" fmla="*/ 147 w 317"/>
                    <a:gd name="T47" fmla="*/ 567 h 578"/>
                    <a:gd name="T48" fmla="*/ 143 w 317"/>
                    <a:gd name="T49" fmla="*/ 560 h 578"/>
                    <a:gd name="T50" fmla="*/ 132 w 317"/>
                    <a:gd name="T51" fmla="*/ 561 h 578"/>
                    <a:gd name="T52" fmla="*/ 126 w 317"/>
                    <a:gd name="T53" fmla="*/ 559 h 578"/>
                    <a:gd name="T54" fmla="*/ 120 w 317"/>
                    <a:gd name="T55" fmla="*/ 552 h 578"/>
                    <a:gd name="T56" fmla="*/ 118 w 317"/>
                    <a:gd name="T57" fmla="*/ 542 h 578"/>
                    <a:gd name="T58" fmla="*/ 110 w 317"/>
                    <a:gd name="T59" fmla="*/ 541 h 578"/>
                    <a:gd name="T60" fmla="*/ 98 w 317"/>
                    <a:gd name="T61" fmla="*/ 540 h 578"/>
                    <a:gd name="T62" fmla="*/ 94 w 317"/>
                    <a:gd name="T63" fmla="*/ 529 h 578"/>
                    <a:gd name="T64" fmla="*/ 87 w 317"/>
                    <a:gd name="T65" fmla="*/ 521 h 578"/>
                    <a:gd name="T66" fmla="*/ 89 w 317"/>
                    <a:gd name="T67" fmla="*/ 502 h 578"/>
                    <a:gd name="T68" fmla="*/ 89 w 317"/>
                    <a:gd name="T69" fmla="*/ 485 h 578"/>
                    <a:gd name="T70" fmla="*/ 81 w 317"/>
                    <a:gd name="T71" fmla="*/ 459 h 578"/>
                    <a:gd name="T72" fmla="*/ 72 w 317"/>
                    <a:gd name="T73" fmla="*/ 430 h 578"/>
                    <a:gd name="T74" fmla="*/ 75 w 317"/>
                    <a:gd name="T75" fmla="*/ 399 h 578"/>
                    <a:gd name="T76" fmla="*/ 73 w 317"/>
                    <a:gd name="T77" fmla="*/ 393 h 578"/>
                    <a:gd name="T78" fmla="*/ 89 w 317"/>
                    <a:gd name="T79" fmla="*/ 386 h 578"/>
                    <a:gd name="T80" fmla="*/ 95 w 317"/>
                    <a:gd name="T81" fmla="*/ 365 h 578"/>
                    <a:gd name="T82" fmla="*/ 106 w 317"/>
                    <a:gd name="T83" fmla="*/ 351 h 578"/>
                    <a:gd name="T84" fmla="*/ 126 w 317"/>
                    <a:gd name="T85" fmla="*/ 306 h 578"/>
                    <a:gd name="T86" fmla="*/ 143 w 317"/>
                    <a:gd name="T87" fmla="*/ 280 h 578"/>
                    <a:gd name="T88" fmla="*/ 123 w 317"/>
                    <a:gd name="T89" fmla="*/ 248 h 578"/>
                    <a:gd name="T90" fmla="*/ 91 w 317"/>
                    <a:gd name="T91" fmla="*/ 217 h 578"/>
                    <a:gd name="T92" fmla="*/ 80 w 317"/>
                    <a:gd name="T93" fmla="*/ 167 h 578"/>
                    <a:gd name="T94" fmla="*/ 73 w 317"/>
                    <a:gd name="T95" fmla="*/ 132 h 578"/>
                    <a:gd name="T96" fmla="*/ 35 w 317"/>
                    <a:gd name="T97" fmla="*/ 109 h 578"/>
                    <a:gd name="T98" fmla="*/ 142 w 317"/>
                    <a:gd name="T99" fmla="*/ 570 h 578"/>
                    <a:gd name="T100" fmla="*/ 129 w 317"/>
                    <a:gd name="T101" fmla="*/ 570 h 578"/>
                    <a:gd name="T102" fmla="*/ 104 w 317"/>
                    <a:gd name="T103" fmla="*/ 557 h 578"/>
                    <a:gd name="T104" fmla="*/ 114 w 317"/>
                    <a:gd name="T105" fmla="*/ 553 h 578"/>
                    <a:gd name="T106" fmla="*/ 97 w 317"/>
                    <a:gd name="T107" fmla="*/ 556 h 578"/>
                    <a:gd name="T108" fmla="*/ 92 w 317"/>
                    <a:gd name="T109" fmla="*/ 544 h 578"/>
                    <a:gd name="T110" fmla="*/ 83 w 317"/>
                    <a:gd name="T111" fmla="*/ 558 h 578"/>
                    <a:gd name="T112" fmla="*/ 80 w 317"/>
                    <a:gd name="T113" fmla="*/ 563 h 578"/>
                    <a:gd name="T114" fmla="*/ 79 w 317"/>
                    <a:gd name="T115" fmla="*/ 570 h 578"/>
                    <a:gd name="T116" fmla="*/ 48 w 317"/>
                    <a:gd name="T117" fmla="*/ 577 h 578"/>
                    <a:gd name="T118" fmla="*/ 53 w 317"/>
                    <a:gd name="T119" fmla="*/ 558 h 578"/>
                    <a:gd name="T120" fmla="*/ 65 w 317"/>
                    <a:gd name="T121" fmla="*/ 573 h 578"/>
                    <a:gd name="T122" fmla="*/ 68 w 317"/>
                    <a:gd name="T123" fmla="*/ 561 h 578"/>
                    <a:gd name="T124" fmla="*/ 57 w 317"/>
                    <a:gd name="T125" fmla="*/ 553 h 5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7" h="578">
                      <a:moveTo>
                        <a:pt x="20" y="100"/>
                      </a:moveTo>
                      <a:cubicBezTo>
                        <a:pt x="17" y="95"/>
                        <a:pt x="17" y="95"/>
                        <a:pt x="17" y="95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8" y="91"/>
                        <a:pt x="8" y="91"/>
                        <a:pt x="8" y="91"/>
                      </a:cubicBezTo>
                      <a:cubicBezTo>
                        <a:pt x="8" y="87"/>
                        <a:pt x="8" y="87"/>
                        <a:pt x="8" y="87"/>
                      </a:cubicBezTo>
                      <a:cubicBezTo>
                        <a:pt x="1" y="83"/>
                        <a:pt x="1" y="83"/>
                        <a:pt x="1" y="83"/>
                      </a:cubicBezTo>
                      <a:cubicBezTo>
                        <a:pt x="1" y="83"/>
                        <a:pt x="0" y="81"/>
                        <a:pt x="1" y="81"/>
                      </a:cubicBezTo>
                      <a:cubicBezTo>
                        <a:pt x="2" y="80"/>
                        <a:pt x="6" y="80"/>
                        <a:pt x="7" y="80"/>
                      </a:cubicBezTo>
                      <a:cubicBezTo>
                        <a:pt x="7" y="79"/>
                        <a:pt x="7" y="79"/>
                        <a:pt x="7" y="79"/>
                      </a:cubicBezTo>
                      <a:cubicBezTo>
                        <a:pt x="8" y="79"/>
                        <a:pt x="8" y="79"/>
                        <a:pt x="8" y="79"/>
                      </a:cubicBezTo>
                      <a:cubicBezTo>
                        <a:pt x="9" y="79"/>
                        <a:pt x="9" y="78"/>
                        <a:pt x="9" y="78"/>
                      </a:cubicBezTo>
                      <a:cubicBezTo>
                        <a:pt x="9" y="78"/>
                        <a:pt x="6" y="72"/>
                        <a:pt x="8" y="69"/>
                      </a:cubicBez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8" y="68"/>
                        <a:pt x="8" y="68"/>
                        <a:pt x="8" y="68"/>
                      </a:cubicBezTo>
                      <a:cubicBezTo>
                        <a:pt x="10" y="66"/>
                        <a:pt x="14" y="66"/>
                        <a:pt x="16" y="68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33" y="84"/>
                        <a:pt x="33" y="84"/>
                        <a:pt x="33" y="84"/>
                      </a:cubicBezTo>
                      <a:cubicBezTo>
                        <a:pt x="33" y="84"/>
                        <a:pt x="42" y="91"/>
                        <a:pt x="44" y="92"/>
                      </a:cubicBezTo>
                      <a:cubicBezTo>
                        <a:pt x="46" y="93"/>
                        <a:pt x="57" y="95"/>
                        <a:pt x="58" y="96"/>
                      </a:cubicBezTo>
                      <a:cubicBezTo>
                        <a:pt x="61" y="92"/>
                        <a:pt x="61" y="92"/>
                        <a:pt x="61" y="92"/>
                      </a:cubicBezTo>
                      <a:cubicBezTo>
                        <a:pt x="65" y="89"/>
                        <a:pt x="65" y="89"/>
                        <a:pt x="65" y="89"/>
                      </a:cubicBezTo>
                      <a:cubicBezTo>
                        <a:pt x="64" y="87"/>
                        <a:pt x="64" y="87"/>
                        <a:pt x="64" y="87"/>
                      </a:cubicBez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73" y="87"/>
                        <a:pt x="73" y="87"/>
                        <a:pt x="73" y="87"/>
                      </a:cubicBezTo>
                      <a:cubicBezTo>
                        <a:pt x="83" y="89"/>
                        <a:pt x="83" y="89"/>
                        <a:pt x="83" y="89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87" y="92"/>
                        <a:pt x="88" y="92"/>
                        <a:pt x="89" y="91"/>
                      </a:cubicBezTo>
                      <a:cubicBezTo>
                        <a:pt x="89" y="91"/>
                        <a:pt x="89" y="91"/>
                        <a:pt x="89" y="91"/>
                      </a:cubicBezTo>
                      <a:cubicBezTo>
                        <a:pt x="90" y="91"/>
                        <a:pt x="90" y="91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90"/>
                        <a:pt x="91" y="90"/>
                        <a:pt x="91" y="90"/>
                      </a:cubicBezTo>
                      <a:cubicBezTo>
                        <a:pt x="91" y="89"/>
                        <a:pt x="91" y="89"/>
                        <a:pt x="91" y="89"/>
                      </a:cubicBezTo>
                      <a:cubicBezTo>
                        <a:pt x="91" y="88"/>
                        <a:pt x="91" y="82"/>
                        <a:pt x="91" y="82"/>
                      </a:cubicBezTo>
                      <a:cubicBezTo>
                        <a:pt x="91" y="82"/>
                        <a:pt x="88" y="80"/>
                        <a:pt x="91" y="78"/>
                      </a:cubicBezTo>
                      <a:cubicBezTo>
                        <a:pt x="94" y="75"/>
                        <a:pt x="98" y="72"/>
                        <a:pt x="98" y="72"/>
                      </a:cubicBezTo>
                      <a:cubicBezTo>
                        <a:pt x="98" y="72"/>
                        <a:pt x="100" y="71"/>
                        <a:pt x="100" y="68"/>
                      </a:cubicBezTo>
                      <a:cubicBezTo>
                        <a:pt x="100" y="65"/>
                        <a:pt x="98" y="57"/>
                        <a:pt x="98" y="57"/>
                      </a:cubicBezTo>
                      <a:cubicBezTo>
                        <a:pt x="98" y="57"/>
                        <a:pt x="96" y="52"/>
                        <a:pt x="96" y="50"/>
                      </a:cubicBezTo>
                      <a:cubicBezTo>
                        <a:pt x="98" y="38"/>
                        <a:pt x="93" y="29"/>
                        <a:pt x="96" y="28"/>
                      </a:cubicBezTo>
                      <a:cubicBezTo>
                        <a:pt x="96" y="28"/>
                        <a:pt x="96" y="28"/>
                        <a:pt x="96" y="28"/>
                      </a:cubicBezTo>
                      <a:cubicBezTo>
                        <a:pt x="98" y="27"/>
                        <a:pt x="98" y="27"/>
                        <a:pt x="98" y="27"/>
                      </a:cubicBezTo>
                      <a:cubicBezTo>
                        <a:pt x="101" y="25"/>
                        <a:pt x="101" y="25"/>
                        <a:pt x="101" y="25"/>
                      </a:cubicBezTo>
                      <a:cubicBezTo>
                        <a:pt x="101" y="25"/>
                        <a:pt x="101" y="24"/>
                        <a:pt x="101" y="24"/>
                      </a:cubicBezTo>
                      <a:cubicBezTo>
                        <a:pt x="101" y="19"/>
                        <a:pt x="95" y="14"/>
                        <a:pt x="102" y="13"/>
                      </a:cubicBezTo>
                      <a:cubicBezTo>
                        <a:pt x="105" y="11"/>
                        <a:pt x="105" y="11"/>
                        <a:pt x="105" y="11"/>
                      </a:cubicBezTo>
                      <a:cubicBezTo>
                        <a:pt x="114" y="11"/>
                        <a:pt x="114" y="11"/>
                        <a:pt x="114" y="11"/>
                      </a:cubicBezTo>
                      <a:cubicBezTo>
                        <a:pt x="116" y="5"/>
                        <a:pt x="116" y="5"/>
                        <a:pt x="116" y="5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3" y="1"/>
                        <a:pt x="127" y="0"/>
                        <a:pt x="129" y="1"/>
                      </a:cubicBezTo>
                      <a:cubicBezTo>
                        <a:pt x="131" y="4"/>
                        <a:pt x="131" y="6"/>
                        <a:pt x="135" y="7"/>
                      </a:cubicBezTo>
                      <a:cubicBezTo>
                        <a:pt x="147" y="11"/>
                        <a:pt x="147" y="11"/>
                        <a:pt x="147" y="11"/>
                      </a:cubicBezTo>
                      <a:cubicBezTo>
                        <a:pt x="154" y="12"/>
                        <a:pt x="154" y="12"/>
                        <a:pt x="154" y="12"/>
                      </a:cubicBezTo>
                      <a:cubicBezTo>
                        <a:pt x="156" y="14"/>
                        <a:pt x="156" y="14"/>
                        <a:pt x="156" y="14"/>
                      </a:cubicBezTo>
                      <a:cubicBezTo>
                        <a:pt x="156" y="14"/>
                        <a:pt x="156" y="14"/>
                        <a:pt x="156" y="14"/>
                      </a:cubicBezTo>
                      <a:cubicBezTo>
                        <a:pt x="156" y="16"/>
                        <a:pt x="156" y="18"/>
                        <a:pt x="157" y="19"/>
                      </a:cubicBezTo>
                      <a:cubicBezTo>
                        <a:pt x="157" y="21"/>
                        <a:pt x="158" y="24"/>
                        <a:pt x="158" y="24"/>
                      </a:cubicBezTo>
                      <a:cubicBezTo>
                        <a:pt x="158" y="24"/>
                        <a:pt x="157" y="27"/>
                        <a:pt x="157" y="29"/>
                      </a:cubicBezTo>
                      <a:cubicBezTo>
                        <a:pt x="156" y="30"/>
                        <a:pt x="156" y="33"/>
                        <a:pt x="156" y="34"/>
                      </a:cubicBezTo>
                      <a:cubicBezTo>
                        <a:pt x="156" y="35"/>
                        <a:pt x="156" y="36"/>
                        <a:pt x="156" y="37"/>
                      </a:cubicBezTo>
                      <a:cubicBezTo>
                        <a:pt x="156" y="39"/>
                        <a:pt x="157" y="42"/>
                        <a:pt x="158" y="43"/>
                      </a:cubicBezTo>
                      <a:cubicBezTo>
                        <a:pt x="158" y="44"/>
                        <a:pt x="163" y="47"/>
                        <a:pt x="163" y="47"/>
                      </a:cubicBezTo>
                      <a:cubicBezTo>
                        <a:pt x="163" y="47"/>
                        <a:pt x="163" y="48"/>
                        <a:pt x="158" y="52"/>
                      </a:cubicBezTo>
                      <a:cubicBezTo>
                        <a:pt x="154" y="57"/>
                        <a:pt x="154" y="57"/>
                        <a:pt x="154" y="57"/>
                      </a:cubicBezTo>
                      <a:cubicBezTo>
                        <a:pt x="161" y="59"/>
                        <a:pt x="161" y="59"/>
                        <a:pt x="161" y="59"/>
                      </a:cubicBezTo>
                      <a:cubicBezTo>
                        <a:pt x="161" y="64"/>
                        <a:pt x="161" y="64"/>
                        <a:pt x="161" y="64"/>
                      </a:cubicBezTo>
                      <a:cubicBezTo>
                        <a:pt x="161" y="68"/>
                        <a:pt x="161" y="68"/>
                        <a:pt x="161" y="68"/>
                      </a:cubicBezTo>
                      <a:cubicBezTo>
                        <a:pt x="160" y="74"/>
                        <a:pt x="160" y="74"/>
                        <a:pt x="160" y="74"/>
                      </a:cubicBezTo>
                      <a:cubicBezTo>
                        <a:pt x="157" y="78"/>
                        <a:pt x="157" y="78"/>
                        <a:pt x="157" y="78"/>
                      </a:cubicBezTo>
                      <a:cubicBezTo>
                        <a:pt x="161" y="84"/>
                        <a:pt x="161" y="84"/>
                        <a:pt x="161" y="84"/>
                      </a:cubicBezTo>
                      <a:cubicBezTo>
                        <a:pt x="166" y="92"/>
                        <a:pt x="166" y="92"/>
                        <a:pt x="166" y="92"/>
                      </a:cubicBezTo>
                      <a:cubicBezTo>
                        <a:pt x="173" y="96"/>
                        <a:pt x="173" y="96"/>
                        <a:pt x="173" y="96"/>
                      </a:cubicBezTo>
                      <a:cubicBezTo>
                        <a:pt x="173" y="96"/>
                        <a:pt x="174" y="95"/>
                        <a:pt x="181" y="96"/>
                      </a:cubicBezTo>
                      <a:cubicBezTo>
                        <a:pt x="188" y="98"/>
                        <a:pt x="190" y="104"/>
                        <a:pt x="190" y="104"/>
                      </a:cubicBezTo>
                      <a:cubicBezTo>
                        <a:pt x="194" y="109"/>
                        <a:pt x="194" y="109"/>
                        <a:pt x="194" y="109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6"/>
                        <a:pt x="203" y="116"/>
                        <a:pt x="203" y="116"/>
                      </a:cubicBezTo>
                      <a:cubicBezTo>
                        <a:pt x="202" y="125"/>
                        <a:pt x="202" y="125"/>
                        <a:pt x="202" y="125"/>
                      </a:cubicBezTo>
                      <a:cubicBezTo>
                        <a:pt x="202" y="125"/>
                        <a:pt x="199" y="130"/>
                        <a:pt x="200" y="134"/>
                      </a:cubicBezTo>
                      <a:cubicBezTo>
                        <a:pt x="200" y="139"/>
                        <a:pt x="197" y="146"/>
                        <a:pt x="197" y="148"/>
                      </a:cubicBezTo>
                      <a:cubicBezTo>
                        <a:pt x="197" y="149"/>
                        <a:pt x="195" y="157"/>
                        <a:pt x="195" y="157"/>
                      </a:cubicBezTo>
                      <a:cubicBezTo>
                        <a:pt x="198" y="164"/>
                        <a:pt x="198" y="164"/>
                        <a:pt x="198" y="164"/>
                      </a:cubicBezTo>
                      <a:cubicBezTo>
                        <a:pt x="202" y="168"/>
                        <a:pt x="202" y="168"/>
                        <a:pt x="202" y="168"/>
                      </a:cubicBezTo>
                      <a:cubicBezTo>
                        <a:pt x="208" y="175"/>
                        <a:pt x="208" y="175"/>
                        <a:pt x="208" y="175"/>
                      </a:cubicBezTo>
                      <a:cubicBezTo>
                        <a:pt x="216" y="184"/>
                        <a:pt x="216" y="184"/>
                        <a:pt x="216" y="184"/>
                      </a:cubicBezTo>
                      <a:cubicBezTo>
                        <a:pt x="219" y="191"/>
                        <a:pt x="219" y="191"/>
                        <a:pt x="219" y="191"/>
                      </a:cubicBezTo>
                      <a:cubicBezTo>
                        <a:pt x="219" y="191"/>
                        <a:pt x="227" y="196"/>
                        <a:pt x="227" y="197"/>
                      </a:cubicBezTo>
                      <a:cubicBezTo>
                        <a:pt x="227" y="198"/>
                        <a:pt x="230" y="203"/>
                        <a:pt x="230" y="203"/>
                      </a:cubicBezTo>
                      <a:cubicBezTo>
                        <a:pt x="234" y="210"/>
                        <a:pt x="234" y="210"/>
                        <a:pt x="234" y="210"/>
                      </a:cubicBezTo>
                      <a:cubicBezTo>
                        <a:pt x="233" y="215"/>
                        <a:pt x="233" y="215"/>
                        <a:pt x="233" y="215"/>
                      </a:cubicBezTo>
                      <a:cubicBezTo>
                        <a:pt x="230" y="220"/>
                        <a:pt x="230" y="220"/>
                        <a:pt x="230" y="220"/>
                      </a:cubicBezTo>
                      <a:cubicBezTo>
                        <a:pt x="230" y="223"/>
                        <a:pt x="230" y="223"/>
                        <a:pt x="230" y="223"/>
                      </a:cubicBezTo>
                      <a:cubicBezTo>
                        <a:pt x="233" y="227"/>
                        <a:pt x="233" y="227"/>
                        <a:pt x="233" y="227"/>
                      </a:cubicBezTo>
                      <a:cubicBezTo>
                        <a:pt x="232" y="231"/>
                        <a:pt x="232" y="231"/>
                        <a:pt x="232" y="231"/>
                      </a:cubicBezTo>
                      <a:cubicBezTo>
                        <a:pt x="235" y="237"/>
                        <a:pt x="235" y="237"/>
                        <a:pt x="235" y="237"/>
                      </a:cubicBezTo>
                      <a:cubicBezTo>
                        <a:pt x="233" y="241"/>
                        <a:pt x="233" y="241"/>
                        <a:pt x="233" y="241"/>
                      </a:cubicBezTo>
                      <a:cubicBezTo>
                        <a:pt x="238" y="243"/>
                        <a:pt x="238" y="243"/>
                        <a:pt x="238" y="243"/>
                      </a:cubicBezTo>
                      <a:cubicBezTo>
                        <a:pt x="238" y="243"/>
                        <a:pt x="239" y="244"/>
                        <a:pt x="238" y="246"/>
                      </a:cubicBezTo>
                      <a:cubicBezTo>
                        <a:pt x="237" y="247"/>
                        <a:pt x="236" y="254"/>
                        <a:pt x="236" y="254"/>
                      </a:cubicBezTo>
                      <a:cubicBezTo>
                        <a:pt x="241" y="262"/>
                        <a:pt x="241" y="262"/>
                        <a:pt x="241" y="262"/>
                      </a:cubicBezTo>
                      <a:cubicBezTo>
                        <a:pt x="248" y="263"/>
                        <a:pt x="248" y="263"/>
                        <a:pt x="248" y="263"/>
                      </a:cubicBezTo>
                      <a:cubicBezTo>
                        <a:pt x="248" y="263"/>
                        <a:pt x="252" y="263"/>
                        <a:pt x="252" y="264"/>
                      </a:cubicBezTo>
                      <a:cubicBezTo>
                        <a:pt x="253" y="265"/>
                        <a:pt x="254" y="268"/>
                        <a:pt x="254" y="268"/>
                      </a:cubicBezTo>
                      <a:cubicBezTo>
                        <a:pt x="251" y="274"/>
                        <a:pt x="251" y="274"/>
                        <a:pt x="251" y="274"/>
                      </a:cubicBezTo>
                      <a:cubicBezTo>
                        <a:pt x="251" y="274"/>
                        <a:pt x="252" y="277"/>
                        <a:pt x="255" y="279"/>
                      </a:cubicBezTo>
                      <a:cubicBezTo>
                        <a:pt x="257" y="280"/>
                        <a:pt x="259" y="280"/>
                        <a:pt x="259" y="282"/>
                      </a:cubicBezTo>
                      <a:cubicBezTo>
                        <a:pt x="260" y="284"/>
                        <a:pt x="260" y="287"/>
                        <a:pt x="261" y="286"/>
                      </a:cubicBezTo>
                      <a:cubicBezTo>
                        <a:pt x="263" y="286"/>
                        <a:pt x="267" y="287"/>
                        <a:pt x="267" y="287"/>
                      </a:cubicBezTo>
                      <a:cubicBezTo>
                        <a:pt x="270" y="292"/>
                        <a:pt x="270" y="292"/>
                        <a:pt x="270" y="292"/>
                      </a:cubicBezTo>
                      <a:cubicBezTo>
                        <a:pt x="272" y="296"/>
                        <a:pt x="272" y="296"/>
                        <a:pt x="272" y="296"/>
                      </a:cubicBezTo>
                      <a:cubicBezTo>
                        <a:pt x="272" y="296"/>
                        <a:pt x="272" y="299"/>
                        <a:pt x="272" y="300"/>
                      </a:cubicBezTo>
                      <a:cubicBezTo>
                        <a:pt x="272" y="302"/>
                        <a:pt x="271" y="308"/>
                        <a:pt x="271" y="308"/>
                      </a:cubicBezTo>
                      <a:cubicBezTo>
                        <a:pt x="266" y="316"/>
                        <a:pt x="266" y="316"/>
                        <a:pt x="266" y="316"/>
                      </a:cubicBezTo>
                      <a:cubicBezTo>
                        <a:pt x="266" y="316"/>
                        <a:pt x="270" y="321"/>
                        <a:pt x="273" y="323"/>
                      </a:cubicBezTo>
                      <a:cubicBezTo>
                        <a:pt x="276" y="325"/>
                        <a:pt x="280" y="328"/>
                        <a:pt x="281" y="328"/>
                      </a:cubicBezTo>
                      <a:cubicBezTo>
                        <a:pt x="282" y="328"/>
                        <a:pt x="287" y="329"/>
                        <a:pt x="289" y="330"/>
                      </a:cubicBezTo>
                      <a:cubicBezTo>
                        <a:pt x="290" y="330"/>
                        <a:pt x="294" y="332"/>
                        <a:pt x="295" y="333"/>
                      </a:cubicBezTo>
                      <a:cubicBezTo>
                        <a:pt x="296" y="334"/>
                        <a:pt x="303" y="338"/>
                        <a:pt x="303" y="338"/>
                      </a:cubicBezTo>
                      <a:cubicBezTo>
                        <a:pt x="309" y="341"/>
                        <a:pt x="309" y="341"/>
                        <a:pt x="309" y="341"/>
                      </a:cubicBezTo>
                      <a:cubicBezTo>
                        <a:pt x="315" y="346"/>
                        <a:pt x="315" y="346"/>
                        <a:pt x="315" y="346"/>
                      </a:cubicBezTo>
                      <a:cubicBezTo>
                        <a:pt x="317" y="358"/>
                        <a:pt x="317" y="358"/>
                        <a:pt x="317" y="358"/>
                      </a:cubicBezTo>
                      <a:cubicBezTo>
                        <a:pt x="317" y="358"/>
                        <a:pt x="315" y="376"/>
                        <a:pt x="314" y="378"/>
                      </a:cubicBezTo>
                      <a:cubicBezTo>
                        <a:pt x="314" y="380"/>
                        <a:pt x="311" y="389"/>
                        <a:pt x="310" y="390"/>
                      </a:cubicBezTo>
                      <a:cubicBezTo>
                        <a:pt x="308" y="391"/>
                        <a:pt x="306" y="392"/>
                        <a:pt x="306" y="394"/>
                      </a:cubicBezTo>
                      <a:cubicBezTo>
                        <a:pt x="306" y="396"/>
                        <a:pt x="303" y="407"/>
                        <a:pt x="303" y="407"/>
                      </a:cubicBezTo>
                      <a:cubicBezTo>
                        <a:pt x="303" y="407"/>
                        <a:pt x="300" y="414"/>
                        <a:pt x="300" y="416"/>
                      </a:cubicBezTo>
                      <a:cubicBezTo>
                        <a:pt x="300" y="418"/>
                        <a:pt x="297" y="424"/>
                        <a:pt x="297" y="426"/>
                      </a:cubicBezTo>
                      <a:cubicBezTo>
                        <a:pt x="296" y="427"/>
                        <a:pt x="294" y="435"/>
                        <a:pt x="294" y="435"/>
                      </a:cubicBezTo>
                      <a:cubicBezTo>
                        <a:pt x="281" y="461"/>
                        <a:pt x="281" y="461"/>
                        <a:pt x="281" y="461"/>
                      </a:cubicBezTo>
                      <a:cubicBezTo>
                        <a:pt x="278" y="471"/>
                        <a:pt x="278" y="471"/>
                        <a:pt x="278" y="471"/>
                      </a:cubicBezTo>
                      <a:cubicBezTo>
                        <a:pt x="278" y="471"/>
                        <a:pt x="275" y="472"/>
                        <a:pt x="274" y="474"/>
                      </a:cubicBezTo>
                      <a:cubicBezTo>
                        <a:pt x="273" y="477"/>
                        <a:pt x="272" y="479"/>
                        <a:pt x="271" y="482"/>
                      </a:cubicBezTo>
                      <a:cubicBezTo>
                        <a:pt x="271" y="484"/>
                        <a:pt x="266" y="493"/>
                        <a:pt x="266" y="493"/>
                      </a:cubicBezTo>
                      <a:cubicBezTo>
                        <a:pt x="264" y="498"/>
                        <a:pt x="264" y="498"/>
                        <a:pt x="264" y="498"/>
                      </a:cubicBezTo>
                      <a:cubicBezTo>
                        <a:pt x="260" y="503"/>
                        <a:pt x="260" y="503"/>
                        <a:pt x="260" y="503"/>
                      </a:cubicBezTo>
                      <a:cubicBezTo>
                        <a:pt x="260" y="503"/>
                        <a:pt x="257" y="505"/>
                        <a:pt x="257" y="505"/>
                      </a:cubicBezTo>
                      <a:cubicBezTo>
                        <a:pt x="257" y="505"/>
                        <a:pt x="255" y="505"/>
                        <a:pt x="255" y="505"/>
                      </a:cubicBezTo>
                      <a:cubicBezTo>
                        <a:pt x="250" y="505"/>
                        <a:pt x="250" y="505"/>
                        <a:pt x="250" y="505"/>
                      </a:cubicBezTo>
                      <a:cubicBezTo>
                        <a:pt x="247" y="503"/>
                        <a:pt x="247" y="503"/>
                        <a:pt x="247" y="503"/>
                      </a:cubicBezTo>
                      <a:cubicBezTo>
                        <a:pt x="247" y="503"/>
                        <a:pt x="244" y="505"/>
                        <a:pt x="244" y="505"/>
                      </a:cubicBezTo>
                      <a:cubicBezTo>
                        <a:pt x="244" y="506"/>
                        <a:pt x="242" y="507"/>
                        <a:pt x="242" y="508"/>
                      </a:cubicBezTo>
                      <a:cubicBezTo>
                        <a:pt x="242" y="508"/>
                        <a:pt x="241" y="510"/>
                        <a:pt x="240" y="510"/>
                      </a:cubicBezTo>
                      <a:cubicBezTo>
                        <a:pt x="239" y="511"/>
                        <a:pt x="238" y="512"/>
                        <a:pt x="237" y="512"/>
                      </a:cubicBezTo>
                      <a:cubicBezTo>
                        <a:pt x="237" y="513"/>
                        <a:pt x="235" y="513"/>
                        <a:pt x="235" y="513"/>
                      </a:cubicBezTo>
                      <a:cubicBezTo>
                        <a:pt x="235" y="513"/>
                        <a:pt x="235" y="514"/>
                        <a:pt x="234" y="515"/>
                      </a:cubicBezTo>
                      <a:cubicBezTo>
                        <a:pt x="234" y="515"/>
                        <a:pt x="231" y="515"/>
                        <a:pt x="230" y="514"/>
                      </a:cubicBezTo>
                      <a:cubicBezTo>
                        <a:pt x="229" y="513"/>
                        <a:pt x="227" y="512"/>
                        <a:pt x="228" y="512"/>
                      </a:cubicBezTo>
                      <a:cubicBezTo>
                        <a:pt x="228" y="513"/>
                        <a:pt x="227" y="515"/>
                        <a:pt x="227" y="515"/>
                      </a:cubicBezTo>
                      <a:cubicBezTo>
                        <a:pt x="227" y="516"/>
                        <a:pt x="225" y="519"/>
                        <a:pt x="224" y="519"/>
                      </a:cubicBezTo>
                      <a:cubicBezTo>
                        <a:pt x="223" y="519"/>
                        <a:pt x="221" y="518"/>
                        <a:pt x="220" y="517"/>
                      </a:cubicBezTo>
                      <a:cubicBezTo>
                        <a:pt x="219" y="517"/>
                        <a:pt x="218" y="517"/>
                        <a:pt x="218" y="517"/>
                      </a:cubicBezTo>
                      <a:cubicBezTo>
                        <a:pt x="218" y="518"/>
                        <a:pt x="218" y="521"/>
                        <a:pt x="218" y="522"/>
                      </a:cubicBezTo>
                      <a:cubicBezTo>
                        <a:pt x="218" y="522"/>
                        <a:pt x="218" y="523"/>
                        <a:pt x="218" y="524"/>
                      </a:cubicBezTo>
                      <a:cubicBezTo>
                        <a:pt x="217" y="524"/>
                        <a:pt x="215" y="525"/>
                        <a:pt x="215" y="525"/>
                      </a:cubicBezTo>
                      <a:cubicBezTo>
                        <a:pt x="215" y="525"/>
                        <a:pt x="216" y="527"/>
                        <a:pt x="215" y="527"/>
                      </a:cubicBezTo>
                      <a:cubicBezTo>
                        <a:pt x="214" y="528"/>
                        <a:pt x="213" y="529"/>
                        <a:pt x="212" y="529"/>
                      </a:cubicBezTo>
                      <a:cubicBezTo>
                        <a:pt x="212" y="528"/>
                        <a:pt x="210" y="527"/>
                        <a:pt x="210" y="527"/>
                      </a:cubicBezTo>
                      <a:cubicBezTo>
                        <a:pt x="209" y="528"/>
                        <a:pt x="208" y="530"/>
                        <a:pt x="208" y="530"/>
                      </a:cubicBezTo>
                      <a:cubicBezTo>
                        <a:pt x="208" y="531"/>
                        <a:pt x="207" y="532"/>
                        <a:pt x="207" y="532"/>
                      </a:cubicBezTo>
                      <a:cubicBezTo>
                        <a:pt x="207" y="532"/>
                        <a:pt x="200" y="540"/>
                        <a:pt x="200" y="540"/>
                      </a:cubicBezTo>
                      <a:cubicBezTo>
                        <a:pt x="199" y="540"/>
                        <a:pt x="197" y="537"/>
                        <a:pt x="197" y="537"/>
                      </a:cubicBezTo>
                      <a:cubicBezTo>
                        <a:pt x="197" y="538"/>
                        <a:pt x="197" y="540"/>
                        <a:pt x="197" y="540"/>
                      </a:cubicBezTo>
                      <a:cubicBezTo>
                        <a:pt x="196" y="541"/>
                        <a:pt x="194" y="542"/>
                        <a:pt x="194" y="542"/>
                      </a:cubicBezTo>
                      <a:cubicBezTo>
                        <a:pt x="194" y="543"/>
                        <a:pt x="193" y="542"/>
                        <a:pt x="192" y="542"/>
                      </a:cubicBezTo>
                      <a:cubicBezTo>
                        <a:pt x="192" y="543"/>
                        <a:pt x="191" y="543"/>
                        <a:pt x="191" y="544"/>
                      </a:cubicBezTo>
                      <a:cubicBezTo>
                        <a:pt x="191" y="545"/>
                        <a:pt x="190" y="546"/>
                        <a:pt x="190" y="546"/>
                      </a:cubicBezTo>
                      <a:cubicBezTo>
                        <a:pt x="190" y="546"/>
                        <a:pt x="188" y="547"/>
                        <a:pt x="188" y="548"/>
                      </a:cubicBezTo>
                      <a:cubicBezTo>
                        <a:pt x="187" y="549"/>
                        <a:pt x="185" y="550"/>
                        <a:pt x="185" y="550"/>
                      </a:cubicBezTo>
                      <a:cubicBezTo>
                        <a:pt x="185" y="550"/>
                        <a:pt x="184" y="551"/>
                        <a:pt x="183" y="550"/>
                      </a:cubicBezTo>
                      <a:cubicBezTo>
                        <a:pt x="182" y="550"/>
                        <a:pt x="180" y="547"/>
                        <a:pt x="180" y="547"/>
                      </a:cubicBezTo>
                      <a:cubicBezTo>
                        <a:pt x="180" y="547"/>
                        <a:pt x="178" y="547"/>
                        <a:pt x="178" y="548"/>
                      </a:cubicBezTo>
                      <a:cubicBezTo>
                        <a:pt x="177" y="549"/>
                        <a:pt x="177" y="550"/>
                        <a:pt x="176" y="550"/>
                      </a:cubicBezTo>
                      <a:cubicBezTo>
                        <a:pt x="175" y="551"/>
                        <a:pt x="174" y="551"/>
                        <a:pt x="173" y="551"/>
                      </a:cubicBezTo>
                      <a:cubicBezTo>
                        <a:pt x="172" y="552"/>
                        <a:pt x="170" y="552"/>
                        <a:pt x="170" y="553"/>
                      </a:cubicBezTo>
                      <a:cubicBezTo>
                        <a:pt x="169" y="553"/>
                        <a:pt x="168" y="555"/>
                        <a:pt x="168" y="556"/>
                      </a:cubicBezTo>
                      <a:cubicBezTo>
                        <a:pt x="168" y="557"/>
                        <a:pt x="170" y="557"/>
                        <a:pt x="168" y="557"/>
                      </a:cubicBezTo>
                      <a:cubicBezTo>
                        <a:pt x="166" y="558"/>
                        <a:pt x="163" y="558"/>
                        <a:pt x="163" y="558"/>
                      </a:cubicBezTo>
                      <a:cubicBezTo>
                        <a:pt x="163" y="558"/>
                        <a:pt x="161" y="559"/>
                        <a:pt x="161" y="560"/>
                      </a:cubicBezTo>
                      <a:cubicBezTo>
                        <a:pt x="160" y="561"/>
                        <a:pt x="161" y="561"/>
                        <a:pt x="159" y="562"/>
                      </a:cubicBezTo>
                      <a:cubicBezTo>
                        <a:pt x="158" y="562"/>
                        <a:pt x="157" y="563"/>
                        <a:pt x="157" y="563"/>
                      </a:cubicBezTo>
                      <a:cubicBezTo>
                        <a:pt x="155" y="561"/>
                        <a:pt x="155" y="561"/>
                        <a:pt x="155" y="561"/>
                      </a:cubicBezTo>
                      <a:cubicBezTo>
                        <a:pt x="156" y="559"/>
                        <a:pt x="156" y="559"/>
                        <a:pt x="156" y="559"/>
                      </a:cubicBezTo>
                      <a:cubicBezTo>
                        <a:pt x="156" y="559"/>
                        <a:pt x="155" y="557"/>
                        <a:pt x="155" y="558"/>
                      </a:cubicBezTo>
                      <a:cubicBezTo>
                        <a:pt x="154" y="560"/>
                        <a:pt x="155" y="561"/>
                        <a:pt x="155" y="561"/>
                      </a:cubicBezTo>
                      <a:cubicBezTo>
                        <a:pt x="155" y="561"/>
                        <a:pt x="154" y="561"/>
                        <a:pt x="154" y="562"/>
                      </a:cubicBezTo>
                      <a:cubicBezTo>
                        <a:pt x="153" y="563"/>
                        <a:pt x="154" y="563"/>
                        <a:pt x="153" y="564"/>
                      </a:cubicBezTo>
                      <a:cubicBezTo>
                        <a:pt x="153" y="565"/>
                        <a:pt x="152" y="566"/>
                        <a:pt x="151" y="566"/>
                      </a:cubicBezTo>
                      <a:cubicBezTo>
                        <a:pt x="151" y="567"/>
                        <a:pt x="150" y="567"/>
                        <a:pt x="149" y="567"/>
                      </a:cubicBezTo>
                      <a:cubicBezTo>
                        <a:pt x="149" y="567"/>
                        <a:pt x="147" y="567"/>
                        <a:pt x="147" y="567"/>
                      </a:cubicBezTo>
                      <a:cubicBezTo>
                        <a:pt x="146" y="567"/>
                        <a:pt x="145" y="566"/>
                        <a:pt x="146" y="566"/>
                      </a:cubicBezTo>
                      <a:cubicBezTo>
                        <a:pt x="146" y="566"/>
                        <a:pt x="148" y="565"/>
                        <a:pt x="148" y="565"/>
                      </a:cubicBezTo>
                      <a:cubicBezTo>
                        <a:pt x="148" y="565"/>
                        <a:pt x="149" y="564"/>
                        <a:pt x="148" y="564"/>
                      </a:cubicBezTo>
                      <a:cubicBezTo>
                        <a:pt x="147" y="563"/>
                        <a:pt x="146" y="562"/>
                        <a:pt x="146" y="562"/>
                      </a:cubicBezTo>
                      <a:cubicBezTo>
                        <a:pt x="146" y="562"/>
                        <a:pt x="147" y="563"/>
                        <a:pt x="144" y="563"/>
                      </a:cubicBezTo>
                      <a:cubicBezTo>
                        <a:pt x="142" y="564"/>
                        <a:pt x="141" y="564"/>
                        <a:pt x="141" y="563"/>
                      </a:cubicBezTo>
                      <a:cubicBezTo>
                        <a:pt x="141" y="563"/>
                        <a:pt x="139" y="563"/>
                        <a:pt x="140" y="562"/>
                      </a:cubicBezTo>
                      <a:cubicBezTo>
                        <a:pt x="142" y="561"/>
                        <a:pt x="142" y="560"/>
                        <a:pt x="143" y="560"/>
                      </a:cubicBezTo>
                      <a:cubicBezTo>
                        <a:pt x="144" y="560"/>
                        <a:pt x="144" y="558"/>
                        <a:pt x="144" y="557"/>
                      </a:cubicBezTo>
                      <a:cubicBezTo>
                        <a:pt x="144" y="557"/>
                        <a:pt x="146" y="559"/>
                        <a:pt x="143" y="557"/>
                      </a:cubicBezTo>
                      <a:cubicBezTo>
                        <a:pt x="141" y="554"/>
                        <a:pt x="141" y="554"/>
                        <a:pt x="141" y="554"/>
                      </a:cubicBezTo>
                      <a:cubicBezTo>
                        <a:pt x="141" y="554"/>
                        <a:pt x="140" y="555"/>
                        <a:pt x="140" y="556"/>
                      </a:cubicBezTo>
                      <a:cubicBezTo>
                        <a:pt x="141" y="557"/>
                        <a:pt x="143" y="558"/>
                        <a:pt x="140" y="559"/>
                      </a:cubicBezTo>
                      <a:cubicBezTo>
                        <a:pt x="137" y="559"/>
                        <a:pt x="137" y="559"/>
                        <a:pt x="137" y="559"/>
                      </a:cubicBezTo>
                      <a:cubicBezTo>
                        <a:pt x="136" y="560"/>
                        <a:pt x="133" y="560"/>
                        <a:pt x="133" y="560"/>
                      </a:cubicBezTo>
                      <a:cubicBezTo>
                        <a:pt x="133" y="560"/>
                        <a:pt x="131" y="560"/>
                        <a:pt x="132" y="561"/>
                      </a:cubicBezTo>
                      <a:cubicBezTo>
                        <a:pt x="132" y="562"/>
                        <a:pt x="134" y="563"/>
                        <a:pt x="134" y="563"/>
                      </a:cubicBezTo>
                      <a:cubicBezTo>
                        <a:pt x="134" y="563"/>
                        <a:pt x="134" y="564"/>
                        <a:pt x="132" y="564"/>
                      </a:cubicBezTo>
                      <a:cubicBezTo>
                        <a:pt x="131" y="565"/>
                        <a:pt x="129" y="565"/>
                        <a:pt x="129" y="565"/>
                      </a:cubicBezTo>
                      <a:cubicBezTo>
                        <a:pt x="128" y="566"/>
                        <a:pt x="128" y="566"/>
                        <a:pt x="128" y="566"/>
                      </a:cubicBezTo>
                      <a:cubicBezTo>
                        <a:pt x="128" y="566"/>
                        <a:pt x="127" y="566"/>
                        <a:pt x="127" y="565"/>
                      </a:cubicBezTo>
                      <a:cubicBezTo>
                        <a:pt x="127" y="565"/>
                        <a:pt x="128" y="564"/>
                        <a:pt x="128" y="563"/>
                      </a:cubicBezTo>
                      <a:cubicBezTo>
                        <a:pt x="128" y="562"/>
                        <a:pt x="129" y="563"/>
                        <a:pt x="128" y="562"/>
                      </a:cubicBezTo>
                      <a:cubicBezTo>
                        <a:pt x="127" y="560"/>
                        <a:pt x="126" y="560"/>
                        <a:pt x="126" y="559"/>
                      </a:cubicBezTo>
                      <a:cubicBezTo>
                        <a:pt x="127" y="558"/>
                        <a:pt x="129" y="557"/>
                        <a:pt x="129" y="557"/>
                      </a:cubicBezTo>
                      <a:cubicBezTo>
                        <a:pt x="129" y="556"/>
                        <a:pt x="129" y="555"/>
                        <a:pt x="129" y="555"/>
                      </a:cubicBezTo>
                      <a:cubicBezTo>
                        <a:pt x="129" y="555"/>
                        <a:pt x="128" y="555"/>
                        <a:pt x="129" y="554"/>
                      </a:cubicBezTo>
                      <a:cubicBezTo>
                        <a:pt x="130" y="552"/>
                        <a:pt x="131" y="551"/>
                        <a:pt x="131" y="551"/>
                      </a:cubicBezTo>
                      <a:cubicBezTo>
                        <a:pt x="131" y="550"/>
                        <a:pt x="130" y="549"/>
                        <a:pt x="129" y="549"/>
                      </a:cubicBezTo>
                      <a:cubicBezTo>
                        <a:pt x="129" y="549"/>
                        <a:pt x="128" y="551"/>
                        <a:pt x="128" y="552"/>
                      </a:cubicBezTo>
                      <a:cubicBezTo>
                        <a:pt x="128" y="552"/>
                        <a:pt x="129" y="554"/>
                        <a:pt x="126" y="553"/>
                      </a:cubicBezTo>
                      <a:cubicBezTo>
                        <a:pt x="123" y="553"/>
                        <a:pt x="121" y="553"/>
                        <a:pt x="120" y="552"/>
                      </a:cubicBezTo>
                      <a:cubicBezTo>
                        <a:pt x="120" y="551"/>
                        <a:pt x="118" y="550"/>
                        <a:pt x="121" y="550"/>
                      </a:cubicBezTo>
                      <a:cubicBezTo>
                        <a:pt x="124" y="549"/>
                        <a:pt x="124" y="549"/>
                        <a:pt x="124" y="549"/>
                      </a:cubicBezTo>
                      <a:cubicBezTo>
                        <a:pt x="125" y="548"/>
                        <a:pt x="125" y="547"/>
                        <a:pt x="125" y="546"/>
                      </a:cubicBezTo>
                      <a:cubicBezTo>
                        <a:pt x="124" y="546"/>
                        <a:pt x="123" y="544"/>
                        <a:pt x="123" y="545"/>
                      </a:cubicBezTo>
                      <a:cubicBezTo>
                        <a:pt x="122" y="547"/>
                        <a:pt x="122" y="548"/>
                        <a:pt x="122" y="548"/>
                      </a:cubicBezTo>
                      <a:cubicBezTo>
                        <a:pt x="122" y="548"/>
                        <a:pt x="118" y="548"/>
                        <a:pt x="118" y="548"/>
                      </a:cubicBezTo>
                      <a:cubicBezTo>
                        <a:pt x="118" y="548"/>
                        <a:pt x="117" y="547"/>
                        <a:pt x="117" y="546"/>
                      </a:cubicBezTo>
                      <a:cubicBezTo>
                        <a:pt x="117" y="546"/>
                        <a:pt x="118" y="542"/>
                        <a:pt x="118" y="542"/>
                      </a:cubicBezTo>
                      <a:cubicBezTo>
                        <a:pt x="118" y="542"/>
                        <a:pt x="120" y="541"/>
                        <a:pt x="119" y="541"/>
                      </a:cubicBezTo>
                      <a:cubicBezTo>
                        <a:pt x="119" y="541"/>
                        <a:pt x="117" y="540"/>
                        <a:pt x="117" y="541"/>
                      </a:cubicBezTo>
                      <a:cubicBezTo>
                        <a:pt x="116" y="541"/>
                        <a:pt x="117" y="542"/>
                        <a:pt x="117" y="543"/>
                      </a:cubicBezTo>
                      <a:cubicBezTo>
                        <a:pt x="117" y="544"/>
                        <a:pt x="117" y="545"/>
                        <a:pt x="116" y="545"/>
                      </a:cubicBezTo>
                      <a:cubicBezTo>
                        <a:pt x="115" y="546"/>
                        <a:pt x="111" y="546"/>
                        <a:pt x="111" y="546"/>
                      </a:cubicBezTo>
                      <a:cubicBezTo>
                        <a:pt x="111" y="545"/>
                        <a:pt x="110" y="545"/>
                        <a:pt x="111" y="544"/>
                      </a:cubicBezTo>
                      <a:cubicBezTo>
                        <a:pt x="111" y="543"/>
                        <a:pt x="111" y="542"/>
                        <a:pt x="111" y="542"/>
                      </a:cubicBezTo>
                      <a:cubicBezTo>
                        <a:pt x="111" y="542"/>
                        <a:pt x="110" y="540"/>
                        <a:pt x="110" y="541"/>
                      </a:cubicBezTo>
                      <a:cubicBezTo>
                        <a:pt x="109" y="541"/>
                        <a:pt x="108" y="541"/>
                        <a:pt x="108" y="541"/>
                      </a:cubicBezTo>
                      <a:cubicBezTo>
                        <a:pt x="108" y="539"/>
                        <a:pt x="108" y="539"/>
                        <a:pt x="108" y="539"/>
                      </a:cubicBezTo>
                      <a:cubicBezTo>
                        <a:pt x="106" y="539"/>
                        <a:pt x="106" y="539"/>
                        <a:pt x="106" y="539"/>
                      </a:cubicBezTo>
                      <a:cubicBezTo>
                        <a:pt x="105" y="539"/>
                        <a:pt x="105" y="539"/>
                        <a:pt x="105" y="539"/>
                      </a:cubicBezTo>
                      <a:cubicBezTo>
                        <a:pt x="105" y="539"/>
                        <a:pt x="104" y="538"/>
                        <a:pt x="104" y="538"/>
                      </a:cubicBezTo>
                      <a:cubicBezTo>
                        <a:pt x="103" y="538"/>
                        <a:pt x="103" y="538"/>
                        <a:pt x="103" y="539"/>
                      </a:cubicBezTo>
                      <a:cubicBezTo>
                        <a:pt x="102" y="539"/>
                        <a:pt x="99" y="540"/>
                        <a:pt x="99" y="540"/>
                      </a:cubicBezTo>
                      <a:cubicBezTo>
                        <a:pt x="99" y="540"/>
                        <a:pt x="99" y="538"/>
                        <a:pt x="98" y="540"/>
                      </a:cubicBezTo>
                      <a:cubicBezTo>
                        <a:pt x="98" y="541"/>
                        <a:pt x="93" y="541"/>
                        <a:pt x="93" y="541"/>
                      </a:cubicBezTo>
                      <a:cubicBezTo>
                        <a:pt x="93" y="541"/>
                        <a:pt x="92" y="539"/>
                        <a:pt x="92" y="538"/>
                      </a:cubicBezTo>
                      <a:cubicBezTo>
                        <a:pt x="92" y="538"/>
                        <a:pt x="93" y="535"/>
                        <a:pt x="93" y="535"/>
                      </a:cubicBezTo>
                      <a:cubicBezTo>
                        <a:pt x="94" y="534"/>
                        <a:pt x="94" y="534"/>
                        <a:pt x="94" y="534"/>
                      </a:cubicBezTo>
                      <a:cubicBezTo>
                        <a:pt x="93" y="533"/>
                        <a:pt x="93" y="533"/>
                        <a:pt x="93" y="533"/>
                      </a:cubicBezTo>
                      <a:cubicBezTo>
                        <a:pt x="93" y="533"/>
                        <a:pt x="90" y="533"/>
                        <a:pt x="91" y="533"/>
                      </a:cubicBezTo>
                      <a:cubicBezTo>
                        <a:pt x="91" y="532"/>
                        <a:pt x="93" y="530"/>
                        <a:pt x="93" y="530"/>
                      </a:cubicBezTo>
                      <a:cubicBezTo>
                        <a:pt x="93" y="530"/>
                        <a:pt x="94" y="529"/>
                        <a:pt x="94" y="529"/>
                      </a:cubicBezTo>
                      <a:cubicBezTo>
                        <a:pt x="95" y="528"/>
                        <a:pt x="97" y="528"/>
                        <a:pt x="96" y="527"/>
                      </a:cubicBezTo>
                      <a:cubicBezTo>
                        <a:pt x="95" y="527"/>
                        <a:pt x="94" y="526"/>
                        <a:pt x="94" y="526"/>
                      </a:cubicBezTo>
                      <a:cubicBezTo>
                        <a:pt x="94" y="526"/>
                        <a:pt x="93" y="526"/>
                        <a:pt x="93" y="525"/>
                      </a:cubicBezTo>
                      <a:cubicBezTo>
                        <a:pt x="93" y="525"/>
                        <a:pt x="94" y="523"/>
                        <a:pt x="94" y="522"/>
                      </a:cubicBezTo>
                      <a:cubicBezTo>
                        <a:pt x="94" y="521"/>
                        <a:pt x="93" y="520"/>
                        <a:pt x="93" y="520"/>
                      </a:cubicBezTo>
                      <a:cubicBezTo>
                        <a:pt x="92" y="520"/>
                        <a:pt x="93" y="521"/>
                        <a:pt x="91" y="521"/>
                      </a:cubicBezTo>
                      <a:cubicBezTo>
                        <a:pt x="90" y="522"/>
                        <a:pt x="87" y="524"/>
                        <a:pt x="87" y="524"/>
                      </a:cubicBezTo>
                      <a:cubicBezTo>
                        <a:pt x="87" y="523"/>
                        <a:pt x="87" y="522"/>
                        <a:pt x="87" y="521"/>
                      </a:cubicBezTo>
                      <a:cubicBezTo>
                        <a:pt x="88" y="520"/>
                        <a:pt x="91" y="520"/>
                        <a:pt x="92" y="519"/>
                      </a:cubicBezTo>
                      <a:cubicBezTo>
                        <a:pt x="92" y="518"/>
                        <a:pt x="90" y="515"/>
                        <a:pt x="90" y="515"/>
                      </a:cubicBezTo>
                      <a:cubicBezTo>
                        <a:pt x="90" y="515"/>
                        <a:pt x="92" y="516"/>
                        <a:pt x="91" y="514"/>
                      </a:cubicBezTo>
                      <a:cubicBezTo>
                        <a:pt x="89" y="513"/>
                        <a:pt x="89" y="513"/>
                        <a:pt x="89" y="513"/>
                      </a:cubicBezTo>
                      <a:cubicBezTo>
                        <a:pt x="89" y="512"/>
                        <a:pt x="89" y="511"/>
                        <a:pt x="90" y="510"/>
                      </a:cubicBezTo>
                      <a:cubicBezTo>
                        <a:pt x="91" y="508"/>
                        <a:pt x="92" y="508"/>
                        <a:pt x="92" y="507"/>
                      </a:cubicBezTo>
                      <a:cubicBezTo>
                        <a:pt x="92" y="507"/>
                        <a:pt x="89" y="506"/>
                        <a:pt x="89" y="505"/>
                      </a:cubicBezTo>
                      <a:cubicBezTo>
                        <a:pt x="89" y="504"/>
                        <a:pt x="87" y="504"/>
                        <a:pt x="89" y="502"/>
                      </a:cubicBezTo>
                      <a:cubicBezTo>
                        <a:pt x="90" y="501"/>
                        <a:pt x="91" y="501"/>
                        <a:pt x="91" y="501"/>
                      </a:cubicBezTo>
                      <a:cubicBezTo>
                        <a:pt x="91" y="501"/>
                        <a:pt x="91" y="498"/>
                        <a:pt x="91" y="497"/>
                      </a:cubicBezTo>
                      <a:cubicBezTo>
                        <a:pt x="91" y="496"/>
                        <a:pt x="92" y="496"/>
                        <a:pt x="92" y="495"/>
                      </a:cubicBezTo>
                      <a:cubicBezTo>
                        <a:pt x="91" y="494"/>
                        <a:pt x="90" y="494"/>
                        <a:pt x="89" y="492"/>
                      </a:cubicBezTo>
                      <a:cubicBezTo>
                        <a:pt x="89" y="491"/>
                        <a:pt x="89" y="491"/>
                        <a:pt x="89" y="490"/>
                      </a:cubicBezTo>
                      <a:cubicBezTo>
                        <a:pt x="90" y="490"/>
                        <a:pt x="91" y="489"/>
                        <a:pt x="90" y="489"/>
                      </a:cubicBezTo>
                      <a:cubicBezTo>
                        <a:pt x="90" y="488"/>
                        <a:pt x="90" y="487"/>
                        <a:pt x="90" y="487"/>
                      </a:cubicBezTo>
                      <a:cubicBezTo>
                        <a:pt x="90" y="487"/>
                        <a:pt x="90" y="487"/>
                        <a:pt x="89" y="485"/>
                      </a:cubicBezTo>
                      <a:cubicBezTo>
                        <a:pt x="88" y="484"/>
                        <a:pt x="88" y="482"/>
                        <a:pt x="88" y="481"/>
                      </a:cubicBezTo>
                      <a:cubicBezTo>
                        <a:pt x="88" y="480"/>
                        <a:pt x="89" y="476"/>
                        <a:pt x="89" y="476"/>
                      </a:cubicBezTo>
                      <a:cubicBezTo>
                        <a:pt x="89" y="476"/>
                        <a:pt x="89" y="473"/>
                        <a:pt x="87" y="472"/>
                      </a:cubicBezTo>
                      <a:cubicBezTo>
                        <a:pt x="86" y="470"/>
                        <a:pt x="84" y="469"/>
                        <a:pt x="84" y="469"/>
                      </a:cubicBezTo>
                      <a:cubicBezTo>
                        <a:pt x="84" y="469"/>
                        <a:pt x="84" y="467"/>
                        <a:pt x="84" y="466"/>
                      </a:cubicBezTo>
                      <a:cubicBezTo>
                        <a:pt x="84" y="466"/>
                        <a:pt x="82" y="465"/>
                        <a:pt x="82" y="464"/>
                      </a:cubicBezTo>
                      <a:cubicBezTo>
                        <a:pt x="82" y="463"/>
                        <a:pt x="81" y="461"/>
                        <a:pt x="81" y="461"/>
                      </a:cubicBezTo>
                      <a:cubicBezTo>
                        <a:pt x="81" y="461"/>
                        <a:pt x="80" y="461"/>
                        <a:pt x="81" y="459"/>
                      </a:cubicBezTo>
                      <a:cubicBezTo>
                        <a:pt x="81" y="456"/>
                        <a:pt x="81" y="455"/>
                        <a:pt x="81" y="454"/>
                      </a:cubicBezTo>
                      <a:cubicBezTo>
                        <a:pt x="80" y="453"/>
                        <a:pt x="79" y="451"/>
                        <a:pt x="79" y="450"/>
                      </a:cubicBezTo>
                      <a:cubicBezTo>
                        <a:pt x="79" y="449"/>
                        <a:pt x="79" y="447"/>
                        <a:pt x="79" y="447"/>
                      </a:cubicBezTo>
                      <a:cubicBezTo>
                        <a:pt x="79" y="447"/>
                        <a:pt x="79" y="446"/>
                        <a:pt x="78" y="445"/>
                      </a:cubicBezTo>
                      <a:cubicBezTo>
                        <a:pt x="77" y="444"/>
                        <a:pt x="74" y="439"/>
                        <a:pt x="74" y="439"/>
                      </a:cubicBezTo>
                      <a:cubicBezTo>
                        <a:pt x="74" y="439"/>
                        <a:pt x="73" y="439"/>
                        <a:pt x="73" y="437"/>
                      </a:cubicBezTo>
                      <a:cubicBezTo>
                        <a:pt x="72" y="435"/>
                        <a:pt x="72" y="433"/>
                        <a:pt x="72" y="433"/>
                      </a:cubicBezTo>
                      <a:cubicBezTo>
                        <a:pt x="72" y="433"/>
                        <a:pt x="72" y="430"/>
                        <a:pt x="72" y="430"/>
                      </a:cubicBezTo>
                      <a:cubicBezTo>
                        <a:pt x="69" y="427"/>
                        <a:pt x="69" y="427"/>
                        <a:pt x="69" y="427"/>
                      </a:cubicBezTo>
                      <a:cubicBezTo>
                        <a:pt x="70" y="423"/>
                        <a:pt x="70" y="423"/>
                        <a:pt x="70" y="423"/>
                      </a:cubicBezTo>
                      <a:cubicBezTo>
                        <a:pt x="70" y="419"/>
                        <a:pt x="70" y="419"/>
                        <a:pt x="70" y="419"/>
                      </a:cubicBezTo>
                      <a:cubicBezTo>
                        <a:pt x="70" y="419"/>
                        <a:pt x="70" y="414"/>
                        <a:pt x="71" y="414"/>
                      </a:cubicBezTo>
                      <a:cubicBezTo>
                        <a:pt x="72" y="414"/>
                        <a:pt x="74" y="411"/>
                        <a:pt x="74" y="411"/>
                      </a:cubicBezTo>
                      <a:cubicBezTo>
                        <a:pt x="74" y="411"/>
                        <a:pt x="76" y="408"/>
                        <a:pt x="75" y="407"/>
                      </a:cubicBezTo>
                      <a:cubicBezTo>
                        <a:pt x="75" y="406"/>
                        <a:pt x="74" y="402"/>
                        <a:pt x="74" y="402"/>
                      </a:cubicBezTo>
                      <a:cubicBezTo>
                        <a:pt x="74" y="402"/>
                        <a:pt x="76" y="399"/>
                        <a:pt x="75" y="399"/>
                      </a:cubicBezTo>
                      <a:cubicBezTo>
                        <a:pt x="75" y="398"/>
                        <a:pt x="73" y="394"/>
                        <a:pt x="73" y="394"/>
                      </a:cubicBezTo>
                      <a:cubicBezTo>
                        <a:pt x="70" y="397"/>
                        <a:pt x="70" y="397"/>
                        <a:pt x="70" y="397"/>
                      </a:cubicBezTo>
                      <a:cubicBezTo>
                        <a:pt x="68" y="396"/>
                        <a:pt x="68" y="396"/>
                        <a:pt x="68" y="396"/>
                      </a:cubicBezTo>
                      <a:cubicBezTo>
                        <a:pt x="69" y="392"/>
                        <a:pt x="69" y="392"/>
                        <a:pt x="69" y="392"/>
                      </a:cubicBezTo>
                      <a:cubicBezTo>
                        <a:pt x="69" y="392"/>
                        <a:pt x="67" y="390"/>
                        <a:pt x="67" y="389"/>
                      </a:cubicBezTo>
                      <a:cubicBezTo>
                        <a:pt x="67" y="388"/>
                        <a:pt x="69" y="386"/>
                        <a:pt x="69" y="386"/>
                      </a:cubicBezTo>
                      <a:cubicBezTo>
                        <a:pt x="69" y="386"/>
                        <a:pt x="71" y="390"/>
                        <a:pt x="71" y="391"/>
                      </a:cubicBezTo>
                      <a:cubicBezTo>
                        <a:pt x="71" y="392"/>
                        <a:pt x="73" y="393"/>
                        <a:pt x="73" y="393"/>
                      </a:cubicBezTo>
                      <a:cubicBezTo>
                        <a:pt x="74" y="392"/>
                        <a:pt x="74" y="390"/>
                        <a:pt x="75" y="390"/>
                      </a:cubicBezTo>
                      <a:cubicBezTo>
                        <a:pt x="76" y="390"/>
                        <a:pt x="77" y="391"/>
                        <a:pt x="77" y="392"/>
                      </a:cubicBezTo>
                      <a:cubicBezTo>
                        <a:pt x="77" y="392"/>
                        <a:pt x="81" y="391"/>
                        <a:pt x="81" y="391"/>
                      </a:cubicBezTo>
                      <a:cubicBezTo>
                        <a:pt x="81" y="391"/>
                        <a:pt x="80" y="390"/>
                        <a:pt x="83" y="390"/>
                      </a:cubicBezTo>
                      <a:cubicBezTo>
                        <a:pt x="86" y="391"/>
                        <a:pt x="86" y="390"/>
                        <a:pt x="86" y="388"/>
                      </a:cubicBezTo>
                      <a:cubicBezTo>
                        <a:pt x="86" y="387"/>
                        <a:pt x="83" y="383"/>
                        <a:pt x="85" y="383"/>
                      </a:cubicBezTo>
                      <a:cubicBezTo>
                        <a:pt x="88" y="383"/>
                        <a:pt x="89" y="384"/>
                        <a:pt x="89" y="384"/>
                      </a:cubicBezTo>
                      <a:cubicBezTo>
                        <a:pt x="89" y="384"/>
                        <a:pt x="89" y="385"/>
                        <a:pt x="89" y="386"/>
                      </a:cubicBezTo>
                      <a:cubicBezTo>
                        <a:pt x="89" y="388"/>
                        <a:pt x="92" y="390"/>
                        <a:pt x="92" y="388"/>
                      </a:cubicBezTo>
                      <a:cubicBezTo>
                        <a:pt x="93" y="386"/>
                        <a:pt x="93" y="387"/>
                        <a:pt x="93" y="385"/>
                      </a:cubicBezTo>
                      <a:cubicBezTo>
                        <a:pt x="93" y="383"/>
                        <a:pt x="91" y="383"/>
                        <a:pt x="90" y="381"/>
                      </a:cubicBezTo>
                      <a:cubicBezTo>
                        <a:pt x="90" y="380"/>
                        <a:pt x="89" y="382"/>
                        <a:pt x="89" y="379"/>
                      </a:cubicBezTo>
                      <a:cubicBezTo>
                        <a:pt x="90" y="376"/>
                        <a:pt x="90" y="375"/>
                        <a:pt x="91" y="375"/>
                      </a:cubicBezTo>
                      <a:cubicBezTo>
                        <a:pt x="93" y="374"/>
                        <a:pt x="91" y="375"/>
                        <a:pt x="93" y="374"/>
                      </a:cubicBezTo>
                      <a:cubicBezTo>
                        <a:pt x="95" y="374"/>
                        <a:pt x="96" y="372"/>
                        <a:pt x="95" y="369"/>
                      </a:cubicBezTo>
                      <a:cubicBezTo>
                        <a:pt x="95" y="367"/>
                        <a:pt x="94" y="366"/>
                        <a:pt x="95" y="365"/>
                      </a:cubicBezTo>
                      <a:cubicBezTo>
                        <a:pt x="97" y="364"/>
                        <a:pt x="96" y="363"/>
                        <a:pt x="98" y="364"/>
                      </a:cubicBezTo>
                      <a:cubicBezTo>
                        <a:pt x="100" y="365"/>
                        <a:pt x="99" y="365"/>
                        <a:pt x="101" y="365"/>
                      </a:cubicBezTo>
                      <a:cubicBezTo>
                        <a:pt x="102" y="364"/>
                        <a:pt x="102" y="359"/>
                        <a:pt x="102" y="359"/>
                      </a:cubicBezTo>
                      <a:cubicBezTo>
                        <a:pt x="101" y="360"/>
                        <a:pt x="99" y="358"/>
                        <a:pt x="99" y="358"/>
                      </a:cubicBezTo>
                      <a:cubicBezTo>
                        <a:pt x="98" y="358"/>
                        <a:pt x="98" y="356"/>
                        <a:pt x="99" y="355"/>
                      </a:cubicBezTo>
                      <a:cubicBezTo>
                        <a:pt x="99" y="355"/>
                        <a:pt x="99" y="353"/>
                        <a:pt x="100" y="353"/>
                      </a:cubicBezTo>
                      <a:cubicBezTo>
                        <a:pt x="102" y="353"/>
                        <a:pt x="102" y="354"/>
                        <a:pt x="104" y="353"/>
                      </a:cubicBezTo>
                      <a:cubicBezTo>
                        <a:pt x="105" y="352"/>
                        <a:pt x="105" y="352"/>
                        <a:pt x="106" y="351"/>
                      </a:cubicBezTo>
                      <a:cubicBezTo>
                        <a:pt x="107" y="350"/>
                        <a:pt x="108" y="350"/>
                        <a:pt x="109" y="348"/>
                      </a:cubicBezTo>
                      <a:cubicBezTo>
                        <a:pt x="109" y="347"/>
                        <a:pt x="110" y="341"/>
                        <a:pt x="110" y="341"/>
                      </a:cubicBezTo>
                      <a:cubicBezTo>
                        <a:pt x="109" y="340"/>
                        <a:pt x="111" y="341"/>
                        <a:pt x="113" y="340"/>
                      </a:cubicBezTo>
                      <a:cubicBezTo>
                        <a:pt x="114" y="339"/>
                        <a:pt x="115" y="333"/>
                        <a:pt x="116" y="332"/>
                      </a:cubicBezTo>
                      <a:cubicBezTo>
                        <a:pt x="117" y="330"/>
                        <a:pt x="120" y="326"/>
                        <a:pt x="120" y="325"/>
                      </a:cubicBezTo>
                      <a:cubicBezTo>
                        <a:pt x="120" y="324"/>
                        <a:pt x="123" y="317"/>
                        <a:pt x="123" y="317"/>
                      </a:cubicBezTo>
                      <a:cubicBezTo>
                        <a:pt x="127" y="310"/>
                        <a:pt x="127" y="310"/>
                        <a:pt x="127" y="310"/>
                      </a:cubicBezTo>
                      <a:cubicBezTo>
                        <a:pt x="127" y="310"/>
                        <a:pt x="127" y="308"/>
                        <a:pt x="126" y="306"/>
                      </a:cubicBezTo>
                      <a:cubicBezTo>
                        <a:pt x="126" y="305"/>
                        <a:pt x="125" y="301"/>
                        <a:pt x="126" y="300"/>
                      </a:cubicBezTo>
                      <a:cubicBezTo>
                        <a:pt x="127" y="300"/>
                        <a:pt x="128" y="297"/>
                        <a:pt x="128" y="297"/>
                      </a:cubicBezTo>
                      <a:cubicBezTo>
                        <a:pt x="128" y="293"/>
                        <a:pt x="128" y="293"/>
                        <a:pt x="128" y="293"/>
                      </a:cubicBezTo>
                      <a:cubicBezTo>
                        <a:pt x="128" y="293"/>
                        <a:pt x="133" y="290"/>
                        <a:pt x="133" y="290"/>
                      </a:cubicBezTo>
                      <a:cubicBezTo>
                        <a:pt x="139" y="289"/>
                        <a:pt x="135" y="286"/>
                        <a:pt x="142" y="289"/>
                      </a:cubicBezTo>
                      <a:cubicBezTo>
                        <a:pt x="142" y="289"/>
                        <a:pt x="146" y="288"/>
                        <a:pt x="145" y="287"/>
                      </a:cubicBezTo>
                      <a:cubicBezTo>
                        <a:pt x="145" y="287"/>
                        <a:pt x="141" y="283"/>
                        <a:pt x="141" y="283"/>
                      </a:cubicBezTo>
                      <a:cubicBezTo>
                        <a:pt x="143" y="280"/>
                        <a:pt x="143" y="280"/>
                        <a:pt x="143" y="280"/>
                      </a:cubicBezTo>
                      <a:cubicBezTo>
                        <a:pt x="143" y="280"/>
                        <a:pt x="146" y="278"/>
                        <a:pt x="143" y="277"/>
                      </a:cubicBezTo>
                      <a:cubicBezTo>
                        <a:pt x="141" y="276"/>
                        <a:pt x="139" y="275"/>
                        <a:pt x="139" y="274"/>
                      </a:cubicBezTo>
                      <a:cubicBezTo>
                        <a:pt x="139" y="274"/>
                        <a:pt x="138" y="270"/>
                        <a:pt x="138" y="269"/>
                      </a:cubicBezTo>
                      <a:cubicBezTo>
                        <a:pt x="138" y="268"/>
                        <a:pt x="137" y="265"/>
                        <a:pt x="137" y="265"/>
                      </a:cubicBezTo>
                      <a:cubicBezTo>
                        <a:pt x="137" y="265"/>
                        <a:pt x="137" y="261"/>
                        <a:pt x="137" y="260"/>
                      </a:cubicBezTo>
                      <a:cubicBezTo>
                        <a:pt x="137" y="259"/>
                        <a:pt x="136" y="256"/>
                        <a:pt x="135" y="255"/>
                      </a:cubicBezTo>
                      <a:cubicBezTo>
                        <a:pt x="134" y="254"/>
                        <a:pt x="130" y="251"/>
                        <a:pt x="130" y="251"/>
                      </a:cubicBezTo>
                      <a:cubicBezTo>
                        <a:pt x="123" y="248"/>
                        <a:pt x="123" y="248"/>
                        <a:pt x="123" y="248"/>
                      </a:cubicBezTo>
                      <a:cubicBezTo>
                        <a:pt x="121" y="250"/>
                        <a:pt x="121" y="250"/>
                        <a:pt x="121" y="250"/>
                      </a:cubicBezTo>
                      <a:cubicBezTo>
                        <a:pt x="116" y="245"/>
                        <a:pt x="116" y="245"/>
                        <a:pt x="116" y="245"/>
                      </a:cubicBezTo>
                      <a:cubicBezTo>
                        <a:pt x="112" y="244"/>
                        <a:pt x="112" y="244"/>
                        <a:pt x="112" y="244"/>
                      </a:cubicBezTo>
                      <a:cubicBezTo>
                        <a:pt x="108" y="244"/>
                        <a:pt x="108" y="244"/>
                        <a:pt x="108" y="244"/>
                      </a:cubicBezTo>
                      <a:cubicBezTo>
                        <a:pt x="101" y="229"/>
                        <a:pt x="101" y="229"/>
                        <a:pt x="101" y="229"/>
                      </a:cubicBezTo>
                      <a:cubicBezTo>
                        <a:pt x="95" y="226"/>
                        <a:pt x="95" y="226"/>
                        <a:pt x="95" y="226"/>
                      </a:cubicBezTo>
                      <a:cubicBezTo>
                        <a:pt x="91" y="222"/>
                        <a:pt x="91" y="222"/>
                        <a:pt x="91" y="222"/>
                      </a:cubicBezTo>
                      <a:cubicBezTo>
                        <a:pt x="91" y="217"/>
                        <a:pt x="91" y="217"/>
                        <a:pt x="91" y="217"/>
                      </a:cubicBezTo>
                      <a:cubicBezTo>
                        <a:pt x="88" y="213"/>
                        <a:pt x="88" y="213"/>
                        <a:pt x="88" y="213"/>
                      </a:cubicBezTo>
                      <a:cubicBezTo>
                        <a:pt x="88" y="213"/>
                        <a:pt x="89" y="210"/>
                        <a:pt x="89" y="209"/>
                      </a:cubicBezTo>
                      <a:cubicBezTo>
                        <a:pt x="90" y="208"/>
                        <a:pt x="92" y="203"/>
                        <a:pt x="92" y="203"/>
                      </a:cubicBezTo>
                      <a:cubicBezTo>
                        <a:pt x="92" y="203"/>
                        <a:pt x="91" y="199"/>
                        <a:pt x="91" y="198"/>
                      </a:cubicBezTo>
                      <a:cubicBezTo>
                        <a:pt x="91" y="197"/>
                        <a:pt x="92" y="192"/>
                        <a:pt x="92" y="192"/>
                      </a:cubicBezTo>
                      <a:cubicBezTo>
                        <a:pt x="91" y="187"/>
                        <a:pt x="91" y="187"/>
                        <a:pt x="91" y="187"/>
                      </a:cubicBezTo>
                      <a:cubicBezTo>
                        <a:pt x="79" y="173"/>
                        <a:pt x="79" y="173"/>
                        <a:pt x="79" y="173"/>
                      </a:cubicBezTo>
                      <a:cubicBezTo>
                        <a:pt x="80" y="167"/>
                        <a:pt x="80" y="167"/>
                        <a:pt x="80" y="167"/>
                      </a:cubicBezTo>
                      <a:cubicBezTo>
                        <a:pt x="79" y="164"/>
                        <a:pt x="79" y="164"/>
                        <a:pt x="79" y="164"/>
                      </a:cubicBezTo>
                      <a:cubicBezTo>
                        <a:pt x="78" y="161"/>
                        <a:pt x="78" y="161"/>
                        <a:pt x="79" y="159"/>
                      </a:cubicBezTo>
                      <a:cubicBezTo>
                        <a:pt x="79" y="158"/>
                        <a:pt x="79" y="158"/>
                        <a:pt x="79" y="158"/>
                      </a:cubicBezTo>
                      <a:cubicBezTo>
                        <a:pt x="75" y="159"/>
                        <a:pt x="75" y="159"/>
                        <a:pt x="75" y="159"/>
                      </a:cubicBezTo>
                      <a:cubicBezTo>
                        <a:pt x="72" y="155"/>
                        <a:pt x="72" y="155"/>
                        <a:pt x="72" y="155"/>
                      </a:cubicBezTo>
                      <a:cubicBezTo>
                        <a:pt x="73" y="150"/>
                        <a:pt x="73" y="150"/>
                        <a:pt x="73" y="150"/>
                      </a:cubicBezTo>
                      <a:cubicBezTo>
                        <a:pt x="71" y="138"/>
                        <a:pt x="71" y="138"/>
                        <a:pt x="71" y="138"/>
                      </a:cubicBezTo>
                      <a:cubicBezTo>
                        <a:pt x="73" y="132"/>
                        <a:pt x="73" y="132"/>
                        <a:pt x="73" y="132"/>
                      </a:cubicBezTo>
                      <a:cubicBezTo>
                        <a:pt x="67" y="129"/>
                        <a:pt x="67" y="129"/>
                        <a:pt x="67" y="129"/>
                      </a:cubicBezTo>
                      <a:cubicBezTo>
                        <a:pt x="63" y="123"/>
                        <a:pt x="63" y="123"/>
                        <a:pt x="63" y="123"/>
                      </a:cubicBezTo>
                      <a:cubicBezTo>
                        <a:pt x="63" y="123"/>
                        <a:pt x="62" y="125"/>
                        <a:pt x="61" y="124"/>
                      </a:cubicBezTo>
                      <a:cubicBezTo>
                        <a:pt x="60" y="123"/>
                        <a:pt x="55" y="115"/>
                        <a:pt x="55" y="115"/>
                      </a:cubicBezTo>
                      <a:cubicBezTo>
                        <a:pt x="46" y="112"/>
                        <a:pt x="46" y="112"/>
                        <a:pt x="46" y="112"/>
                      </a:cubicBezTo>
                      <a:cubicBezTo>
                        <a:pt x="42" y="110"/>
                        <a:pt x="42" y="110"/>
                        <a:pt x="42" y="110"/>
                      </a:cubicBezTo>
                      <a:cubicBezTo>
                        <a:pt x="37" y="109"/>
                        <a:pt x="37" y="109"/>
                        <a:pt x="37" y="109"/>
                      </a:cubicBezTo>
                      <a:cubicBezTo>
                        <a:pt x="37" y="109"/>
                        <a:pt x="36" y="111"/>
                        <a:pt x="35" y="109"/>
                      </a:cubicBezTo>
                      <a:cubicBezTo>
                        <a:pt x="34" y="107"/>
                        <a:pt x="32" y="105"/>
                        <a:pt x="32" y="105"/>
                      </a:cubicBezTo>
                      <a:cubicBezTo>
                        <a:pt x="28" y="106"/>
                        <a:pt x="28" y="106"/>
                        <a:pt x="28" y="106"/>
                      </a:cubicBezTo>
                      <a:cubicBezTo>
                        <a:pt x="25" y="102"/>
                        <a:pt x="25" y="102"/>
                        <a:pt x="25" y="102"/>
                      </a:cubicBezTo>
                      <a:cubicBezTo>
                        <a:pt x="25" y="102"/>
                        <a:pt x="24" y="102"/>
                        <a:pt x="23" y="102"/>
                      </a:cubicBezTo>
                      <a:cubicBezTo>
                        <a:pt x="22" y="101"/>
                        <a:pt x="20" y="100"/>
                        <a:pt x="20" y="100"/>
                      </a:cubicBezTo>
                      <a:close/>
                      <a:moveTo>
                        <a:pt x="142" y="568"/>
                      </a:moveTo>
                      <a:cubicBezTo>
                        <a:pt x="142" y="568"/>
                        <a:pt x="142" y="568"/>
                        <a:pt x="142" y="568"/>
                      </a:cubicBezTo>
                      <a:cubicBezTo>
                        <a:pt x="142" y="568"/>
                        <a:pt x="142" y="569"/>
                        <a:pt x="142" y="570"/>
                      </a:cubicBezTo>
                      <a:cubicBezTo>
                        <a:pt x="142" y="570"/>
                        <a:pt x="143" y="571"/>
                        <a:pt x="144" y="571"/>
                      </a:cubicBezTo>
                      <a:cubicBezTo>
                        <a:pt x="144" y="571"/>
                        <a:pt x="146" y="570"/>
                        <a:pt x="147" y="569"/>
                      </a:cubicBezTo>
                      <a:cubicBezTo>
                        <a:pt x="149" y="568"/>
                        <a:pt x="147" y="569"/>
                        <a:pt x="147" y="569"/>
                      </a:cubicBezTo>
                      <a:cubicBezTo>
                        <a:pt x="145" y="567"/>
                        <a:pt x="145" y="567"/>
                        <a:pt x="145" y="567"/>
                      </a:cubicBezTo>
                      <a:cubicBezTo>
                        <a:pt x="145" y="567"/>
                        <a:pt x="143" y="568"/>
                        <a:pt x="142" y="568"/>
                      </a:cubicBezTo>
                      <a:close/>
                      <a:moveTo>
                        <a:pt x="129" y="568"/>
                      </a:moveTo>
                      <a:cubicBezTo>
                        <a:pt x="129" y="568"/>
                        <a:pt x="129" y="568"/>
                        <a:pt x="129" y="568"/>
                      </a:cubicBezTo>
                      <a:cubicBezTo>
                        <a:pt x="129" y="568"/>
                        <a:pt x="129" y="570"/>
                        <a:pt x="129" y="570"/>
                      </a:cubicBezTo>
                      <a:cubicBezTo>
                        <a:pt x="129" y="571"/>
                        <a:pt x="130" y="571"/>
                        <a:pt x="131" y="570"/>
                      </a:cubicBezTo>
                      <a:cubicBezTo>
                        <a:pt x="131" y="570"/>
                        <a:pt x="132" y="570"/>
                        <a:pt x="133" y="569"/>
                      </a:cubicBezTo>
                      <a:cubicBezTo>
                        <a:pt x="134" y="568"/>
                        <a:pt x="133" y="567"/>
                        <a:pt x="132" y="567"/>
                      </a:cubicBezTo>
                      <a:cubicBezTo>
                        <a:pt x="132" y="566"/>
                        <a:pt x="131" y="567"/>
                        <a:pt x="131" y="567"/>
                      </a:cubicBezTo>
                      <a:cubicBezTo>
                        <a:pt x="130" y="567"/>
                        <a:pt x="129" y="568"/>
                        <a:pt x="129" y="568"/>
                      </a:cubicBezTo>
                      <a:close/>
                      <a:moveTo>
                        <a:pt x="105" y="556"/>
                      </a:moveTo>
                      <a:cubicBezTo>
                        <a:pt x="105" y="556"/>
                        <a:pt x="105" y="556"/>
                        <a:pt x="105" y="556"/>
                      </a:cubicBezTo>
                      <a:cubicBezTo>
                        <a:pt x="104" y="557"/>
                        <a:pt x="104" y="557"/>
                        <a:pt x="104" y="557"/>
                      </a:cubicBezTo>
                      <a:cubicBezTo>
                        <a:pt x="104" y="557"/>
                        <a:pt x="103" y="558"/>
                        <a:pt x="104" y="559"/>
                      </a:cubicBezTo>
                      <a:cubicBezTo>
                        <a:pt x="104" y="561"/>
                        <a:pt x="105" y="561"/>
                        <a:pt x="105" y="561"/>
                      </a:cubicBezTo>
                      <a:cubicBezTo>
                        <a:pt x="105" y="561"/>
                        <a:pt x="106" y="560"/>
                        <a:pt x="108" y="560"/>
                      </a:cubicBezTo>
                      <a:cubicBezTo>
                        <a:pt x="109" y="560"/>
                        <a:pt x="111" y="558"/>
                        <a:pt x="111" y="557"/>
                      </a:cubicBezTo>
                      <a:cubicBezTo>
                        <a:pt x="112" y="557"/>
                        <a:pt x="112" y="555"/>
                        <a:pt x="113" y="555"/>
                      </a:cubicBezTo>
                      <a:cubicBezTo>
                        <a:pt x="114" y="555"/>
                        <a:pt x="117" y="556"/>
                        <a:pt x="118" y="556"/>
                      </a:cubicBezTo>
                      <a:cubicBezTo>
                        <a:pt x="119" y="556"/>
                        <a:pt x="117" y="553"/>
                        <a:pt x="117" y="553"/>
                      </a:cubicBezTo>
                      <a:cubicBezTo>
                        <a:pt x="117" y="552"/>
                        <a:pt x="114" y="553"/>
                        <a:pt x="114" y="553"/>
                      </a:cubicBezTo>
                      <a:cubicBezTo>
                        <a:pt x="114" y="553"/>
                        <a:pt x="112" y="553"/>
                        <a:pt x="111" y="552"/>
                      </a:cubicBezTo>
                      <a:cubicBezTo>
                        <a:pt x="110" y="552"/>
                        <a:pt x="110" y="552"/>
                        <a:pt x="110" y="552"/>
                      </a:cubicBezTo>
                      <a:cubicBezTo>
                        <a:pt x="109" y="553"/>
                        <a:pt x="109" y="554"/>
                        <a:pt x="108" y="555"/>
                      </a:cubicBezTo>
                      <a:cubicBezTo>
                        <a:pt x="107" y="556"/>
                        <a:pt x="107" y="555"/>
                        <a:pt x="107" y="554"/>
                      </a:cubicBezTo>
                      <a:cubicBezTo>
                        <a:pt x="107" y="554"/>
                        <a:pt x="105" y="553"/>
                        <a:pt x="104" y="554"/>
                      </a:cubicBezTo>
                      <a:cubicBezTo>
                        <a:pt x="104" y="554"/>
                        <a:pt x="105" y="555"/>
                        <a:pt x="105" y="556"/>
                      </a:cubicBezTo>
                      <a:close/>
                      <a:moveTo>
                        <a:pt x="97" y="556"/>
                      </a:moveTo>
                      <a:cubicBezTo>
                        <a:pt x="97" y="556"/>
                        <a:pt x="97" y="556"/>
                        <a:pt x="97" y="556"/>
                      </a:cubicBezTo>
                      <a:cubicBezTo>
                        <a:pt x="97" y="556"/>
                        <a:pt x="99" y="557"/>
                        <a:pt x="101" y="557"/>
                      </a:cubicBezTo>
                      <a:cubicBezTo>
                        <a:pt x="102" y="557"/>
                        <a:pt x="101" y="556"/>
                        <a:pt x="102" y="555"/>
                      </a:cubicBezTo>
                      <a:cubicBezTo>
                        <a:pt x="102" y="554"/>
                        <a:pt x="101" y="555"/>
                        <a:pt x="100" y="554"/>
                      </a:cubicBezTo>
                      <a:cubicBezTo>
                        <a:pt x="99" y="554"/>
                        <a:pt x="99" y="554"/>
                        <a:pt x="98" y="554"/>
                      </a:cubicBezTo>
                      <a:cubicBezTo>
                        <a:pt x="96" y="554"/>
                        <a:pt x="97" y="556"/>
                        <a:pt x="97" y="556"/>
                      </a:cubicBezTo>
                      <a:close/>
                      <a:moveTo>
                        <a:pt x="88" y="545"/>
                      </a:moveTo>
                      <a:cubicBezTo>
                        <a:pt x="88" y="545"/>
                        <a:pt x="88" y="545"/>
                        <a:pt x="88" y="545"/>
                      </a:cubicBezTo>
                      <a:cubicBezTo>
                        <a:pt x="87" y="550"/>
                        <a:pt x="92" y="547"/>
                        <a:pt x="92" y="544"/>
                      </a:cubicBezTo>
                      <a:cubicBezTo>
                        <a:pt x="91" y="542"/>
                        <a:pt x="92" y="542"/>
                        <a:pt x="90" y="540"/>
                      </a:cubicBezTo>
                      <a:cubicBezTo>
                        <a:pt x="89" y="537"/>
                        <a:pt x="89" y="540"/>
                        <a:pt x="88" y="541"/>
                      </a:cubicBezTo>
                      <a:cubicBezTo>
                        <a:pt x="87" y="543"/>
                        <a:pt x="89" y="543"/>
                        <a:pt x="89" y="544"/>
                      </a:cubicBezTo>
                      <a:cubicBezTo>
                        <a:pt x="89" y="545"/>
                        <a:pt x="88" y="544"/>
                        <a:pt x="88" y="545"/>
                      </a:cubicBezTo>
                      <a:close/>
                      <a:moveTo>
                        <a:pt x="80" y="557"/>
                      </a:moveTo>
                      <a:cubicBezTo>
                        <a:pt x="80" y="557"/>
                        <a:pt x="80" y="557"/>
                        <a:pt x="80" y="557"/>
                      </a:cubicBezTo>
                      <a:cubicBezTo>
                        <a:pt x="80" y="557"/>
                        <a:pt x="79" y="558"/>
                        <a:pt x="80" y="560"/>
                      </a:cubicBezTo>
                      <a:cubicBezTo>
                        <a:pt x="80" y="561"/>
                        <a:pt x="80" y="560"/>
                        <a:pt x="83" y="558"/>
                      </a:cubicBezTo>
                      <a:cubicBezTo>
                        <a:pt x="85" y="556"/>
                        <a:pt x="82" y="557"/>
                        <a:pt x="82" y="557"/>
                      </a:cubicBezTo>
                      <a:cubicBezTo>
                        <a:pt x="82" y="556"/>
                        <a:pt x="81" y="557"/>
                        <a:pt x="80" y="557"/>
                      </a:cubicBezTo>
                      <a:close/>
                      <a:moveTo>
                        <a:pt x="80" y="563"/>
                      </a:moveTo>
                      <a:cubicBezTo>
                        <a:pt x="80" y="563"/>
                        <a:pt x="80" y="563"/>
                        <a:pt x="80" y="563"/>
                      </a:cubicBezTo>
                      <a:cubicBezTo>
                        <a:pt x="80" y="563"/>
                        <a:pt x="80" y="565"/>
                        <a:pt x="81" y="565"/>
                      </a:cubicBezTo>
                      <a:cubicBezTo>
                        <a:pt x="82" y="565"/>
                        <a:pt x="82" y="564"/>
                        <a:pt x="83" y="563"/>
                      </a:cubicBezTo>
                      <a:cubicBezTo>
                        <a:pt x="83" y="562"/>
                        <a:pt x="82" y="562"/>
                        <a:pt x="82" y="561"/>
                      </a:cubicBezTo>
                      <a:cubicBezTo>
                        <a:pt x="81" y="561"/>
                        <a:pt x="80" y="562"/>
                        <a:pt x="80" y="563"/>
                      </a:cubicBezTo>
                      <a:close/>
                      <a:moveTo>
                        <a:pt x="77" y="568"/>
                      </a:moveTo>
                      <a:cubicBezTo>
                        <a:pt x="77" y="568"/>
                        <a:pt x="77" y="568"/>
                        <a:pt x="77" y="568"/>
                      </a:cubicBezTo>
                      <a:cubicBezTo>
                        <a:pt x="75" y="568"/>
                        <a:pt x="75" y="568"/>
                        <a:pt x="75" y="568"/>
                      </a:cubicBezTo>
                      <a:cubicBezTo>
                        <a:pt x="75" y="568"/>
                        <a:pt x="75" y="568"/>
                        <a:pt x="72" y="570"/>
                      </a:cubicBezTo>
                      <a:cubicBezTo>
                        <a:pt x="69" y="571"/>
                        <a:pt x="71" y="572"/>
                        <a:pt x="71" y="573"/>
                      </a:cubicBezTo>
                      <a:cubicBezTo>
                        <a:pt x="71" y="575"/>
                        <a:pt x="74" y="573"/>
                        <a:pt x="76" y="572"/>
                      </a:cubicBezTo>
                      <a:cubicBezTo>
                        <a:pt x="77" y="572"/>
                        <a:pt x="76" y="571"/>
                        <a:pt x="77" y="571"/>
                      </a:cubicBezTo>
                      <a:cubicBezTo>
                        <a:pt x="77" y="571"/>
                        <a:pt x="77" y="571"/>
                        <a:pt x="79" y="570"/>
                      </a:cubicBezTo>
                      <a:cubicBezTo>
                        <a:pt x="81" y="569"/>
                        <a:pt x="80" y="569"/>
                        <a:pt x="80" y="568"/>
                      </a:cubicBezTo>
                      <a:cubicBezTo>
                        <a:pt x="80" y="568"/>
                        <a:pt x="78" y="567"/>
                        <a:pt x="77" y="568"/>
                      </a:cubicBezTo>
                      <a:close/>
                      <a:moveTo>
                        <a:pt x="51" y="573"/>
                      </a:moveTo>
                      <a:cubicBezTo>
                        <a:pt x="51" y="573"/>
                        <a:pt x="51" y="573"/>
                        <a:pt x="51" y="573"/>
                      </a:cubicBezTo>
                      <a:cubicBezTo>
                        <a:pt x="52" y="573"/>
                        <a:pt x="53" y="572"/>
                        <a:pt x="54" y="573"/>
                      </a:cubicBezTo>
                      <a:cubicBezTo>
                        <a:pt x="55" y="574"/>
                        <a:pt x="54" y="576"/>
                        <a:pt x="54" y="576"/>
                      </a:cubicBezTo>
                      <a:cubicBezTo>
                        <a:pt x="53" y="577"/>
                        <a:pt x="52" y="578"/>
                        <a:pt x="51" y="578"/>
                      </a:cubicBezTo>
                      <a:cubicBezTo>
                        <a:pt x="50" y="578"/>
                        <a:pt x="49" y="578"/>
                        <a:pt x="48" y="577"/>
                      </a:cubicBezTo>
                      <a:cubicBezTo>
                        <a:pt x="48" y="576"/>
                        <a:pt x="48" y="573"/>
                        <a:pt x="48" y="573"/>
                      </a:cubicBezTo>
                      <a:cubicBezTo>
                        <a:pt x="49" y="573"/>
                        <a:pt x="51" y="573"/>
                        <a:pt x="51" y="573"/>
                      </a:cubicBezTo>
                      <a:close/>
                      <a:moveTo>
                        <a:pt x="59" y="558"/>
                      </a:moveTo>
                      <a:cubicBezTo>
                        <a:pt x="59" y="558"/>
                        <a:pt x="59" y="558"/>
                        <a:pt x="59" y="558"/>
                      </a:cubicBezTo>
                      <a:cubicBezTo>
                        <a:pt x="59" y="558"/>
                        <a:pt x="59" y="558"/>
                        <a:pt x="59" y="558"/>
                      </a:cubicBezTo>
                      <a:cubicBezTo>
                        <a:pt x="59" y="558"/>
                        <a:pt x="59" y="560"/>
                        <a:pt x="58" y="560"/>
                      </a:cubicBezTo>
                      <a:cubicBezTo>
                        <a:pt x="56" y="561"/>
                        <a:pt x="57" y="558"/>
                        <a:pt x="57" y="557"/>
                      </a:cubicBezTo>
                      <a:cubicBezTo>
                        <a:pt x="57" y="556"/>
                        <a:pt x="53" y="558"/>
                        <a:pt x="53" y="558"/>
                      </a:cubicBezTo>
                      <a:cubicBezTo>
                        <a:pt x="53" y="558"/>
                        <a:pt x="53" y="561"/>
                        <a:pt x="52" y="562"/>
                      </a:cubicBezTo>
                      <a:cubicBezTo>
                        <a:pt x="51" y="562"/>
                        <a:pt x="51" y="562"/>
                        <a:pt x="50" y="563"/>
                      </a:cubicBezTo>
                      <a:cubicBezTo>
                        <a:pt x="49" y="564"/>
                        <a:pt x="49" y="566"/>
                        <a:pt x="49" y="566"/>
                      </a:cubicBezTo>
                      <a:cubicBezTo>
                        <a:pt x="50" y="567"/>
                        <a:pt x="52" y="567"/>
                        <a:pt x="52" y="567"/>
                      </a:cubicBezTo>
                      <a:cubicBezTo>
                        <a:pt x="53" y="567"/>
                        <a:pt x="53" y="567"/>
                        <a:pt x="56" y="569"/>
                      </a:cubicBezTo>
                      <a:cubicBezTo>
                        <a:pt x="60" y="570"/>
                        <a:pt x="57" y="569"/>
                        <a:pt x="60" y="569"/>
                      </a:cubicBezTo>
                      <a:cubicBezTo>
                        <a:pt x="62" y="569"/>
                        <a:pt x="61" y="570"/>
                        <a:pt x="62" y="570"/>
                      </a:cubicBezTo>
                      <a:cubicBezTo>
                        <a:pt x="63" y="570"/>
                        <a:pt x="64" y="572"/>
                        <a:pt x="65" y="573"/>
                      </a:cubicBezTo>
                      <a:cubicBezTo>
                        <a:pt x="67" y="574"/>
                        <a:pt x="68" y="572"/>
                        <a:pt x="69" y="572"/>
                      </a:cubicBezTo>
                      <a:cubicBezTo>
                        <a:pt x="69" y="571"/>
                        <a:pt x="71" y="568"/>
                        <a:pt x="71" y="568"/>
                      </a:cubicBezTo>
                      <a:cubicBezTo>
                        <a:pt x="71" y="568"/>
                        <a:pt x="65" y="566"/>
                        <a:pt x="65" y="566"/>
                      </a:cubicBezTo>
                      <a:cubicBezTo>
                        <a:pt x="64" y="566"/>
                        <a:pt x="63" y="563"/>
                        <a:pt x="65" y="563"/>
                      </a:cubicBezTo>
                      <a:cubicBezTo>
                        <a:pt x="66" y="563"/>
                        <a:pt x="66" y="564"/>
                        <a:pt x="67" y="565"/>
                      </a:cubicBezTo>
                      <a:cubicBezTo>
                        <a:pt x="67" y="566"/>
                        <a:pt x="68" y="566"/>
                        <a:pt x="69" y="566"/>
                      </a:cubicBezTo>
                      <a:cubicBezTo>
                        <a:pt x="70" y="566"/>
                        <a:pt x="71" y="565"/>
                        <a:pt x="71" y="564"/>
                      </a:cubicBezTo>
                      <a:cubicBezTo>
                        <a:pt x="71" y="563"/>
                        <a:pt x="70" y="564"/>
                        <a:pt x="68" y="561"/>
                      </a:cubicBezTo>
                      <a:cubicBezTo>
                        <a:pt x="65" y="558"/>
                        <a:pt x="68" y="559"/>
                        <a:pt x="69" y="559"/>
                      </a:cubicBezTo>
                      <a:cubicBezTo>
                        <a:pt x="69" y="558"/>
                        <a:pt x="71" y="556"/>
                        <a:pt x="71" y="556"/>
                      </a:cubicBezTo>
                      <a:cubicBezTo>
                        <a:pt x="72" y="555"/>
                        <a:pt x="69" y="555"/>
                        <a:pt x="68" y="554"/>
                      </a:cubicBezTo>
                      <a:cubicBezTo>
                        <a:pt x="67" y="554"/>
                        <a:pt x="67" y="554"/>
                        <a:pt x="67" y="554"/>
                      </a:cubicBezTo>
                      <a:cubicBezTo>
                        <a:pt x="67" y="555"/>
                        <a:pt x="64" y="554"/>
                        <a:pt x="63" y="553"/>
                      </a:cubicBezTo>
                      <a:cubicBezTo>
                        <a:pt x="63" y="553"/>
                        <a:pt x="63" y="551"/>
                        <a:pt x="62" y="550"/>
                      </a:cubicBezTo>
                      <a:cubicBezTo>
                        <a:pt x="62" y="550"/>
                        <a:pt x="60" y="550"/>
                        <a:pt x="58" y="550"/>
                      </a:cubicBezTo>
                      <a:cubicBezTo>
                        <a:pt x="56" y="550"/>
                        <a:pt x="57" y="553"/>
                        <a:pt x="57" y="553"/>
                      </a:cubicBezTo>
                      <a:cubicBezTo>
                        <a:pt x="57" y="553"/>
                        <a:pt x="58" y="555"/>
                        <a:pt x="59" y="556"/>
                      </a:cubicBezTo>
                      <a:cubicBezTo>
                        <a:pt x="59" y="556"/>
                        <a:pt x="59" y="558"/>
                        <a:pt x="59" y="558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Freeform 78">
                  <a:extLst>
                    <a:ext uri="{FF2B5EF4-FFF2-40B4-BE49-F238E27FC236}">
                      <a16:creationId xmlns:a16="http://schemas.microsoft.com/office/drawing/2014/main" id="{F07168B7-22B6-A02A-9474-8D2193DF29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93084" y="3546753"/>
                  <a:ext cx="932662" cy="1197164"/>
                </a:xfrm>
                <a:custGeom>
                  <a:avLst/>
                  <a:gdLst>
                    <a:gd name="T0" fmla="*/ 264 w 312"/>
                    <a:gd name="T1" fmla="*/ 340 h 413"/>
                    <a:gd name="T2" fmla="*/ 240 w 312"/>
                    <a:gd name="T3" fmla="*/ 363 h 413"/>
                    <a:gd name="T4" fmla="*/ 252 w 312"/>
                    <a:gd name="T5" fmla="*/ 385 h 413"/>
                    <a:gd name="T6" fmla="*/ 237 w 312"/>
                    <a:gd name="T7" fmla="*/ 387 h 413"/>
                    <a:gd name="T8" fmla="*/ 211 w 312"/>
                    <a:gd name="T9" fmla="*/ 393 h 413"/>
                    <a:gd name="T10" fmla="*/ 177 w 312"/>
                    <a:gd name="T11" fmla="*/ 404 h 413"/>
                    <a:gd name="T12" fmla="*/ 157 w 312"/>
                    <a:gd name="T13" fmla="*/ 404 h 413"/>
                    <a:gd name="T14" fmla="*/ 142 w 312"/>
                    <a:gd name="T15" fmla="*/ 400 h 413"/>
                    <a:gd name="T16" fmla="*/ 121 w 312"/>
                    <a:gd name="T17" fmla="*/ 394 h 413"/>
                    <a:gd name="T18" fmla="*/ 101 w 312"/>
                    <a:gd name="T19" fmla="*/ 391 h 413"/>
                    <a:gd name="T20" fmla="*/ 94 w 312"/>
                    <a:gd name="T21" fmla="*/ 388 h 413"/>
                    <a:gd name="T22" fmla="*/ 89 w 312"/>
                    <a:gd name="T23" fmla="*/ 383 h 413"/>
                    <a:gd name="T24" fmla="*/ 90 w 312"/>
                    <a:gd name="T25" fmla="*/ 393 h 413"/>
                    <a:gd name="T26" fmla="*/ 73 w 312"/>
                    <a:gd name="T27" fmla="*/ 396 h 413"/>
                    <a:gd name="T28" fmla="*/ 57 w 312"/>
                    <a:gd name="T29" fmla="*/ 396 h 413"/>
                    <a:gd name="T30" fmla="*/ 53 w 312"/>
                    <a:gd name="T31" fmla="*/ 368 h 413"/>
                    <a:gd name="T32" fmla="*/ 50 w 312"/>
                    <a:gd name="T33" fmla="*/ 308 h 413"/>
                    <a:gd name="T34" fmla="*/ 13 w 312"/>
                    <a:gd name="T35" fmla="*/ 292 h 413"/>
                    <a:gd name="T36" fmla="*/ 6 w 312"/>
                    <a:gd name="T37" fmla="*/ 262 h 413"/>
                    <a:gd name="T38" fmla="*/ 12 w 312"/>
                    <a:gd name="T39" fmla="*/ 245 h 413"/>
                    <a:gd name="T40" fmla="*/ 11 w 312"/>
                    <a:gd name="T41" fmla="*/ 228 h 413"/>
                    <a:gd name="T42" fmla="*/ 5 w 312"/>
                    <a:gd name="T43" fmla="*/ 217 h 413"/>
                    <a:gd name="T44" fmla="*/ 1 w 312"/>
                    <a:gd name="T45" fmla="*/ 207 h 413"/>
                    <a:gd name="T46" fmla="*/ 7 w 312"/>
                    <a:gd name="T47" fmla="*/ 198 h 413"/>
                    <a:gd name="T48" fmla="*/ 9 w 312"/>
                    <a:gd name="T49" fmla="*/ 175 h 413"/>
                    <a:gd name="T50" fmla="*/ 12 w 312"/>
                    <a:gd name="T51" fmla="*/ 161 h 413"/>
                    <a:gd name="T52" fmla="*/ 32 w 312"/>
                    <a:gd name="T53" fmla="*/ 160 h 413"/>
                    <a:gd name="T54" fmla="*/ 41 w 312"/>
                    <a:gd name="T55" fmla="*/ 146 h 413"/>
                    <a:gd name="T56" fmla="*/ 33 w 312"/>
                    <a:gd name="T57" fmla="*/ 128 h 413"/>
                    <a:gd name="T58" fmla="*/ 47 w 312"/>
                    <a:gd name="T59" fmla="*/ 94 h 413"/>
                    <a:gd name="T60" fmla="*/ 49 w 312"/>
                    <a:gd name="T61" fmla="*/ 65 h 413"/>
                    <a:gd name="T62" fmla="*/ 78 w 312"/>
                    <a:gd name="T63" fmla="*/ 80 h 413"/>
                    <a:gd name="T64" fmla="*/ 93 w 312"/>
                    <a:gd name="T65" fmla="*/ 74 h 413"/>
                    <a:gd name="T66" fmla="*/ 114 w 312"/>
                    <a:gd name="T67" fmla="*/ 57 h 413"/>
                    <a:gd name="T68" fmla="*/ 102 w 312"/>
                    <a:gd name="T69" fmla="*/ 41 h 413"/>
                    <a:gd name="T70" fmla="*/ 104 w 312"/>
                    <a:gd name="T71" fmla="*/ 25 h 413"/>
                    <a:gd name="T72" fmla="*/ 95 w 312"/>
                    <a:gd name="T73" fmla="*/ 12 h 413"/>
                    <a:gd name="T74" fmla="*/ 119 w 312"/>
                    <a:gd name="T75" fmla="*/ 5 h 413"/>
                    <a:gd name="T76" fmla="*/ 136 w 312"/>
                    <a:gd name="T77" fmla="*/ 25 h 413"/>
                    <a:gd name="T78" fmla="*/ 163 w 312"/>
                    <a:gd name="T79" fmla="*/ 35 h 413"/>
                    <a:gd name="T80" fmla="*/ 176 w 312"/>
                    <a:gd name="T81" fmla="*/ 25 h 413"/>
                    <a:gd name="T82" fmla="*/ 162 w 312"/>
                    <a:gd name="T83" fmla="*/ 46 h 413"/>
                    <a:gd name="T84" fmla="*/ 182 w 312"/>
                    <a:gd name="T85" fmla="*/ 53 h 413"/>
                    <a:gd name="T86" fmla="*/ 212 w 312"/>
                    <a:gd name="T87" fmla="*/ 30 h 413"/>
                    <a:gd name="T88" fmla="*/ 221 w 312"/>
                    <a:gd name="T89" fmla="*/ 28 h 413"/>
                    <a:gd name="T90" fmla="*/ 236 w 312"/>
                    <a:gd name="T91" fmla="*/ 18 h 413"/>
                    <a:gd name="T92" fmla="*/ 242 w 312"/>
                    <a:gd name="T93" fmla="*/ 21 h 413"/>
                    <a:gd name="T94" fmla="*/ 253 w 312"/>
                    <a:gd name="T95" fmla="*/ 29 h 413"/>
                    <a:gd name="T96" fmla="*/ 262 w 312"/>
                    <a:gd name="T97" fmla="*/ 42 h 413"/>
                    <a:gd name="T98" fmla="*/ 273 w 312"/>
                    <a:gd name="T99" fmla="*/ 58 h 413"/>
                    <a:gd name="T100" fmla="*/ 279 w 312"/>
                    <a:gd name="T101" fmla="*/ 113 h 413"/>
                    <a:gd name="T102" fmla="*/ 294 w 312"/>
                    <a:gd name="T103" fmla="*/ 162 h 413"/>
                    <a:gd name="T104" fmla="*/ 309 w 312"/>
                    <a:gd name="T105" fmla="*/ 197 h 413"/>
                    <a:gd name="T106" fmla="*/ 297 w 312"/>
                    <a:gd name="T107" fmla="*/ 205 h 413"/>
                    <a:gd name="T108" fmla="*/ 262 w 312"/>
                    <a:gd name="T109" fmla="*/ 224 h 413"/>
                    <a:gd name="T110" fmla="*/ 219 w 312"/>
                    <a:gd name="T111" fmla="*/ 253 h 413"/>
                    <a:gd name="T112" fmla="*/ 226 w 312"/>
                    <a:gd name="T113" fmla="*/ 277 h 413"/>
                    <a:gd name="T114" fmla="*/ 257 w 312"/>
                    <a:gd name="T115" fmla="*/ 309 h 413"/>
                    <a:gd name="T116" fmla="*/ 55 w 312"/>
                    <a:gd name="T117" fmla="*/ 394 h 413"/>
                    <a:gd name="T118" fmla="*/ 312 w 312"/>
                    <a:gd name="T119" fmla="*/ 204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12" h="413">
                      <a:moveTo>
                        <a:pt x="275" y="325"/>
                      </a:moveTo>
                      <a:cubicBezTo>
                        <a:pt x="275" y="325"/>
                        <a:pt x="275" y="325"/>
                        <a:pt x="275" y="325"/>
                      </a:cubicBezTo>
                      <a:cubicBezTo>
                        <a:pt x="275" y="328"/>
                        <a:pt x="275" y="328"/>
                        <a:pt x="275" y="328"/>
                      </a:cubicBezTo>
                      <a:cubicBezTo>
                        <a:pt x="276" y="333"/>
                        <a:pt x="276" y="333"/>
                        <a:pt x="276" y="333"/>
                      </a:cubicBezTo>
                      <a:cubicBezTo>
                        <a:pt x="276" y="336"/>
                        <a:pt x="276" y="336"/>
                        <a:pt x="276" y="336"/>
                      </a:cubicBezTo>
                      <a:cubicBezTo>
                        <a:pt x="276" y="336"/>
                        <a:pt x="275" y="338"/>
                        <a:pt x="274" y="338"/>
                      </a:cubicBezTo>
                      <a:cubicBezTo>
                        <a:pt x="274" y="338"/>
                        <a:pt x="273" y="339"/>
                        <a:pt x="272" y="339"/>
                      </a:cubicBezTo>
                      <a:cubicBezTo>
                        <a:pt x="271" y="338"/>
                        <a:pt x="270" y="337"/>
                        <a:pt x="270" y="337"/>
                      </a:cubicBezTo>
                      <a:cubicBezTo>
                        <a:pt x="264" y="337"/>
                        <a:pt x="264" y="337"/>
                        <a:pt x="264" y="337"/>
                      </a:cubicBezTo>
                      <a:cubicBezTo>
                        <a:pt x="264" y="337"/>
                        <a:pt x="264" y="339"/>
                        <a:pt x="264" y="340"/>
                      </a:cubicBezTo>
                      <a:cubicBezTo>
                        <a:pt x="263" y="342"/>
                        <a:pt x="263" y="342"/>
                        <a:pt x="263" y="342"/>
                      </a:cubicBezTo>
                      <a:cubicBezTo>
                        <a:pt x="263" y="347"/>
                        <a:pt x="263" y="347"/>
                        <a:pt x="263" y="347"/>
                      </a:cubicBezTo>
                      <a:cubicBezTo>
                        <a:pt x="258" y="352"/>
                        <a:pt x="258" y="352"/>
                        <a:pt x="258" y="352"/>
                      </a:cubicBezTo>
                      <a:cubicBezTo>
                        <a:pt x="257" y="352"/>
                        <a:pt x="257" y="352"/>
                        <a:pt x="257" y="352"/>
                      </a:cubicBezTo>
                      <a:cubicBezTo>
                        <a:pt x="257" y="352"/>
                        <a:pt x="256" y="353"/>
                        <a:pt x="256" y="353"/>
                      </a:cubicBezTo>
                      <a:cubicBezTo>
                        <a:pt x="256" y="353"/>
                        <a:pt x="251" y="355"/>
                        <a:pt x="251" y="355"/>
                      </a:cubicBezTo>
                      <a:cubicBezTo>
                        <a:pt x="249" y="357"/>
                        <a:pt x="249" y="357"/>
                        <a:pt x="249" y="357"/>
                      </a:cubicBezTo>
                      <a:cubicBezTo>
                        <a:pt x="248" y="357"/>
                        <a:pt x="248" y="357"/>
                        <a:pt x="248" y="357"/>
                      </a:cubicBezTo>
                      <a:cubicBezTo>
                        <a:pt x="248" y="357"/>
                        <a:pt x="245" y="359"/>
                        <a:pt x="243" y="361"/>
                      </a:cubicBezTo>
                      <a:cubicBezTo>
                        <a:pt x="240" y="363"/>
                        <a:pt x="240" y="363"/>
                        <a:pt x="240" y="363"/>
                      </a:cubicBezTo>
                      <a:cubicBezTo>
                        <a:pt x="240" y="363"/>
                        <a:pt x="240" y="363"/>
                        <a:pt x="240" y="363"/>
                      </a:cubicBezTo>
                      <a:cubicBezTo>
                        <a:pt x="240" y="363"/>
                        <a:pt x="240" y="363"/>
                        <a:pt x="240" y="363"/>
                      </a:cubicBezTo>
                      <a:cubicBezTo>
                        <a:pt x="242" y="368"/>
                        <a:pt x="242" y="368"/>
                        <a:pt x="242" y="368"/>
                      </a:cubicBezTo>
                      <a:cubicBezTo>
                        <a:pt x="245" y="371"/>
                        <a:pt x="245" y="371"/>
                        <a:pt x="245" y="371"/>
                      </a:cubicBezTo>
                      <a:cubicBezTo>
                        <a:pt x="248" y="376"/>
                        <a:pt x="248" y="376"/>
                        <a:pt x="248" y="376"/>
                      </a:cubicBezTo>
                      <a:cubicBezTo>
                        <a:pt x="248" y="379"/>
                        <a:pt x="248" y="379"/>
                        <a:pt x="248" y="379"/>
                      </a:cubicBezTo>
                      <a:cubicBezTo>
                        <a:pt x="248" y="379"/>
                        <a:pt x="246" y="381"/>
                        <a:pt x="246" y="381"/>
                      </a:cubicBezTo>
                      <a:cubicBezTo>
                        <a:pt x="246" y="382"/>
                        <a:pt x="245" y="384"/>
                        <a:pt x="246" y="384"/>
                      </a:cubicBezTo>
                      <a:cubicBezTo>
                        <a:pt x="247" y="384"/>
                        <a:pt x="251" y="385"/>
                        <a:pt x="251" y="385"/>
                      </a:cubicBezTo>
                      <a:cubicBezTo>
                        <a:pt x="251" y="385"/>
                        <a:pt x="252" y="385"/>
                        <a:pt x="252" y="385"/>
                      </a:cubicBezTo>
                      <a:cubicBezTo>
                        <a:pt x="253" y="385"/>
                        <a:pt x="253" y="386"/>
                        <a:pt x="253" y="386"/>
                      </a:cubicBezTo>
                      <a:cubicBezTo>
                        <a:pt x="253" y="390"/>
                        <a:pt x="253" y="390"/>
                        <a:pt x="253" y="390"/>
                      </a:cubicBezTo>
                      <a:cubicBezTo>
                        <a:pt x="253" y="390"/>
                        <a:pt x="253" y="391"/>
                        <a:pt x="253" y="395"/>
                      </a:cubicBezTo>
                      <a:cubicBezTo>
                        <a:pt x="253" y="399"/>
                        <a:pt x="252" y="398"/>
                        <a:pt x="252" y="398"/>
                      </a:cubicBezTo>
                      <a:cubicBezTo>
                        <a:pt x="252" y="398"/>
                        <a:pt x="247" y="396"/>
                        <a:pt x="247" y="396"/>
                      </a:cubicBezTo>
                      <a:cubicBezTo>
                        <a:pt x="247" y="396"/>
                        <a:pt x="245" y="394"/>
                        <a:pt x="245" y="394"/>
                      </a:cubicBezTo>
                      <a:cubicBezTo>
                        <a:pt x="244" y="393"/>
                        <a:pt x="244" y="392"/>
                        <a:pt x="244" y="391"/>
                      </a:cubicBezTo>
                      <a:cubicBezTo>
                        <a:pt x="244" y="390"/>
                        <a:pt x="245" y="388"/>
                        <a:pt x="245" y="388"/>
                      </a:cubicBezTo>
                      <a:cubicBezTo>
                        <a:pt x="245" y="388"/>
                        <a:pt x="241" y="387"/>
                        <a:pt x="241" y="387"/>
                      </a:cubicBezTo>
                      <a:cubicBezTo>
                        <a:pt x="241" y="387"/>
                        <a:pt x="238" y="387"/>
                        <a:pt x="237" y="387"/>
                      </a:cubicBezTo>
                      <a:cubicBezTo>
                        <a:pt x="236" y="387"/>
                        <a:pt x="235" y="389"/>
                        <a:pt x="235" y="389"/>
                      </a:cubicBezTo>
                      <a:cubicBezTo>
                        <a:pt x="234" y="390"/>
                        <a:pt x="233" y="389"/>
                        <a:pt x="232" y="389"/>
                      </a:cubicBezTo>
                      <a:cubicBezTo>
                        <a:pt x="232" y="389"/>
                        <a:pt x="231" y="387"/>
                        <a:pt x="231" y="387"/>
                      </a:cubicBezTo>
                      <a:cubicBezTo>
                        <a:pt x="230" y="387"/>
                        <a:pt x="226" y="386"/>
                        <a:pt x="225" y="386"/>
                      </a:cubicBezTo>
                      <a:cubicBezTo>
                        <a:pt x="225" y="386"/>
                        <a:pt x="223" y="386"/>
                        <a:pt x="221" y="386"/>
                      </a:cubicBezTo>
                      <a:cubicBezTo>
                        <a:pt x="220" y="387"/>
                        <a:pt x="221" y="387"/>
                        <a:pt x="222" y="390"/>
                      </a:cubicBezTo>
                      <a:cubicBezTo>
                        <a:pt x="222" y="393"/>
                        <a:pt x="221" y="391"/>
                        <a:pt x="220" y="391"/>
                      </a:cubicBezTo>
                      <a:cubicBezTo>
                        <a:pt x="219" y="391"/>
                        <a:pt x="219" y="391"/>
                        <a:pt x="217" y="391"/>
                      </a:cubicBezTo>
                      <a:cubicBezTo>
                        <a:pt x="215" y="391"/>
                        <a:pt x="214" y="391"/>
                        <a:pt x="212" y="391"/>
                      </a:cubicBezTo>
                      <a:cubicBezTo>
                        <a:pt x="211" y="392"/>
                        <a:pt x="211" y="392"/>
                        <a:pt x="211" y="393"/>
                      </a:cubicBezTo>
                      <a:cubicBezTo>
                        <a:pt x="210" y="394"/>
                        <a:pt x="208" y="394"/>
                        <a:pt x="207" y="394"/>
                      </a:cubicBezTo>
                      <a:cubicBezTo>
                        <a:pt x="206" y="394"/>
                        <a:pt x="202" y="394"/>
                        <a:pt x="202" y="394"/>
                      </a:cubicBezTo>
                      <a:cubicBezTo>
                        <a:pt x="201" y="394"/>
                        <a:pt x="200" y="396"/>
                        <a:pt x="199" y="397"/>
                      </a:cubicBezTo>
                      <a:cubicBezTo>
                        <a:pt x="199" y="397"/>
                        <a:pt x="195" y="397"/>
                        <a:pt x="195" y="397"/>
                      </a:cubicBezTo>
                      <a:cubicBezTo>
                        <a:pt x="194" y="398"/>
                        <a:pt x="194" y="398"/>
                        <a:pt x="193" y="399"/>
                      </a:cubicBezTo>
                      <a:cubicBezTo>
                        <a:pt x="191" y="400"/>
                        <a:pt x="191" y="400"/>
                        <a:pt x="190" y="402"/>
                      </a:cubicBezTo>
                      <a:cubicBezTo>
                        <a:pt x="188" y="404"/>
                        <a:pt x="189" y="403"/>
                        <a:pt x="185" y="402"/>
                      </a:cubicBezTo>
                      <a:cubicBezTo>
                        <a:pt x="182" y="402"/>
                        <a:pt x="184" y="403"/>
                        <a:pt x="183" y="403"/>
                      </a:cubicBezTo>
                      <a:cubicBezTo>
                        <a:pt x="182" y="403"/>
                        <a:pt x="181" y="404"/>
                        <a:pt x="180" y="405"/>
                      </a:cubicBezTo>
                      <a:cubicBezTo>
                        <a:pt x="180" y="406"/>
                        <a:pt x="178" y="404"/>
                        <a:pt x="177" y="404"/>
                      </a:cubicBezTo>
                      <a:cubicBezTo>
                        <a:pt x="176" y="405"/>
                        <a:pt x="176" y="403"/>
                        <a:pt x="176" y="400"/>
                      </a:cubicBezTo>
                      <a:cubicBezTo>
                        <a:pt x="175" y="398"/>
                        <a:pt x="173" y="398"/>
                        <a:pt x="173" y="398"/>
                      </a:cubicBezTo>
                      <a:cubicBezTo>
                        <a:pt x="173" y="398"/>
                        <a:pt x="171" y="398"/>
                        <a:pt x="171" y="397"/>
                      </a:cubicBezTo>
                      <a:cubicBezTo>
                        <a:pt x="171" y="396"/>
                        <a:pt x="167" y="396"/>
                        <a:pt x="166" y="396"/>
                      </a:cubicBezTo>
                      <a:cubicBezTo>
                        <a:pt x="166" y="396"/>
                        <a:pt x="163" y="396"/>
                        <a:pt x="163" y="396"/>
                      </a:cubicBezTo>
                      <a:cubicBezTo>
                        <a:pt x="163" y="396"/>
                        <a:pt x="160" y="396"/>
                        <a:pt x="160" y="397"/>
                      </a:cubicBezTo>
                      <a:cubicBezTo>
                        <a:pt x="160" y="397"/>
                        <a:pt x="159" y="397"/>
                        <a:pt x="157" y="398"/>
                      </a:cubicBezTo>
                      <a:cubicBezTo>
                        <a:pt x="154" y="399"/>
                        <a:pt x="156" y="398"/>
                        <a:pt x="156" y="400"/>
                      </a:cubicBezTo>
                      <a:cubicBezTo>
                        <a:pt x="157" y="401"/>
                        <a:pt x="157" y="402"/>
                        <a:pt x="157" y="402"/>
                      </a:cubicBezTo>
                      <a:cubicBezTo>
                        <a:pt x="158" y="403"/>
                        <a:pt x="157" y="402"/>
                        <a:pt x="157" y="404"/>
                      </a:cubicBezTo>
                      <a:cubicBezTo>
                        <a:pt x="156" y="406"/>
                        <a:pt x="156" y="405"/>
                        <a:pt x="156" y="407"/>
                      </a:cubicBezTo>
                      <a:cubicBezTo>
                        <a:pt x="155" y="408"/>
                        <a:pt x="155" y="407"/>
                        <a:pt x="154" y="410"/>
                      </a:cubicBezTo>
                      <a:cubicBezTo>
                        <a:pt x="153" y="412"/>
                        <a:pt x="154" y="410"/>
                        <a:pt x="153" y="412"/>
                      </a:cubicBezTo>
                      <a:cubicBezTo>
                        <a:pt x="152" y="413"/>
                        <a:pt x="150" y="412"/>
                        <a:pt x="148" y="411"/>
                      </a:cubicBezTo>
                      <a:cubicBezTo>
                        <a:pt x="147" y="411"/>
                        <a:pt x="148" y="410"/>
                        <a:pt x="148" y="408"/>
                      </a:cubicBezTo>
                      <a:cubicBezTo>
                        <a:pt x="149" y="406"/>
                        <a:pt x="148" y="407"/>
                        <a:pt x="148" y="406"/>
                      </a:cubicBezTo>
                      <a:cubicBezTo>
                        <a:pt x="148" y="405"/>
                        <a:pt x="147" y="406"/>
                        <a:pt x="145" y="407"/>
                      </a:cubicBezTo>
                      <a:cubicBezTo>
                        <a:pt x="144" y="407"/>
                        <a:pt x="144" y="405"/>
                        <a:pt x="145" y="403"/>
                      </a:cubicBezTo>
                      <a:cubicBezTo>
                        <a:pt x="145" y="401"/>
                        <a:pt x="144" y="402"/>
                        <a:pt x="144" y="401"/>
                      </a:cubicBezTo>
                      <a:cubicBezTo>
                        <a:pt x="144" y="401"/>
                        <a:pt x="143" y="400"/>
                        <a:pt x="142" y="400"/>
                      </a:cubicBezTo>
                      <a:cubicBezTo>
                        <a:pt x="141" y="400"/>
                        <a:pt x="140" y="399"/>
                        <a:pt x="140" y="399"/>
                      </a:cubicBezTo>
                      <a:cubicBezTo>
                        <a:pt x="139" y="398"/>
                        <a:pt x="137" y="396"/>
                        <a:pt x="136" y="395"/>
                      </a:cubicBezTo>
                      <a:cubicBezTo>
                        <a:pt x="134" y="394"/>
                        <a:pt x="132" y="395"/>
                        <a:pt x="132" y="395"/>
                      </a:cubicBezTo>
                      <a:cubicBezTo>
                        <a:pt x="132" y="395"/>
                        <a:pt x="130" y="397"/>
                        <a:pt x="128" y="399"/>
                      </a:cubicBezTo>
                      <a:cubicBezTo>
                        <a:pt x="128" y="399"/>
                        <a:pt x="128" y="400"/>
                        <a:pt x="128" y="400"/>
                      </a:cubicBezTo>
                      <a:cubicBezTo>
                        <a:pt x="127" y="400"/>
                        <a:pt x="127" y="400"/>
                        <a:pt x="127" y="399"/>
                      </a:cubicBezTo>
                      <a:cubicBezTo>
                        <a:pt x="127" y="399"/>
                        <a:pt x="126" y="398"/>
                        <a:pt x="126" y="398"/>
                      </a:cubicBezTo>
                      <a:cubicBezTo>
                        <a:pt x="126" y="398"/>
                        <a:pt x="126" y="396"/>
                        <a:pt x="125" y="396"/>
                      </a:cubicBezTo>
                      <a:cubicBezTo>
                        <a:pt x="125" y="396"/>
                        <a:pt x="124" y="396"/>
                        <a:pt x="123" y="395"/>
                      </a:cubicBezTo>
                      <a:cubicBezTo>
                        <a:pt x="122" y="395"/>
                        <a:pt x="121" y="394"/>
                        <a:pt x="121" y="394"/>
                      </a:cubicBezTo>
                      <a:cubicBezTo>
                        <a:pt x="120" y="394"/>
                        <a:pt x="118" y="392"/>
                        <a:pt x="118" y="392"/>
                      </a:cubicBezTo>
                      <a:cubicBezTo>
                        <a:pt x="118" y="392"/>
                        <a:pt x="118" y="392"/>
                        <a:pt x="117" y="392"/>
                      </a:cubicBezTo>
                      <a:cubicBezTo>
                        <a:pt x="117" y="392"/>
                        <a:pt x="116" y="391"/>
                        <a:pt x="116" y="391"/>
                      </a:cubicBezTo>
                      <a:cubicBezTo>
                        <a:pt x="115" y="391"/>
                        <a:pt x="115" y="391"/>
                        <a:pt x="115" y="391"/>
                      </a:cubicBezTo>
                      <a:cubicBezTo>
                        <a:pt x="115" y="391"/>
                        <a:pt x="115" y="391"/>
                        <a:pt x="115" y="391"/>
                      </a:cubicBezTo>
                      <a:cubicBezTo>
                        <a:pt x="114" y="391"/>
                        <a:pt x="114" y="391"/>
                        <a:pt x="113" y="390"/>
                      </a:cubicBezTo>
                      <a:cubicBezTo>
                        <a:pt x="111" y="390"/>
                        <a:pt x="112" y="390"/>
                        <a:pt x="110" y="390"/>
                      </a:cubicBezTo>
                      <a:cubicBezTo>
                        <a:pt x="109" y="390"/>
                        <a:pt x="108" y="390"/>
                        <a:pt x="108" y="390"/>
                      </a:cubicBezTo>
                      <a:cubicBezTo>
                        <a:pt x="108" y="390"/>
                        <a:pt x="107" y="389"/>
                        <a:pt x="105" y="389"/>
                      </a:cubicBezTo>
                      <a:cubicBezTo>
                        <a:pt x="104" y="390"/>
                        <a:pt x="102" y="391"/>
                        <a:pt x="101" y="391"/>
                      </a:cubicBezTo>
                      <a:cubicBezTo>
                        <a:pt x="101" y="391"/>
                        <a:pt x="100" y="390"/>
                        <a:pt x="100" y="390"/>
                      </a:cubicBezTo>
                      <a:cubicBezTo>
                        <a:pt x="100" y="390"/>
                        <a:pt x="100" y="389"/>
                        <a:pt x="100" y="389"/>
                      </a:cubicBezTo>
                      <a:cubicBezTo>
                        <a:pt x="100" y="389"/>
                        <a:pt x="99" y="388"/>
                        <a:pt x="98" y="387"/>
                      </a:cubicBezTo>
                      <a:cubicBezTo>
                        <a:pt x="98" y="387"/>
                        <a:pt x="97" y="387"/>
                        <a:pt x="97" y="387"/>
                      </a:cubicBezTo>
                      <a:cubicBezTo>
                        <a:pt x="97" y="387"/>
                        <a:pt x="97" y="387"/>
                        <a:pt x="97" y="388"/>
                      </a:cubicBezTo>
                      <a:cubicBezTo>
                        <a:pt x="97" y="389"/>
                        <a:pt x="99" y="389"/>
                        <a:pt x="97" y="389"/>
                      </a:cubicBezTo>
                      <a:cubicBezTo>
                        <a:pt x="96" y="388"/>
                        <a:pt x="95" y="388"/>
                        <a:pt x="95" y="388"/>
                      </a:cubicBezTo>
                      <a:cubicBezTo>
                        <a:pt x="92" y="389"/>
                        <a:pt x="92" y="389"/>
                        <a:pt x="92" y="389"/>
                      </a:cubicBezTo>
                      <a:cubicBezTo>
                        <a:pt x="93" y="388"/>
                        <a:pt x="93" y="388"/>
                        <a:pt x="93" y="388"/>
                      </a:cubicBezTo>
                      <a:cubicBezTo>
                        <a:pt x="93" y="388"/>
                        <a:pt x="94" y="388"/>
                        <a:pt x="94" y="388"/>
                      </a:cubicBezTo>
                      <a:cubicBezTo>
                        <a:pt x="94" y="387"/>
                        <a:pt x="94" y="387"/>
                        <a:pt x="94" y="387"/>
                      </a:cubicBezTo>
                      <a:cubicBezTo>
                        <a:pt x="94" y="387"/>
                        <a:pt x="94" y="386"/>
                        <a:pt x="94" y="386"/>
                      </a:cubicBezTo>
                      <a:cubicBezTo>
                        <a:pt x="95" y="386"/>
                        <a:pt x="96" y="385"/>
                        <a:pt x="95" y="385"/>
                      </a:cubicBezTo>
                      <a:cubicBezTo>
                        <a:pt x="94" y="385"/>
                        <a:pt x="93" y="385"/>
                        <a:pt x="93" y="385"/>
                      </a:cubicBezTo>
                      <a:cubicBezTo>
                        <a:pt x="93" y="384"/>
                        <a:pt x="93" y="384"/>
                        <a:pt x="93" y="384"/>
                      </a:cubicBezTo>
                      <a:cubicBezTo>
                        <a:pt x="93" y="384"/>
                        <a:pt x="92" y="383"/>
                        <a:pt x="92" y="383"/>
                      </a:cubicBezTo>
                      <a:cubicBezTo>
                        <a:pt x="92" y="384"/>
                        <a:pt x="92" y="385"/>
                        <a:pt x="92" y="385"/>
                      </a:cubicBezTo>
                      <a:cubicBezTo>
                        <a:pt x="91" y="385"/>
                        <a:pt x="91" y="385"/>
                        <a:pt x="91" y="384"/>
                      </a:cubicBezTo>
                      <a:cubicBezTo>
                        <a:pt x="91" y="383"/>
                        <a:pt x="91" y="383"/>
                        <a:pt x="91" y="383"/>
                      </a:cubicBezTo>
                      <a:cubicBezTo>
                        <a:pt x="90" y="383"/>
                        <a:pt x="89" y="383"/>
                        <a:pt x="89" y="383"/>
                      </a:cubicBezTo>
                      <a:cubicBezTo>
                        <a:pt x="89" y="383"/>
                        <a:pt x="90" y="384"/>
                        <a:pt x="88" y="384"/>
                      </a:cubicBezTo>
                      <a:cubicBezTo>
                        <a:pt x="87" y="384"/>
                        <a:pt x="86" y="385"/>
                        <a:pt x="85" y="385"/>
                      </a:cubicBezTo>
                      <a:cubicBezTo>
                        <a:pt x="84" y="386"/>
                        <a:pt x="84" y="387"/>
                        <a:pt x="84" y="387"/>
                      </a:cubicBezTo>
                      <a:cubicBezTo>
                        <a:pt x="84" y="388"/>
                        <a:pt x="82" y="388"/>
                        <a:pt x="82" y="389"/>
                      </a:cubicBezTo>
                      <a:cubicBezTo>
                        <a:pt x="83" y="389"/>
                        <a:pt x="82" y="389"/>
                        <a:pt x="84" y="390"/>
                      </a:cubicBezTo>
                      <a:cubicBezTo>
                        <a:pt x="85" y="390"/>
                        <a:pt x="85" y="390"/>
                        <a:pt x="86" y="390"/>
                      </a:cubicBezTo>
                      <a:cubicBezTo>
                        <a:pt x="87" y="391"/>
                        <a:pt x="88" y="390"/>
                        <a:pt x="88" y="390"/>
                      </a:cubicBezTo>
                      <a:cubicBezTo>
                        <a:pt x="88" y="390"/>
                        <a:pt x="88" y="390"/>
                        <a:pt x="89" y="391"/>
                      </a:cubicBezTo>
                      <a:cubicBezTo>
                        <a:pt x="89" y="391"/>
                        <a:pt x="90" y="390"/>
                        <a:pt x="90" y="391"/>
                      </a:cubicBezTo>
                      <a:cubicBezTo>
                        <a:pt x="90" y="392"/>
                        <a:pt x="91" y="393"/>
                        <a:pt x="90" y="393"/>
                      </a:cubicBezTo>
                      <a:cubicBezTo>
                        <a:pt x="89" y="393"/>
                        <a:pt x="88" y="394"/>
                        <a:pt x="88" y="393"/>
                      </a:cubicBezTo>
                      <a:cubicBezTo>
                        <a:pt x="88" y="393"/>
                        <a:pt x="88" y="392"/>
                        <a:pt x="87" y="392"/>
                      </a:cubicBezTo>
                      <a:cubicBezTo>
                        <a:pt x="87" y="392"/>
                        <a:pt x="86" y="392"/>
                        <a:pt x="86" y="392"/>
                      </a:cubicBezTo>
                      <a:cubicBezTo>
                        <a:pt x="85" y="394"/>
                        <a:pt x="85" y="394"/>
                        <a:pt x="85" y="394"/>
                      </a:cubicBezTo>
                      <a:cubicBezTo>
                        <a:pt x="85" y="394"/>
                        <a:pt x="85" y="395"/>
                        <a:pt x="84" y="395"/>
                      </a:cubicBezTo>
                      <a:cubicBezTo>
                        <a:pt x="83" y="395"/>
                        <a:pt x="84" y="395"/>
                        <a:pt x="82" y="395"/>
                      </a:cubicBezTo>
                      <a:cubicBezTo>
                        <a:pt x="80" y="395"/>
                        <a:pt x="80" y="394"/>
                        <a:pt x="79" y="394"/>
                      </a:cubicBezTo>
                      <a:cubicBezTo>
                        <a:pt x="79" y="394"/>
                        <a:pt x="79" y="394"/>
                        <a:pt x="78" y="394"/>
                      </a:cubicBezTo>
                      <a:cubicBezTo>
                        <a:pt x="78" y="394"/>
                        <a:pt x="76" y="392"/>
                        <a:pt x="75" y="394"/>
                      </a:cubicBezTo>
                      <a:cubicBezTo>
                        <a:pt x="74" y="395"/>
                        <a:pt x="73" y="396"/>
                        <a:pt x="73" y="396"/>
                      </a:cubicBezTo>
                      <a:cubicBezTo>
                        <a:pt x="70" y="396"/>
                        <a:pt x="70" y="396"/>
                        <a:pt x="70" y="396"/>
                      </a:cubicBezTo>
                      <a:cubicBezTo>
                        <a:pt x="70" y="396"/>
                        <a:pt x="69" y="396"/>
                        <a:pt x="68" y="396"/>
                      </a:cubicBezTo>
                      <a:cubicBezTo>
                        <a:pt x="67" y="396"/>
                        <a:pt x="66" y="396"/>
                        <a:pt x="66" y="396"/>
                      </a:cubicBezTo>
                      <a:cubicBezTo>
                        <a:pt x="65" y="397"/>
                        <a:pt x="64" y="394"/>
                        <a:pt x="64" y="394"/>
                      </a:cubicBezTo>
                      <a:cubicBezTo>
                        <a:pt x="64" y="394"/>
                        <a:pt x="65" y="392"/>
                        <a:pt x="62" y="394"/>
                      </a:cubicBezTo>
                      <a:cubicBezTo>
                        <a:pt x="59" y="396"/>
                        <a:pt x="58" y="396"/>
                        <a:pt x="58" y="396"/>
                      </a:cubicBezTo>
                      <a:cubicBezTo>
                        <a:pt x="58" y="396"/>
                        <a:pt x="57" y="396"/>
                        <a:pt x="57" y="397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7" y="396"/>
                        <a:pt x="57" y="396"/>
                        <a:pt x="57" y="396"/>
                      </a:cubicBezTo>
                      <a:cubicBezTo>
                        <a:pt x="56" y="396"/>
                        <a:pt x="56" y="396"/>
                        <a:pt x="56" y="395"/>
                      </a:cubicBezTo>
                      <a:cubicBezTo>
                        <a:pt x="56" y="395"/>
                        <a:pt x="56" y="395"/>
                        <a:pt x="56" y="395"/>
                      </a:cubicBezTo>
                      <a:cubicBezTo>
                        <a:pt x="56" y="395"/>
                        <a:pt x="55" y="395"/>
                        <a:pt x="55" y="394"/>
                      </a:cubicBezTo>
                      <a:cubicBezTo>
                        <a:pt x="53" y="392"/>
                        <a:pt x="50" y="388"/>
                        <a:pt x="50" y="388"/>
                      </a:cubicBezTo>
                      <a:cubicBezTo>
                        <a:pt x="52" y="384"/>
                        <a:pt x="52" y="384"/>
                        <a:pt x="52" y="384"/>
                      </a:cubicBezTo>
                      <a:cubicBezTo>
                        <a:pt x="52" y="384"/>
                        <a:pt x="53" y="377"/>
                        <a:pt x="53" y="375"/>
                      </a:cubicBezTo>
                      <a:cubicBezTo>
                        <a:pt x="53" y="374"/>
                        <a:pt x="53" y="368"/>
                        <a:pt x="53" y="368"/>
                      </a:cubicBezTo>
                      <a:cubicBezTo>
                        <a:pt x="53" y="368"/>
                        <a:pt x="49" y="367"/>
                        <a:pt x="52" y="364"/>
                      </a:cubicBezTo>
                      <a:cubicBezTo>
                        <a:pt x="55" y="360"/>
                        <a:pt x="58" y="355"/>
                        <a:pt x="58" y="355"/>
                      </a:cubicBezTo>
                      <a:cubicBezTo>
                        <a:pt x="58" y="345"/>
                        <a:pt x="58" y="345"/>
                        <a:pt x="58" y="345"/>
                      </a:cubicBezTo>
                      <a:cubicBezTo>
                        <a:pt x="58" y="345"/>
                        <a:pt x="55" y="342"/>
                        <a:pt x="59" y="340"/>
                      </a:cubicBezTo>
                      <a:cubicBezTo>
                        <a:pt x="63" y="337"/>
                        <a:pt x="70" y="328"/>
                        <a:pt x="70" y="328"/>
                      </a:cubicBezTo>
                      <a:cubicBezTo>
                        <a:pt x="77" y="320"/>
                        <a:pt x="77" y="320"/>
                        <a:pt x="77" y="320"/>
                      </a:cubicBezTo>
                      <a:cubicBezTo>
                        <a:pt x="65" y="317"/>
                        <a:pt x="65" y="317"/>
                        <a:pt x="65" y="317"/>
                      </a:cubicBezTo>
                      <a:cubicBezTo>
                        <a:pt x="58" y="316"/>
                        <a:pt x="58" y="316"/>
                        <a:pt x="58" y="316"/>
                      </a:cubicBezTo>
                      <a:cubicBezTo>
                        <a:pt x="53" y="313"/>
                        <a:pt x="53" y="313"/>
                        <a:pt x="53" y="313"/>
                      </a:cubicBezTo>
                      <a:cubicBezTo>
                        <a:pt x="50" y="308"/>
                        <a:pt x="50" y="308"/>
                        <a:pt x="50" y="308"/>
                      </a:cubicBezTo>
                      <a:cubicBezTo>
                        <a:pt x="47" y="310"/>
                        <a:pt x="47" y="310"/>
                        <a:pt x="47" y="310"/>
                      </a:cubicBezTo>
                      <a:cubicBezTo>
                        <a:pt x="44" y="312"/>
                        <a:pt x="44" y="312"/>
                        <a:pt x="44" y="312"/>
                      </a:cubicBezTo>
                      <a:cubicBezTo>
                        <a:pt x="37" y="311"/>
                        <a:pt x="37" y="311"/>
                        <a:pt x="37" y="311"/>
                      </a:cubicBezTo>
                      <a:cubicBezTo>
                        <a:pt x="32" y="306"/>
                        <a:pt x="32" y="306"/>
                        <a:pt x="32" y="306"/>
                      </a:cubicBezTo>
                      <a:cubicBezTo>
                        <a:pt x="28" y="309"/>
                        <a:pt x="28" y="309"/>
                        <a:pt x="28" y="309"/>
                      </a:cubicBezTo>
                      <a:cubicBezTo>
                        <a:pt x="24" y="306"/>
                        <a:pt x="24" y="306"/>
                        <a:pt x="24" y="306"/>
                      </a:cubicBezTo>
                      <a:cubicBezTo>
                        <a:pt x="21" y="301"/>
                        <a:pt x="21" y="301"/>
                        <a:pt x="21" y="301"/>
                      </a:cubicBezTo>
                      <a:cubicBezTo>
                        <a:pt x="20" y="297"/>
                        <a:pt x="20" y="297"/>
                        <a:pt x="20" y="297"/>
                      </a:cubicBezTo>
                      <a:cubicBezTo>
                        <a:pt x="15" y="292"/>
                        <a:pt x="15" y="292"/>
                        <a:pt x="15" y="292"/>
                      </a:cubicBezTo>
                      <a:cubicBezTo>
                        <a:pt x="13" y="292"/>
                        <a:pt x="13" y="292"/>
                        <a:pt x="13" y="292"/>
                      </a:cubicBezTo>
                      <a:cubicBezTo>
                        <a:pt x="13" y="291"/>
                        <a:pt x="13" y="291"/>
                        <a:pt x="13" y="291"/>
                      </a:cubicBezTo>
                      <a:cubicBezTo>
                        <a:pt x="12" y="285"/>
                        <a:pt x="12" y="285"/>
                        <a:pt x="12" y="285"/>
                      </a:cubicBezTo>
                      <a:cubicBezTo>
                        <a:pt x="15" y="283"/>
                        <a:pt x="15" y="283"/>
                        <a:pt x="15" y="283"/>
                      </a:cubicBezTo>
                      <a:cubicBezTo>
                        <a:pt x="17" y="280"/>
                        <a:pt x="17" y="280"/>
                        <a:pt x="17" y="280"/>
                      </a:cubicBezTo>
                      <a:cubicBezTo>
                        <a:pt x="19" y="277"/>
                        <a:pt x="19" y="277"/>
                        <a:pt x="19" y="277"/>
                      </a:cubicBezTo>
                      <a:cubicBezTo>
                        <a:pt x="18" y="273"/>
                        <a:pt x="18" y="273"/>
                        <a:pt x="18" y="273"/>
                      </a:cubicBezTo>
                      <a:cubicBezTo>
                        <a:pt x="18" y="273"/>
                        <a:pt x="14" y="273"/>
                        <a:pt x="13" y="272"/>
                      </a:cubicBezTo>
                      <a:cubicBezTo>
                        <a:pt x="12" y="272"/>
                        <a:pt x="9" y="270"/>
                        <a:pt x="9" y="270"/>
                      </a:cubicBezTo>
                      <a:cubicBezTo>
                        <a:pt x="8" y="265"/>
                        <a:pt x="8" y="265"/>
                        <a:pt x="8" y="265"/>
                      </a:cubicBezTo>
                      <a:cubicBezTo>
                        <a:pt x="6" y="262"/>
                        <a:pt x="6" y="262"/>
                        <a:pt x="6" y="262"/>
                      </a:cubicBezTo>
                      <a:cubicBezTo>
                        <a:pt x="5" y="257"/>
                        <a:pt x="5" y="257"/>
                        <a:pt x="5" y="257"/>
                      </a:cubicBezTo>
                      <a:cubicBezTo>
                        <a:pt x="6" y="252"/>
                        <a:pt x="6" y="252"/>
                        <a:pt x="6" y="252"/>
                      </a:cubicBezTo>
                      <a:cubicBezTo>
                        <a:pt x="6" y="252"/>
                        <a:pt x="6" y="252"/>
                        <a:pt x="6" y="252"/>
                      </a:cubicBezTo>
                      <a:cubicBezTo>
                        <a:pt x="6" y="252"/>
                        <a:pt x="6" y="252"/>
                        <a:pt x="6" y="252"/>
                      </a:cubicBezTo>
                      <a:cubicBezTo>
                        <a:pt x="7" y="252"/>
                        <a:pt x="7" y="252"/>
                        <a:pt x="7" y="252"/>
                      </a:cubicBezTo>
                      <a:cubicBezTo>
                        <a:pt x="8" y="250"/>
                        <a:pt x="8" y="250"/>
                        <a:pt x="8" y="250"/>
                      </a:cubicBezTo>
                      <a:cubicBezTo>
                        <a:pt x="8" y="249"/>
                        <a:pt x="8" y="249"/>
                        <a:pt x="8" y="249"/>
                      </a:cubicBezTo>
                      <a:cubicBezTo>
                        <a:pt x="8" y="249"/>
                        <a:pt x="9" y="248"/>
                        <a:pt x="10" y="248"/>
                      </a:cubicBezTo>
                      <a:cubicBezTo>
                        <a:pt x="10" y="248"/>
                        <a:pt x="11" y="248"/>
                        <a:pt x="11" y="248"/>
                      </a:cubicBezTo>
                      <a:cubicBezTo>
                        <a:pt x="12" y="248"/>
                        <a:pt x="12" y="245"/>
                        <a:pt x="12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5" y="244"/>
                        <a:pt x="15" y="244"/>
                      </a:cubicBezTo>
                      <a:cubicBezTo>
                        <a:pt x="15" y="243"/>
                        <a:pt x="15" y="242"/>
                        <a:pt x="15" y="242"/>
                      </a:cubicBezTo>
                      <a:cubicBezTo>
                        <a:pt x="15" y="242"/>
                        <a:pt x="16" y="240"/>
                        <a:pt x="16" y="239"/>
                      </a:cubicBezTo>
                      <a:cubicBezTo>
                        <a:pt x="16" y="238"/>
                        <a:pt x="15" y="237"/>
                        <a:pt x="15" y="237"/>
                      </a:cubicBezTo>
                      <a:cubicBezTo>
                        <a:pt x="15" y="237"/>
                        <a:pt x="14" y="235"/>
                        <a:pt x="13" y="235"/>
                      </a:cubicBezTo>
                      <a:cubicBezTo>
                        <a:pt x="13" y="235"/>
                        <a:pt x="11" y="235"/>
                        <a:pt x="11" y="235"/>
                      </a:cubicBezTo>
                      <a:cubicBezTo>
                        <a:pt x="10" y="235"/>
                        <a:pt x="9" y="233"/>
                        <a:pt x="9" y="233"/>
                      </a:cubicBezTo>
                      <a:cubicBezTo>
                        <a:pt x="9" y="233"/>
                        <a:pt x="10" y="232"/>
                        <a:pt x="10" y="231"/>
                      </a:cubicBezTo>
                      <a:cubicBezTo>
                        <a:pt x="11" y="231"/>
                        <a:pt x="11" y="228"/>
                        <a:pt x="11" y="228"/>
                      </a:cubicBezTo>
                      <a:cubicBezTo>
                        <a:pt x="11" y="228"/>
                        <a:pt x="10" y="227"/>
                        <a:pt x="9" y="227"/>
                      </a:cubicBezTo>
                      <a:cubicBezTo>
                        <a:pt x="9" y="227"/>
                        <a:pt x="7" y="227"/>
                        <a:pt x="7" y="227"/>
                      </a:cubicBezTo>
                      <a:cubicBezTo>
                        <a:pt x="7" y="224"/>
                        <a:pt x="7" y="224"/>
                        <a:pt x="7" y="224"/>
                      </a:cubicBezTo>
                      <a:cubicBezTo>
                        <a:pt x="7" y="224"/>
                        <a:pt x="5" y="223"/>
                        <a:pt x="4" y="223"/>
                      </a:cubicBezTo>
                      <a:cubicBezTo>
                        <a:pt x="4" y="223"/>
                        <a:pt x="4" y="222"/>
                        <a:pt x="3" y="222"/>
                      </a:cubicBezTo>
                      <a:cubicBezTo>
                        <a:pt x="4" y="222"/>
                        <a:pt x="4" y="222"/>
                        <a:pt x="4" y="222"/>
                      </a:cubicBezTo>
                      <a:cubicBezTo>
                        <a:pt x="4" y="222"/>
                        <a:pt x="4" y="222"/>
                        <a:pt x="4" y="222"/>
                      </a:cubicBezTo>
                      <a:cubicBezTo>
                        <a:pt x="4" y="221"/>
                        <a:pt x="3" y="220"/>
                        <a:pt x="3" y="219"/>
                      </a:cubicBezTo>
                      <a:cubicBezTo>
                        <a:pt x="3" y="219"/>
                        <a:pt x="4" y="219"/>
                        <a:pt x="4" y="219"/>
                      </a:cubicBezTo>
                      <a:cubicBezTo>
                        <a:pt x="4" y="219"/>
                        <a:pt x="4" y="218"/>
                        <a:pt x="5" y="217"/>
                      </a:cubicBezTo>
                      <a:cubicBezTo>
                        <a:pt x="5" y="217"/>
                        <a:pt x="5" y="217"/>
                        <a:pt x="6" y="217"/>
                      </a:cubicBezTo>
                      <a:cubicBezTo>
                        <a:pt x="6" y="217"/>
                        <a:pt x="6" y="216"/>
                        <a:pt x="7" y="216"/>
                      </a:cubicBezTo>
                      <a:cubicBezTo>
                        <a:pt x="7" y="215"/>
                        <a:pt x="7" y="213"/>
                        <a:pt x="7" y="213"/>
                      </a:cubicBezTo>
                      <a:cubicBezTo>
                        <a:pt x="7" y="213"/>
                        <a:pt x="7" y="213"/>
                        <a:pt x="6" y="212"/>
                      </a:cubicBezTo>
                      <a:cubicBezTo>
                        <a:pt x="5" y="212"/>
                        <a:pt x="5" y="212"/>
                        <a:pt x="5" y="211"/>
                      </a:cubicBezTo>
                      <a:cubicBezTo>
                        <a:pt x="4" y="211"/>
                        <a:pt x="5" y="210"/>
                        <a:pt x="5" y="210"/>
                      </a:cubicBezTo>
                      <a:cubicBezTo>
                        <a:pt x="5" y="210"/>
                        <a:pt x="3" y="209"/>
                        <a:pt x="3" y="209"/>
                      </a:cubicBezTo>
                      <a:cubicBezTo>
                        <a:pt x="3" y="209"/>
                        <a:pt x="1" y="209"/>
                        <a:pt x="1" y="209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1" y="207"/>
                        <a:pt x="1" y="207"/>
                        <a:pt x="1" y="207"/>
                      </a:cubicBezTo>
                      <a:cubicBezTo>
                        <a:pt x="0" y="205"/>
                        <a:pt x="0" y="205"/>
                        <a:pt x="0" y="205"/>
                      </a:cubicBezTo>
                      <a:cubicBezTo>
                        <a:pt x="1" y="204"/>
                        <a:pt x="1" y="204"/>
                        <a:pt x="1" y="204"/>
                      </a:cubicBezTo>
                      <a:cubicBezTo>
                        <a:pt x="3" y="206"/>
                        <a:pt x="3" y="206"/>
                        <a:pt x="3" y="206"/>
                      </a:cubicBezTo>
                      <a:cubicBezTo>
                        <a:pt x="3" y="206"/>
                        <a:pt x="3" y="205"/>
                        <a:pt x="3" y="204"/>
                      </a:cubicBezTo>
                      <a:cubicBezTo>
                        <a:pt x="4" y="204"/>
                        <a:pt x="5" y="202"/>
                        <a:pt x="5" y="202"/>
                      </a:cubicBezTo>
                      <a:cubicBezTo>
                        <a:pt x="7" y="202"/>
                        <a:pt x="7" y="202"/>
                        <a:pt x="7" y="202"/>
                      </a:cubicBezTo>
                      <a:cubicBezTo>
                        <a:pt x="7" y="202"/>
                        <a:pt x="11" y="202"/>
                        <a:pt x="11" y="202"/>
                      </a:cubicBezTo>
                      <a:cubicBezTo>
                        <a:pt x="12" y="201"/>
                        <a:pt x="10" y="199"/>
                        <a:pt x="10" y="199"/>
                      </a:cubicBezTo>
                      <a:cubicBezTo>
                        <a:pt x="10" y="199"/>
                        <a:pt x="8" y="201"/>
                        <a:pt x="8" y="201"/>
                      </a:cubicBezTo>
                      <a:cubicBezTo>
                        <a:pt x="7" y="201"/>
                        <a:pt x="7" y="198"/>
                        <a:pt x="7" y="198"/>
                      </a:cubicBezTo>
                      <a:cubicBezTo>
                        <a:pt x="7" y="196"/>
                        <a:pt x="7" y="196"/>
                        <a:pt x="7" y="196"/>
                      </a:cubicBezTo>
                      <a:cubicBezTo>
                        <a:pt x="9" y="195"/>
                        <a:pt x="9" y="195"/>
                        <a:pt x="9" y="195"/>
                      </a:cubicBezTo>
                      <a:cubicBezTo>
                        <a:pt x="10" y="193"/>
                        <a:pt x="10" y="193"/>
                        <a:pt x="10" y="193"/>
                      </a:cubicBezTo>
                      <a:cubicBezTo>
                        <a:pt x="10" y="193"/>
                        <a:pt x="12" y="191"/>
                        <a:pt x="12" y="191"/>
                      </a:cubicBezTo>
                      <a:cubicBezTo>
                        <a:pt x="13" y="190"/>
                        <a:pt x="12" y="188"/>
                        <a:pt x="12" y="188"/>
                      </a:cubicBezTo>
                      <a:cubicBezTo>
                        <a:pt x="13" y="185"/>
                        <a:pt x="13" y="185"/>
                        <a:pt x="13" y="185"/>
                      </a:cubicBezTo>
                      <a:cubicBezTo>
                        <a:pt x="11" y="182"/>
                        <a:pt x="11" y="182"/>
                        <a:pt x="11" y="182"/>
                      </a:cubicBezTo>
                      <a:cubicBezTo>
                        <a:pt x="11" y="179"/>
                        <a:pt x="11" y="179"/>
                        <a:pt x="11" y="179"/>
                      </a:cubicBezTo>
                      <a:cubicBezTo>
                        <a:pt x="9" y="176"/>
                        <a:pt x="9" y="176"/>
                        <a:pt x="9" y="176"/>
                      </a:cubicBezTo>
                      <a:cubicBezTo>
                        <a:pt x="9" y="175"/>
                        <a:pt x="9" y="175"/>
                        <a:pt x="9" y="175"/>
                      </a:cubicBezTo>
                      <a:cubicBezTo>
                        <a:pt x="8" y="173"/>
                        <a:pt x="8" y="173"/>
                        <a:pt x="8" y="173"/>
                      </a:cubicBezTo>
                      <a:cubicBezTo>
                        <a:pt x="8" y="171"/>
                        <a:pt x="8" y="171"/>
                        <a:pt x="8" y="171"/>
                      </a:cubicBezTo>
                      <a:cubicBezTo>
                        <a:pt x="8" y="171"/>
                        <a:pt x="6" y="169"/>
                        <a:pt x="5" y="169"/>
                      </a:cubicBezTo>
                      <a:cubicBezTo>
                        <a:pt x="4" y="169"/>
                        <a:pt x="5" y="168"/>
                        <a:pt x="5" y="168"/>
                      </a:cubicBezTo>
                      <a:cubicBezTo>
                        <a:pt x="5" y="166"/>
                        <a:pt x="5" y="166"/>
                        <a:pt x="5" y="166"/>
                      </a:cubicBezTo>
                      <a:cubicBezTo>
                        <a:pt x="5" y="163"/>
                        <a:pt x="5" y="163"/>
                        <a:pt x="5" y="163"/>
                      </a:cubicBezTo>
                      <a:cubicBezTo>
                        <a:pt x="10" y="164"/>
                        <a:pt x="10" y="164"/>
                        <a:pt x="10" y="164"/>
                      </a:cubicBezTo>
                      <a:cubicBezTo>
                        <a:pt x="12" y="164"/>
                        <a:pt x="12" y="164"/>
                        <a:pt x="12" y="164"/>
                      </a:cubicBezTo>
                      <a:cubicBezTo>
                        <a:pt x="9" y="162"/>
                        <a:pt x="9" y="162"/>
                        <a:pt x="9" y="162"/>
                      </a:cubicBezTo>
                      <a:cubicBezTo>
                        <a:pt x="12" y="161"/>
                        <a:pt x="12" y="161"/>
                        <a:pt x="12" y="161"/>
                      </a:cubicBezTo>
                      <a:cubicBezTo>
                        <a:pt x="14" y="163"/>
                        <a:pt x="14" y="163"/>
                        <a:pt x="14" y="163"/>
                      </a:cubicBezTo>
                      <a:cubicBezTo>
                        <a:pt x="17" y="164"/>
                        <a:pt x="17" y="164"/>
                        <a:pt x="17" y="164"/>
                      </a:cubicBezTo>
                      <a:cubicBezTo>
                        <a:pt x="18" y="166"/>
                        <a:pt x="18" y="166"/>
                        <a:pt x="18" y="166"/>
                      </a:cubicBezTo>
                      <a:cubicBezTo>
                        <a:pt x="19" y="164"/>
                        <a:pt x="19" y="164"/>
                        <a:pt x="19" y="164"/>
                      </a:cubicBezTo>
                      <a:cubicBezTo>
                        <a:pt x="22" y="164"/>
                        <a:pt x="22" y="164"/>
                        <a:pt x="22" y="164"/>
                      </a:cubicBezTo>
                      <a:cubicBezTo>
                        <a:pt x="23" y="164"/>
                        <a:pt x="23" y="164"/>
                        <a:pt x="23" y="164"/>
                      </a:cubicBezTo>
                      <a:cubicBezTo>
                        <a:pt x="26" y="163"/>
                        <a:pt x="26" y="163"/>
                        <a:pt x="26" y="163"/>
                      </a:cubicBezTo>
                      <a:cubicBezTo>
                        <a:pt x="29" y="163"/>
                        <a:pt x="29" y="163"/>
                        <a:pt x="29" y="163"/>
                      </a:cubicBezTo>
                      <a:cubicBezTo>
                        <a:pt x="30" y="161"/>
                        <a:pt x="30" y="161"/>
                        <a:pt x="30" y="161"/>
                      </a:cubicBezTo>
                      <a:cubicBezTo>
                        <a:pt x="32" y="160"/>
                        <a:pt x="32" y="160"/>
                        <a:pt x="32" y="160"/>
                      </a:cubicBezTo>
                      <a:cubicBezTo>
                        <a:pt x="33" y="159"/>
                        <a:pt x="33" y="159"/>
                        <a:pt x="33" y="159"/>
                      </a:cubicBezTo>
                      <a:cubicBezTo>
                        <a:pt x="30" y="157"/>
                        <a:pt x="30" y="157"/>
                        <a:pt x="30" y="157"/>
                      </a:cubicBezTo>
                      <a:cubicBezTo>
                        <a:pt x="28" y="154"/>
                        <a:pt x="28" y="154"/>
                        <a:pt x="28" y="154"/>
                      </a:cubicBezTo>
                      <a:cubicBezTo>
                        <a:pt x="30" y="154"/>
                        <a:pt x="30" y="154"/>
                        <a:pt x="30" y="154"/>
                      </a:cubicBezTo>
                      <a:cubicBezTo>
                        <a:pt x="30" y="151"/>
                        <a:pt x="30" y="151"/>
                        <a:pt x="30" y="151"/>
                      </a:cubicBezTo>
                      <a:cubicBezTo>
                        <a:pt x="30" y="151"/>
                        <a:pt x="34" y="152"/>
                        <a:pt x="34" y="152"/>
                      </a:cubicBezTo>
                      <a:cubicBezTo>
                        <a:pt x="34" y="151"/>
                        <a:pt x="34" y="151"/>
                        <a:pt x="35" y="150"/>
                      </a:cubicBezTo>
                      <a:cubicBezTo>
                        <a:pt x="36" y="150"/>
                        <a:pt x="38" y="149"/>
                        <a:pt x="38" y="149"/>
                      </a:cubicBezTo>
                      <a:cubicBezTo>
                        <a:pt x="39" y="147"/>
                        <a:pt x="39" y="147"/>
                        <a:pt x="39" y="147"/>
                      </a:cubicBezTo>
                      <a:cubicBezTo>
                        <a:pt x="39" y="147"/>
                        <a:pt x="41" y="146"/>
                        <a:pt x="41" y="146"/>
                      </a:cubicBezTo>
                      <a:cubicBezTo>
                        <a:pt x="42" y="146"/>
                        <a:pt x="41" y="145"/>
                        <a:pt x="41" y="144"/>
                      </a:cubicBezTo>
                      <a:cubicBezTo>
                        <a:pt x="41" y="143"/>
                        <a:pt x="41" y="141"/>
                        <a:pt x="41" y="141"/>
                      </a:cubicBezTo>
                      <a:cubicBezTo>
                        <a:pt x="42" y="139"/>
                        <a:pt x="42" y="139"/>
                        <a:pt x="42" y="139"/>
                      </a:cubicBezTo>
                      <a:cubicBezTo>
                        <a:pt x="40" y="135"/>
                        <a:pt x="40" y="135"/>
                        <a:pt x="40" y="135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35" y="134"/>
                        <a:pt x="35" y="134"/>
                        <a:pt x="35" y="134"/>
                      </a:cubicBezTo>
                      <a:cubicBezTo>
                        <a:pt x="35" y="134"/>
                        <a:pt x="32" y="134"/>
                        <a:pt x="32" y="133"/>
                      </a:cubicBezTo>
                      <a:cubicBezTo>
                        <a:pt x="31" y="132"/>
                        <a:pt x="30" y="130"/>
                        <a:pt x="30" y="130"/>
                      </a:cubicBezTo>
                      <a:cubicBezTo>
                        <a:pt x="30" y="128"/>
                        <a:pt x="30" y="128"/>
                        <a:pt x="30" y="128"/>
                      </a:cubicBezTo>
                      <a:cubicBezTo>
                        <a:pt x="33" y="128"/>
                        <a:pt x="33" y="128"/>
                        <a:pt x="33" y="128"/>
                      </a:cubicBezTo>
                      <a:cubicBezTo>
                        <a:pt x="31" y="127"/>
                        <a:pt x="31" y="127"/>
                        <a:pt x="31" y="127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5" y="123"/>
                        <a:pt x="35" y="123"/>
                        <a:pt x="35" y="123"/>
                      </a:cubicBezTo>
                      <a:cubicBezTo>
                        <a:pt x="35" y="123"/>
                        <a:pt x="40" y="125"/>
                        <a:pt x="41" y="125"/>
                      </a:cubicBezTo>
                      <a:cubicBezTo>
                        <a:pt x="42" y="126"/>
                        <a:pt x="42" y="122"/>
                        <a:pt x="42" y="122"/>
                      </a:cubicBezTo>
                      <a:cubicBezTo>
                        <a:pt x="43" y="117"/>
                        <a:pt x="43" y="117"/>
                        <a:pt x="43" y="117"/>
                      </a:cubicBezTo>
                      <a:cubicBezTo>
                        <a:pt x="43" y="117"/>
                        <a:pt x="42" y="113"/>
                        <a:pt x="43" y="112"/>
                      </a:cubicBezTo>
                      <a:cubicBezTo>
                        <a:pt x="44" y="112"/>
                        <a:pt x="47" y="106"/>
                        <a:pt x="47" y="106"/>
                      </a:cubicBezTo>
                      <a:cubicBezTo>
                        <a:pt x="47" y="106"/>
                        <a:pt x="47" y="100"/>
                        <a:pt x="47" y="99"/>
                      </a:cubicBezTo>
                      <a:cubicBezTo>
                        <a:pt x="47" y="98"/>
                        <a:pt x="47" y="94"/>
                        <a:pt x="47" y="94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4" y="92"/>
                        <a:pt x="43" y="92"/>
                      </a:cubicBezTo>
                      <a:cubicBezTo>
                        <a:pt x="43" y="91"/>
                        <a:pt x="44" y="89"/>
                        <a:pt x="44" y="89"/>
                      </a:cubicBezTo>
                      <a:cubicBezTo>
                        <a:pt x="39" y="88"/>
                        <a:pt x="39" y="88"/>
                        <a:pt x="39" y="88"/>
                      </a:cubicBezTo>
                      <a:cubicBezTo>
                        <a:pt x="40" y="85"/>
                        <a:pt x="41" y="80"/>
                        <a:pt x="42" y="80"/>
                      </a:cubicBezTo>
                      <a:cubicBezTo>
                        <a:pt x="43" y="79"/>
                        <a:pt x="45" y="77"/>
                        <a:pt x="45" y="77"/>
                      </a:cubicBezTo>
                      <a:cubicBezTo>
                        <a:pt x="45" y="73"/>
                        <a:pt x="45" y="73"/>
                        <a:pt x="45" y="73"/>
                      </a:cubicBezTo>
                      <a:cubicBezTo>
                        <a:pt x="43" y="70"/>
                        <a:pt x="43" y="70"/>
                        <a:pt x="43" y="70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5" y="67"/>
                        <a:pt x="49" y="65"/>
                        <a:pt x="49" y="65"/>
                      </a:cubicBezTo>
                      <a:cubicBezTo>
                        <a:pt x="50" y="65"/>
                        <a:pt x="56" y="65"/>
                        <a:pt x="56" y="65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6" y="63"/>
                        <a:pt x="66" y="63"/>
                        <a:pt x="66" y="63"/>
                      </a:cubicBezTo>
                      <a:cubicBezTo>
                        <a:pt x="70" y="62"/>
                        <a:pt x="70" y="62"/>
                        <a:pt x="70" y="62"/>
                      </a:cubicBezTo>
                      <a:cubicBezTo>
                        <a:pt x="73" y="64"/>
                        <a:pt x="73" y="64"/>
                        <a:pt x="73" y="64"/>
                      </a:cubicBezTo>
                      <a:cubicBezTo>
                        <a:pt x="73" y="64"/>
                        <a:pt x="75" y="66"/>
                        <a:pt x="75" y="67"/>
                      </a:cubicBezTo>
                      <a:cubicBezTo>
                        <a:pt x="75" y="67"/>
                        <a:pt x="77" y="69"/>
                        <a:pt x="77" y="70"/>
                      </a:cubicBezTo>
                      <a:cubicBezTo>
                        <a:pt x="76" y="70"/>
                        <a:pt x="78" y="73"/>
                        <a:pt x="78" y="73"/>
                      </a:cubicBezTo>
                      <a:cubicBezTo>
                        <a:pt x="78" y="73"/>
                        <a:pt x="77" y="75"/>
                        <a:pt x="77" y="76"/>
                      </a:cubicBezTo>
                      <a:cubicBezTo>
                        <a:pt x="77" y="76"/>
                        <a:pt x="78" y="80"/>
                        <a:pt x="78" y="80"/>
                      </a:cubicBezTo>
                      <a:cubicBezTo>
                        <a:pt x="78" y="81"/>
                        <a:pt x="80" y="82"/>
                        <a:pt x="80" y="82"/>
                      </a:cubicBezTo>
                      <a:cubicBezTo>
                        <a:pt x="82" y="81"/>
                        <a:pt x="82" y="81"/>
                        <a:pt x="82" y="81"/>
                      </a:cubicBezTo>
                      <a:cubicBezTo>
                        <a:pt x="83" y="79"/>
                        <a:pt x="83" y="79"/>
                        <a:pt x="83" y="79"/>
                      </a:cubicBezTo>
                      <a:cubicBezTo>
                        <a:pt x="81" y="76"/>
                        <a:pt x="81" y="76"/>
                        <a:pt x="81" y="76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81" y="72"/>
                        <a:pt x="81" y="72"/>
                        <a:pt x="81" y="72"/>
                      </a:cubicBezTo>
                      <a:cubicBezTo>
                        <a:pt x="81" y="72"/>
                        <a:pt x="83" y="71"/>
                        <a:pt x="84" y="72"/>
                      </a:cubicBezTo>
                      <a:cubicBezTo>
                        <a:pt x="85" y="72"/>
                        <a:pt x="88" y="75"/>
                        <a:pt x="88" y="75"/>
                      </a:cubicBezTo>
                      <a:cubicBezTo>
                        <a:pt x="90" y="76"/>
                        <a:pt x="90" y="76"/>
                        <a:pt x="90" y="76"/>
                      </a:cubicBezTo>
                      <a:cubicBezTo>
                        <a:pt x="90" y="76"/>
                        <a:pt x="93" y="74"/>
                        <a:pt x="93" y="74"/>
                      </a:cubicBezTo>
                      <a:cubicBezTo>
                        <a:pt x="93" y="74"/>
                        <a:pt x="90" y="70"/>
                        <a:pt x="90" y="70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99" y="60"/>
                        <a:pt x="99" y="60"/>
                        <a:pt x="99" y="60"/>
                      </a:cubicBezTo>
                      <a:cubicBezTo>
                        <a:pt x="104" y="60"/>
                        <a:pt x="104" y="60"/>
                        <a:pt x="104" y="60"/>
                      </a:cubicBezTo>
                      <a:cubicBezTo>
                        <a:pt x="109" y="60"/>
                        <a:pt x="109" y="60"/>
                        <a:pt x="109" y="60"/>
                      </a:cubicBezTo>
                      <a:cubicBezTo>
                        <a:pt x="112" y="59"/>
                        <a:pt x="112" y="59"/>
                        <a:pt x="112" y="59"/>
                      </a:cubicBezTo>
                      <a:cubicBezTo>
                        <a:pt x="116" y="59"/>
                        <a:pt x="116" y="59"/>
                        <a:pt x="116" y="59"/>
                      </a:cubicBezTo>
                      <a:cubicBezTo>
                        <a:pt x="116" y="59"/>
                        <a:pt x="114" y="57"/>
                        <a:pt x="114" y="57"/>
                      </a:cubicBezTo>
                      <a:cubicBezTo>
                        <a:pt x="113" y="57"/>
                        <a:pt x="111" y="55"/>
                        <a:pt x="111" y="55"/>
                      </a:cubicBezTo>
                      <a:cubicBezTo>
                        <a:pt x="111" y="55"/>
                        <a:pt x="110" y="57"/>
                        <a:pt x="110" y="57"/>
                      </a:cubicBezTo>
                      <a:cubicBezTo>
                        <a:pt x="109" y="58"/>
                        <a:pt x="106" y="58"/>
                        <a:pt x="106" y="57"/>
                      </a:cubicBezTo>
                      <a:cubicBezTo>
                        <a:pt x="105" y="57"/>
                        <a:pt x="104" y="54"/>
                        <a:pt x="104" y="54"/>
                      </a:cubicBezTo>
                      <a:cubicBezTo>
                        <a:pt x="104" y="51"/>
                        <a:pt x="104" y="51"/>
                        <a:pt x="104" y="51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3" y="47"/>
                        <a:pt x="103" y="47"/>
                        <a:pt x="103" y="47"/>
                      </a:cubicBezTo>
                      <a:cubicBezTo>
                        <a:pt x="103" y="47"/>
                        <a:pt x="103" y="44"/>
                        <a:pt x="104" y="43"/>
                      </a:cubicBezTo>
                      <a:cubicBezTo>
                        <a:pt x="105" y="43"/>
                        <a:pt x="105" y="41"/>
                        <a:pt x="105" y="41"/>
                      </a:cubicBezTo>
                      <a:cubicBezTo>
                        <a:pt x="102" y="41"/>
                        <a:pt x="102" y="41"/>
                        <a:pt x="102" y="41"/>
                      </a:cubicBezTo>
                      <a:cubicBezTo>
                        <a:pt x="102" y="41"/>
                        <a:pt x="101" y="41"/>
                        <a:pt x="101" y="39"/>
                      </a:cubicBezTo>
                      <a:cubicBezTo>
                        <a:pt x="102" y="37"/>
                        <a:pt x="102" y="36"/>
                        <a:pt x="102" y="36"/>
                      </a:cubicBezTo>
                      <a:cubicBezTo>
                        <a:pt x="98" y="36"/>
                        <a:pt x="98" y="36"/>
                        <a:pt x="98" y="36"/>
                      </a:cubicBezTo>
                      <a:cubicBezTo>
                        <a:pt x="96" y="36"/>
                        <a:pt x="96" y="36"/>
                        <a:pt x="96" y="36"/>
                      </a:cubicBezTo>
                      <a:cubicBezTo>
                        <a:pt x="93" y="33"/>
                        <a:pt x="93" y="33"/>
                        <a:pt x="93" y="33"/>
                      </a:cubicBezTo>
                      <a:cubicBezTo>
                        <a:pt x="94" y="30"/>
                        <a:pt x="94" y="30"/>
                        <a:pt x="94" y="30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7" y="26"/>
                        <a:pt x="107" y="26"/>
                        <a:pt x="107" y="26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4" y="25"/>
                        <a:pt x="104" y="25"/>
                        <a:pt x="104" y="25"/>
                      </a:cubicBezTo>
                      <a:cubicBezTo>
                        <a:pt x="104" y="25"/>
                        <a:pt x="103" y="26"/>
                        <a:pt x="103" y="26"/>
                      </a:cubicBezTo>
                      <a:cubicBezTo>
                        <a:pt x="102" y="26"/>
                        <a:pt x="100" y="26"/>
                        <a:pt x="100" y="26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3" y="24"/>
                        <a:pt x="103" y="24"/>
                        <a:pt x="103" y="24"/>
                      </a:cubicBezTo>
                      <a:cubicBezTo>
                        <a:pt x="105" y="23"/>
                        <a:pt x="105" y="23"/>
                        <a:pt x="105" y="23"/>
                      </a:cubicBezTo>
                      <a:cubicBezTo>
                        <a:pt x="103" y="22"/>
                        <a:pt x="103" y="22"/>
                        <a:pt x="103" y="22"/>
                      </a:cubicBezTo>
                      <a:cubicBezTo>
                        <a:pt x="100" y="18"/>
                        <a:pt x="100" y="18"/>
                        <a:pt x="100" y="18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7" y="14"/>
                        <a:pt x="97" y="14"/>
                        <a:pt x="97" y="14"/>
                      </a:cubicBezTo>
                      <a:cubicBezTo>
                        <a:pt x="95" y="12"/>
                        <a:pt x="95" y="12"/>
                        <a:pt x="95" y="12"/>
                      </a:cubicBezTo>
                      <a:cubicBezTo>
                        <a:pt x="95" y="9"/>
                        <a:pt x="95" y="9"/>
                        <a:pt x="95" y="9"/>
                      </a:cubicBez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7" y="1"/>
                        <a:pt x="97" y="1"/>
                        <a:pt x="97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104" y="2"/>
                        <a:pt x="105" y="2"/>
                      </a:cubicBezTo>
                      <a:cubicBezTo>
                        <a:pt x="106" y="2"/>
                        <a:pt x="108" y="3"/>
                        <a:pt x="108" y="3"/>
                      </a:cubicBezTo>
                      <a:cubicBezTo>
                        <a:pt x="112" y="5"/>
                        <a:pt x="112" y="5"/>
                        <a:pt x="112" y="5"/>
                      </a:cubicBezTo>
                      <a:cubicBezTo>
                        <a:pt x="115" y="6"/>
                        <a:pt x="115" y="6"/>
                        <a:pt x="115" y="6"/>
                      </a:cubicBezTo>
                      <a:cubicBezTo>
                        <a:pt x="115" y="6"/>
                        <a:pt x="116" y="6"/>
                        <a:pt x="116" y="6"/>
                      </a:cubicBezTo>
                      <a:cubicBezTo>
                        <a:pt x="117" y="6"/>
                        <a:pt x="119" y="5"/>
                        <a:pt x="119" y="5"/>
                      </a:cubicBezTo>
                      <a:cubicBezTo>
                        <a:pt x="119" y="5"/>
                        <a:pt x="122" y="3"/>
                        <a:pt x="123" y="3"/>
                      </a:cubicBezTo>
                      <a:cubicBezTo>
                        <a:pt x="123" y="2"/>
                        <a:pt x="124" y="2"/>
                        <a:pt x="124" y="2"/>
                      </a:cubicBezTo>
                      <a:cubicBezTo>
                        <a:pt x="126" y="6"/>
                        <a:pt x="126" y="6"/>
                        <a:pt x="126" y="6"/>
                      </a:cubicBezTo>
                      <a:cubicBezTo>
                        <a:pt x="128" y="4"/>
                        <a:pt x="128" y="4"/>
                        <a:pt x="128" y="4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37" y="11"/>
                        <a:pt x="137" y="11"/>
                        <a:pt x="137" y="11"/>
                      </a:cubicBezTo>
                      <a:cubicBezTo>
                        <a:pt x="138" y="15"/>
                        <a:pt x="138" y="15"/>
                        <a:pt x="138" y="15"/>
                      </a:cubicBezTo>
                      <a:cubicBezTo>
                        <a:pt x="138" y="15"/>
                        <a:pt x="138" y="18"/>
                        <a:pt x="138" y="18"/>
                      </a:cubicBezTo>
                      <a:cubicBezTo>
                        <a:pt x="137" y="18"/>
                        <a:pt x="136" y="22"/>
                        <a:pt x="136" y="22"/>
                      </a:cubicBezTo>
                      <a:cubicBezTo>
                        <a:pt x="136" y="25"/>
                        <a:pt x="136" y="25"/>
                        <a:pt x="136" y="25"/>
                      </a:cubicBezTo>
                      <a:cubicBezTo>
                        <a:pt x="138" y="26"/>
                        <a:pt x="138" y="26"/>
                        <a:pt x="138" y="26"/>
                      </a:cubicBezTo>
                      <a:cubicBezTo>
                        <a:pt x="141" y="26"/>
                        <a:pt x="141" y="26"/>
                        <a:pt x="141" y="26"/>
                      </a:cubicBezTo>
                      <a:cubicBezTo>
                        <a:pt x="143" y="28"/>
                        <a:pt x="143" y="28"/>
                        <a:pt x="143" y="28"/>
                      </a:cubicBezTo>
                      <a:cubicBezTo>
                        <a:pt x="144" y="29"/>
                        <a:pt x="144" y="29"/>
                        <a:pt x="144" y="29"/>
                      </a:cubicBezTo>
                      <a:cubicBezTo>
                        <a:pt x="147" y="29"/>
                        <a:pt x="147" y="29"/>
                        <a:pt x="147" y="29"/>
                      </a:cubicBezTo>
                      <a:cubicBezTo>
                        <a:pt x="148" y="28"/>
                        <a:pt x="148" y="28"/>
                        <a:pt x="148" y="28"/>
                      </a:cubicBezTo>
                      <a:cubicBezTo>
                        <a:pt x="152" y="29"/>
                        <a:pt x="152" y="29"/>
                        <a:pt x="152" y="29"/>
                      </a:cubicBezTo>
                      <a:cubicBezTo>
                        <a:pt x="155" y="31"/>
                        <a:pt x="155" y="31"/>
                        <a:pt x="155" y="31"/>
                      </a:cubicBezTo>
                      <a:cubicBezTo>
                        <a:pt x="158" y="33"/>
                        <a:pt x="158" y="33"/>
                        <a:pt x="158" y="33"/>
                      </a:cubicBezTo>
                      <a:cubicBezTo>
                        <a:pt x="163" y="35"/>
                        <a:pt x="163" y="35"/>
                        <a:pt x="163" y="35"/>
                      </a:cubicBezTo>
                      <a:cubicBezTo>
                        <a:pt x="164" y="32"/>
                        <a:pt x="164" y="32"/>
                        <a:pt x="164" y="32"/>
                      </a:cubicBezTo>
                      <a:cubicBezTo>
                        <a:pt x="165" y="31"/>
                        <a:pt x="165" y="31"/>
                        <a:pt x="165" y="31"/>
                      </a:cubicBezTo>
                      <a:cubicBezTo>
                        <a:pt x="168" y="31"/>
                        <a:pt x="168" y="31"/>
                        <a:pt x="168" y="31"/>
                      </a:cubicBezTo>
                      <a:cubicBezTo>
                        <a:pt x="170" y="30"/>
                        <a:pt x="170" y="30"/>
                        <a:pt x="170" y="30"/>
                      </a:cubicBezTo>
                      <a:cubicBezTo>
                        <a:pt x="171" y="29"/>
                        <a:pt x="171" y="29"/>
                        <a:pt x="171" y="29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68" y="23"/>
                        <a:pt x="168" y="23"/>
                        <a:pt x="168" y="23"/>
                      </a:cubicBezTo>
                      <a:cubicBezTo>
                        <a:pt x="168" y="23"/>
                        <a:pt x="170" y="21"/>
                        <a:pt x="170" y="21"/>
                      </a:cubicBezTo>
                      <a:cubicBezTo>
                        <a:pt x="171" y="21"/>
                        <a:pt x="175" y="22"/>
                        <a:pt x="175" y="22"/>
                      </a:cubicBezTo>
                      <a:cubicBezTo>
                        <a:pt x="176" y="25"/>
                        <a:pt x="176" y="25"/>
                        <a:pt x="176" y="25"/>
                      </a:cubicBezTo>
                      <a:cubicBezTo>
                        <a:pt x="177" y="28"/>
                        <a:pt x="177" y="28"/>
                        <a:pt x="177" y="28"/>
                      </a:cubicBezTo>
                      <a:cubicBezTo>
                        <a:pt x="173" y="29"/>
                        <a:pt x="173" y="29"/>
                        <a:pt x="173" y="29"/>
                      </a:cubicBezTo>
                      <a:cubicBezTo>
                        <a:pt x="172" y="31"/>
                        <a:pt x="172" y="31"/>
                        <a:pt x="172" y="31"/>
                      </a:cubicBezTo>
                      <a:cubicBezTo>
                        <a:pt x="172" y="35"/>
                        <a:pt x="172" y="35"/>
                        <a:pt x="172" y="35"/>
                      </a:cubicBezTo>
                      <a:cubicBezTo>
                        <a:pt x="172" y="39"/>
                        <a:pt x="172" y="39"/>
                        <a:pt x="172" y="39"/>
                      </a:cubicBezTo>
                      <a:cubicBezTo>
                        <a:pt x="172" y="39"/>
                        <a:pt x="172" y="41"/>
                        <a:pt x="171" y="41"/>
                      </a:cubicBezTo>
                      <a:cubicBezTo>
                        <a:pt x="170" y="42"/>
                        <a:pt x="168" y="42"/>
                        <a:pt x="168" y="42"/>
                      </a:cubicBezTo>
                      <a:cubicBezTo>
                        <a:pt x="168" y="44"/>
                        <a:pt x="168" y="44"/>
                        <a:pt x="168" y="44"/>
                      </a:cubicBezTo>
                      <a:cubicBezTo>
                        <a:pt x="165" y="46"/>
                        <a:pt x="165" y="46"/>
                        <a:pt x="165" y="46"/>
                      </a:cubicBezTo>
                      <a:cubicBezTo>
                        <a:pt x="162" y="46"/>
                        <a:pt x="162" y="46"/>
                        <a:pt x="162" y="46"/>
                      </a:cubicBezTo>
                      <a:cubicBezTo>
                        <a:pt x="161" y="47"/>
                        <a:pt x="161" y="47"/>
                        <a:pt x="161" y="47"/>
                      </a:cubicBezTo>
                      <a:cubicBezTo>
                        <a:pt x="162" y="50"/>
                        <a:pt x="162" y="50"/>
                        <a:pt x="162" y="50"/>
                      </a:cubicBezTo>
                      <a:cubicBezTo>
                        <a:pt x="164" y="52"/>
                        <a:pt x="164" y="52"/>
                        <a:pt x="164" y="52"/>
                      </a:cubicBezTo>
                      <a:cubicBezTo>
                        <a:pt x="167" y="53"/>
                        <a:pt x="167" y="53"/>
                        <a:pt x="167" y="53"/>
                      </a:cubicBezTo>
                      <a:cubicBezTo>
                        <a:pt x="169" y="52"/>
                        <a:pt x="169" y="52"/>
                        <a:pt x="169" y="52"/>
                      </a:cubicBezTo>
                      <a:cubicBezTo>
                        <a:pt x="170" y="50"/>
                        <a:pt x="170" y="50"/>
                        <a:pt x="170" y="50"/>
                      </a:cubicBezTo>
                      <a:cubicBezTo>
                        <a:pt x="173" y="49"/>
                        <a:pt x="173" y="49"/>
                        <a:pt x="173" y="49"/>
                      </a:cubicBezTo>
                      <a:cubicBezTo>
                        <a:pt x="177" y="51"/>
                        <a:pt x="177" y="51"/>
                        <a:pt x="177" y="51"/>
                      </a:cubicBezTo>
                      <a:cubicBezTo>
                        <a:pt x="178" y="53"/>
                        <a:pt x="178" y="53"/>
                        <a:pt x="178" y="53"/>
                      </a:cubicBezTo>
                      <a:cubicBezTo>
                        <a:pt x="178" y="53"/>
                        <a:pt x="182" y="53"/>
                        <a:pt x="182" y="53"/>
                      </a:cubicBezTo>
                      <a:cubicBezTo>
                        <a:pt x="182" y="53"/>
                        <a:pt x="183" y="50"/>
                        <a:pt x="183" y="50"/>
                      </a:cubicBezTo>
                      <a:cubicBezTo>
                        <a:pt x="183" y="50"/>
                        <a:pt x="184" y="48"/>
                        <a:pt x="185" y="48"/>
                      </a:cubicBezTo>
                      <a:cubicBezTo>
                        <a:pt x="186" y="48"/>
                        <a:pt x="187" y="46"/>
                        <a:pt x="188" y="46"/>
                      </a:cubicBezTo>
                      <a:cubicBezTo>
                        <a:pt x="188" y="45"/>
                        <a:pt x="189" y="43"/>
                        <a:pt x="189" y="43"/>
                      </a:cubicBezTo>
                      <a:cubicBezTo>
                        <a:pt x="189" y="43"/>
                        <a:pt x="191" y="42"/>
                        <a:pt x="192" y="42"/>
                      </a:cubicBezTo>
                      <a:cubicBezTo>
                        <a:pt x="193" y="42"/>
                        <a:pt x="199" y="41"/>
                        <a:pt x="199" y="41"/>
                      </a:cubicBezTo>
                      <a:cubicBezTo>
                        <a:pt x="199" y="41"/>
                        <a:pt x="203" y="40"/>
                        <a:pt x="204" y="39"/>
                      </a:cubicBezTo>
                      <a:cubicBezTo>
                        <a:pt x="204" y="39"/>
                        <a:pt x="208" y="36"/>
                        <a:pt x="208" y="36"/>
                      </a:cubicBezTo>
                      <a:cubicBezTo>
                        <a:pt x="209" y="33"/>
                        <a:pt x="209" y="33"/>
                        <a:pt x="209" y="33"/>
                      </a:cubicBezTo>
                      <a:cubicBezTo>
                        <a:pt x="212" y="30"/>
                        <a:pt x="212" y="30"/>
                        <a:pt x="212" y="30"/>
                      </a:cubicBezTo>
                      <a:cubicBezTo>
                        <a:pt x="212" y="30"/>
                        <a:pt x="213" y="30"/>
                        <a:pt x="213" y="29"/>
                      </a:cubicBezTo>
                      <a:cubicBezTo>
                        <a:pt x="213" y="28"/>
                        <a:pt x="214" y="25"/>
                        <a:pt x="214" y="25"/>
                      </a:cubicBezTo>
                      <a:cubicBezTo>
                        <a:pt x="216" y="24"/>
                        <a:pt x="216" y="24"/>
                        <a:pt x="216" y="24"/>
                      </a:cubicBezTo>
                      <a:cubicBezTo>
                        <a:pt x="216" y="24"/>
                        <a:pt x="218" y="25"/>
                        <a:pt x="218" y="26"/>
                      </a:cubicBezTo>
                      <a:cubicBezTo>
                        <a:pt x="218" y="26"/>
                        <a:pt x="217" y="28"/>
                        <a:pt x="217" y="28"/>
                      </a:cubicBezTo>
                      <a:cubicBezTo>
                        <a:pt x="217" y="28"/>
                        <a:pt x="215" y="29"/>
                        <a:pt x="214" y="30"/>
                      </a:cubicBezTo>
                      <a:cubicBezTo>
                        <a:pt x="214" y="30"/>
                        <a:pt x="214" y="32"/>
                        <a:pt x="214" y="32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6" y="30"/>
                        <a:pt x="217" y="29"/>
                        <a:pt x="217" y="29"/>
                      </a:cubicBezTo>
                      <a:cubicBezTo>
                        <a:pt x="217" y="29"/>
                        <a:pt x="221" y="28"/>
                        <a:pt x="221" y="28"/>
                      </a:cubicBezTo>
                      <a:cubicBezTo>
                        <a:pt x="221" y="28"/>
                        <a:pt x="223" y="29"/>
                        <a:pt x="223" y="29"/>
                      </a:cubicBezTo>
                      <a:cubicBezTo>
                        <a:pt x="223" y="29"/>
                        <a:pt x="225" y="30"/>
                        <a:pt x="225" y="30"/>
                      </a:cubicBezTo>
                      <a:cubicBezTo>
                        <a:pt x="229" y="29"/>
                        <a:pt x="229" y="29"/>
                        <a:pt x="229" y="29"/>
                      </a:cubicBezTo>
                      <a:cubicBezTo>
                        <a:pt x="229" y="27"/>
                        <a:pt x="229" y="27"/>
                        <a:pt x="229" y="27"/>
                      </a:cubicBezTo>
                      <a:cubicBezTo>
                        <a:pt x="229" y="27"/>
                        <a:pt x="229" y="26"/>
                        <a:pt x="230" y="26"/>
                      </a:cubicBezTo>
                      <a:cubicBezTo>
                        <a:pt x="231" y="25"/>
                        <a:pt x="233" y="24"/>
                        <a:pt x="233" y="24"/>
                      </a:cubicBezTo>
                      <a:cubicBezTo>
                        <a:pt x="233" y="24"/>
                        <a:pt x="233" y="22"/>
                        <a:pt x="233" y="21"/>
                      </a:cubicBezTo>
                      <a:cubicBezTo>
                        <a:pt x="233" y="21"/>
                        <a:pt x="234" y="19"/>
                        <a:pt x="234" y="19"/>
                      </a:cubicBezTo>
                      <a:cubicBezTo>
                        <a:pt x="234" y="19"/>
                        <a:pt x="234" y="19"/>
                        <a:pt x="234" y="19"/>
                      </a:cubicBezTo>
                      <a:cubicBezTo>
                        <a:pt x="234" y="19"/>
                        <a:pt x="236" y="18"/>
                        <a:pt x="236" y="18"/>
                      </a:cubicBezTo>
                      <a:cubicBezTo>
                        <a:pt x="236" y="18"/>
                        <a:pt x="237" y="15"/>
                        <a:pt x="237" y="15"/>
                      </a:cubicBezTo>
                      <a:cubicBezTo>
                        <a:pt x="237" y="15"/>
                        <a:pt x="237" y="14"/>
                        <a:pt x="238" y="14"/>
                      </a:cubicBezTo>
                      <a:cubicBezTo>
                        <a:pt x="238" y="14"/>
                        <a:pt x="240" y="12"/>
                        <a:pt x="240" y="12"/>
                      </a:cubicBezTo>
                      <a:cubicBezTo>
                        <a:pt x="241" y="11"/>
                        <a:pt x="241" y="11"/>
                        <a:pt x="242" y="11"/>
                      </a:cubicBezTo>
                      <a:cubicBezTo>
                        <a:pt x="242" y="11"/>
                        <a:pt x="243" y="13"/>
                        <a:pt x="243" y="13"/>
                      </a:cubicBezTo>
                      <a:cubicBezTo>
                        <a:pt x="243" y="13"/>
                        <a:pt x="243" y="14"/>
                        <a:pt x="242" y="15"/>
                      </a:cubicBezTo>
                      <a:cubicBezTo>
                        <a:pt x="241" y="15"/>
                        <a:pt x="240" y="16"/>
                        <a:pt x="240" y="16"/>
                      </a:cubicBezTo>
                      <a:cubicBezTo>
                        <a:pt x="240" y="16"/>
                        <a:pt x="242" y="18"/>
                        <a:pt x="242" y="18"/>
                      </a:cubicBezTo>
                      <a:cubicBezTo>
                        <a:pt x="242" y="18"/>
                        <a:pt x="243" y="19"/>
                        <a:pt x="243" y="19"/>
                      </a:cubicBezTo>
                      <a:cubicBezTo>
                        <a:pt x="243" y="20"/>
                        <a:pt x="242" y="21"/>
                        <a:pt x="242" y="21"/>
                      </a:cubicBezTo>
                      <a:cubicBezTo>
                        <a:pt x="243" y="21"/>
                        <a:pt x="246" y="20"/>
                        <a:pt x="246" y="20"/>
                      </a:cubicBezTo>
                      <a:cubicBezTo>
                        <a:pt x="246" y="20"/>
                        <a:pt x="246" y="18"/>
                        <a:pt x="246" y="18"/>
                      </a:cubicBezTo>
                      <a:cubicBezTo>
                        <a:pt x="246" y="18"/>
                        <a:pt x="248" y="16"/>
                        <a:pt x="248" y="16"/>
                      </a:cubicBezTo>
                      <a:cubicBezTo>
                        <a:pt x="249" y="16"/>
                        <a:pt x="251" y="17"/>
                        <a:pt x="251" y="17"/>
                      </a:cubicBezTo>
                      <a:cubicBezTo>
                        <a:pt x="251" y="17"/>
                        <a:pt x="251" y="18"/>
                        <a:pt x="251" y="19"/>
                      </a:cubicBezTo>
                      <a:cubicBezTo>
                        <a:pt x="250" y="19"/>
                        <a:pt x="248" y="21"/>
                        <a:pt x="248" y="21"/>
                      </a:cubicBezTo>
                      <a:cubicBezTo>
                        <a:pt x="248" y="22"/>
                        <a:pt x="247" y="22"/>
                        <a:pt x="248" y="22"/>
                      </a:cubicBezTo>
                      <a:cubicBezTo>
                        <a:pt x="248" y="23"/>
                        <a:pt x="250" y="25"/>
                        <a:pt x="250" y="25"/>
                      </a:cubicBezTo>
                      <a:cubicBezTo>
                        <a:pt x="253" y="27"/>
                        <a:pt x="253" y="27"/>
                        <a:pt x="253" y="27"/>
                      </a:cubicBezTo>
                      <a:cubicBezTo>
                        <a:pt x="253" y="27"/>
                        <a:pt x="253" y="28"/>
                        <a:pt x="253" y="29"/>
                      </a:cubicBezTo>
                      <a:cubicBezTo>
                        <a:pt x="253" y="29"/>
                        <a:pt x="248" y="29"/>
                        <a:pt x="248" y="29"/>
                      </a:cubicBezTo>
                      <a:cubicBezTo>
                        <a:pt x="248" y="29"/>
                        <a:pt x="248" y="29"/>
                        <a:pt x="247" y="30"/>
                      </a:cubicBezTo>
                      <a:cubicBezTo>
                        <a:pt x="247" y="30"/>
                        <a:pt x="246" y="31"/>
                        <a:pt x="244" y="32"/>
                      </a:cubicBezTo>
                      <a:cubicBezTo>
                        <a:pt x="242" y="32"/>
                        <a:pt x="242" y="32"/>
                        <a:pt x="242" y="33"/>
                      </a:cubicBezTo>
                      <a:cubicBezTo>
                        <a:pt x="242" y="34"/>
                        <a:pt x="241" y="35"/>
                        <a:pt x="242" y="36"/>
                      </a:cubicBezTo>
                      <a:cubicBezTo>
                        <a:pt x="243" y="37"/>
                        <a:pt x="245" y="38"/>
                        <a:pt x="245" y="38"/>
                      </a:cubicBezTo>
                      <a:cubicBezTo>
                        <a:pt x="245" y="38"/>
                        <a:pt x="250" y="40"/>
                        <a:pt x="250" y="39"/>
                      </a:cubicBezTo>
                      <a:cubicBezTo>
                        <a:pt x="250" y="39"/>
                        <a:pt x="257" y="39"/>
                        <a:pt x="257" y="39"/>
                      </a:cubicBezTo>
                      <a:cubicBezTo>
                        <a:pt x="260" y="39"/>
                        <a:pt x="260" y="39"/>
                        <a:pt x="260" y="39"/>
                      </a:cubicBezTo>
                      <a:cubicBezTo>
                        <a:pt x="260" y="39"/>
                        <a:pt x="261" y="41"/>
                        <a:pt x="262" y="42"/>
                      </a:cubicBezTo>
                      <a:cubicBezTo>
                        <a:pt x="262" y="42"/>
                        <a:pt x="266" y="45"/>
                        <a:pt x="266" y="45"/>
                      </a:cubicBezTo>
                      <a:cubicBezTo>
                        <a:pt x="268" y="45"/>
                        <a:pt x="268" y="45"/>
                        <a:pt x="268" y="45"/>
                      </a:cubicBezTo>
                      <a:cubicBezTo>
                        <a:pt x="269" y="49"/>
                        <a:pt x="269" y="49"/>
                        <a:pt x="269" y="49"/>
                      </a:cubicBezTo>
                      <a:cubicBezTo>
                        <a:pt x="268" y="52"/>
                        <a:pt x="268" y="52"/>
                        <a:pt x="268" y="52"/>
                      </a:cubicBezTo>
                      <a:cubicBezTo>
                        <a:pt x="265" y="53"/>
                        <a:pt x="265" y="53"/>
                        <a:pt x="265" y="53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59" y="55"/>
                        <a:pt x="259" y="55"/>
                        <a:pt x="259" y="55"/>
                      </a:cubicBezTo>
                      <a:cubicBezTo>
                        <a:pt x="259" y="55"/>
                        <a:pt x="261" y="57"/>
                        <a:pt x="262" y="57"/>
                      </a:cubicBezTo>
                      <a:cubicBezTo>
                        <a:pt x="263" y="57"/>
                        <a:pt x="264" y="58"/>
                        <a:pt x="264" y="58"/>
                      </a:cubicBezTo>
                      <a:cubicBezTo>
                        <a:pt x="265" y="58"/>
                        <a:pt x="269" y="58"/>
                        <a:pt x="273" y="58"/>
                      </a:cubicBezTo>
                      <a:cubicBezTo>
                        <a:pt x="273" y="59"/>
                        <a:pt x="273" y="59"/>
                        <a:pt x="273" y="60"/>
                      </a:cubicBezTo>
                      <a:cubicBezTo>
                        <a:pt x="274" y="61"/>
                        <a:pt x="275" y="65"/>
                        <a:pt x="275" y="66"/>
                      </a:cubicBezTo>
                      <a:cubicBezTo>
                        <a:pt x="275" y="66"/>
                        <a:pt x="276" y="70"/>
                        <a:pt x="278" y="73"/>
                      </a:cubicBezTo>
                      <a:cubicBezTo>
                        <a:pt x="281" y="77"/>
                        <a:pt x="280" y="78"/>
                        <a:pt x="280" y="78"/>
                      </a:cubicBezTo>
                      <a:cubicBezTo>
                        <a:pt x="280" y="87"/>
                        <a:pt x="280" y="87"/>
                        <a:pt x="280" y="87"/>
                      </a:cubicBezTo>
                      <a:cubicBezTo>
                        <a:pt x="280" y="95"/>
                        <a:pt x="280" y="95"/>
                        <a:pt x="280" y="95"/>
                      </a:cubicBezTo>
                      <a:cubicBezTo>
                        <a:pt x="275" y="99"/>
                        <a:pt x="275" y="99"/>
                        <a:pt x="275" y="99"/>
                      </a:cubicBezTo>
                      <a:cubicBezTo>
                        <a:pt x="273" y="108"/>
                        <a:pt x="273" y="108"/>
                        <a:pt x="273" y="108"/>
                      </a:cubicBezTo>
                      <a:cubicBezTo>
                        <a:pt x="273" y="108"/>
                        <a:pt x="274" y="109"/>
                        <a:pt x="275" y="109"/>
                      </a:cubicBezTo>
                      <a:cubicBezTo>
                        <a:pt x="276" y="110"/>
                        <a:pt x="279" y="113"/>
                        <a:pt x="279" y="113"/>
                      </a:cubicBezTo>
                      <a:cubicBezTo>
                        <a:pt x="280" y="114"/>
                        <a:pt x="286" y="117"/>
                        <a:pt x="289" y="118"/>
                      </a:cubicBezTo>
                      <a:cubicBezTo>
                        <a:pt x="292" y="120"/>
                        <a:pt x="291" y="125"/>
                        <a:pt x="291" y="125"/>
                      </a:cubicBezTo>
                      <a:cubicBezTo>
                        <a:pt x="289" y="132"/>
                        <a:pt x="289" y="132"/>
                        <a:pt x="289" y="132"/>
                      </a:cubicBezTo>
                      <a:cubicBezTo>
                        <a:pt x="289" y="132"/>
                        <a:pt x="290" y="136"/>
                        <a:pt x="292" y="136"/>
                      </a:cubicBezTo>
                      <a:cubicBezTo>
                        <a:pt x="293" y="135"/>
                        <a:pt x="294" y="141"/>
                        <a:pt x="294" y="141"/>
                      </a:cubicBezTo>
                      <a:cubicBezTo>
                        <a:pt x="294" y="141"/>
                        <a:pt x="295" y="147"/>
                        <a:pt x="295" y="148"/>
                      </a:cubicBezTo>
                      <a:cubicBezTo>
                        <a:pt x="294" y="149"/>
                        <a:pt x="295" y="150"/>
                        <a:pt x="295" y="150"/>
                      </a:cubicBezTo>
                      <a:cubicBezTo>
                        <a:pt x="297" y="154"/>
                        <a:pt x="297" y="154"/>
                        <a:pt x="297" y="154"/>
                      </a:cubicBezTo>
                      <a:cubicBezTo>
                        <a:pt x="297" y="154"/>
                        <a:pt x="296" y="157"/>
                        <a:pt x="295" y="158"/>
                      </a:cubicBezTo>
                      <a:cubicBezTo>
                        <a:pt x="295" y="160"/>
                        <a:pt x="294" y="162"/>
                        <a:pt x="294" y="162"/>
                      </a:cubicBezTo>
                      <a:cubicBezTo>
                        <a:pt x="295" y="165"/>
                        <a:pt x="295" y="165"/>
                        <a:pt x="295" y="165"/>
                      </a:cubicBezTo>
                      <a:cubicBezTo>
                        <a:pt x="299" y="170"/>
                        <a:pt x="299" y="170"/>
                        <a:pt x="299" y="170"/>
                      </a:cubicBezTo>
                      <a:cubicBezTo>
                        <a:pt x="299" y="175"/>
                        <a:pt x="299" y="175"/>
                        <a:pt x="299" y="175"/>
                      </a:cubicBezTo>
                      <a:cubicBezTo>
                        <a:pt x="299" y="178"/>
                        <a:pt x="299" y="178"/>
                        <a:pt x="299" y="178"/>
                      </a:cubicBezTo>
                      <a:cubicBezTo>
                        <a:pt x="299" y="178"/>
                        <a:pt x="302" y="179"/>
                        <a:pt x="303" y="179"/>
                      </a:cubicBezTo>
                      <a:cubicBezTo>
                        <a:pt x="304" y="179"/>
                        <a:pt x="306" y="181"/>
                        <a:pt x="306" y="181"/>
                      </a:cubicBezTo>
                      <a:cubicBezTo>
                        <a:pt x="306" y="181"/>
                        <a:pt x="306" y="183"/>
                        <a:pt x="306" y="184"/>
                      </a:cubicBezTo>
                      <a:cubicBezTo>
                        <a:pt x="306" y="184"/>
                        <a:pt x="309" y="188"/>
                        <a:pt x="309" y="188"/>
                      </a:cubicBezTo>
                      <a:cubicBezTo>
                        <a:pt x="310" y="189"/>
                        <a:pt x="312" y="192"/>
                        <a:pt x="312" y="192"/>
                      </a:cubicBezTo>
                      <a:cubicBezTo>
                        <a:pt x="312" y="192"/>
                        <a:pt x="312" y="194"/>
                        <a:pt x="309" y="197"/>
                      </a:cubicBezTo>
                      <a:cubicBezTo>
                        <a:pt x="307" y="200"/>
                        <a:pt x="308" y="200"/>
                        <a:pt x="308" y="201"/>
                      </a:cubicBezTo>
                      <a:cubicBezTo>
                        <a:pt x="308" y="202"/>
                        <a:pt x="309" y="204"/>
                        <a:pt x="309" y="204"/>
                      </a:cubicBezTo>
                      <a:cubicBezTo>
                        <a:pt x="309" y="204"/>
                        <a:pt x="308" y="205"/>
                        <a:pt x="307" y="206"/>
                      </a:cubicBezTo>
                      <a:cubicBezTo>
                        <a:pt x="307" y="206"/>
                        <a:pt x="306" y="208"/>
                        <a:pt x="306" y="210"/>
                      </a:cubicBezTo>
                      <a:cubicBezTo>
                        <a:pt x="302" y="213"/>
                        <a:pt x="302" y="213"/>
                        <a:pt x="302" y="213"/>
                      </a:cubicBezTo>
                      <a:cubicBezTo>
                        <a:pt x="302" y="213"/>
                        <a:pt x="302" y="213"/>
                        <a:pt x="301" y="214"/>
                      </a:cubicBezTo>
                      <a:cubicBezTo>
                        <a:pt x="301" y="213"/>
                        <a:pt x="300" y="213"/>
                        <a:pt x="299" y="213"/>
                      </a:cubicBezTo>
                      <a:cubicBezTo>
                        <a:pt x="298" y="212"/>
                        <a:pt x="297" y="211"/>
                        <a:pt x="297" y="211"/>
                      </a:cubicBezTo>
                      <a:cubicBezTo>
                        <a:pt x="297" y="211"/>
                        <a:pt x="297" y="209"/>
                        <a:pt x="297" y="207"/>
                      </a:cubicBezTo>
                      <a:cubicBezTo>
                        <a:pt x="297" y="205"/>
                        <a:pt x="297" y="206"/>
                        <a:pt x="297" y="205"/>
                      </a:cubicBezTo>
                      <a:cubicBezTo>
                        <a:pt x="296" y="204"/>
                        <a:pt x="294" y="203"/>
                        <a:pt x="292" y="202"/>
                      </a:cubicBezTo>
                      <a:cubicBezTo>
                        <a:pt x="290" y="202"/>
                        <a:pt x="286" y="202"/>
                        <a:pt x="285" y="203"/>
                      </a:cubicBezTo>
                      <a:cubicBezTo>
                        <a:pt x="285" y="203"/>
                        <a:pt x="285" y="207"/>
                        <a:pt x="285" y="207"/>
                      </a:cubicBezTo>
                      <a:cubicBezTo>
                        <a:pt x="287" y="210"/>
                        <a:pt x="287" y="210"/>
                        <a:pt x="287" y="210"/>
                      </a:cubicBezTo>
                      <a:cubicBezTo>
                        <a:pt x="286" y="212"/>
                        <a:pt x="286" y="212"/>
                        <a:pt x="286" y="212"/>
                      </a:cubicBezTo>
                      <a:cubicBezTo>
                        <a:pt x="286" y="212"/>
                        <a:pt x="277" y="214"/>
                        <a:pt x="274" y="214"/>
                      </a:cubicBezTo>
                      <a:cubicBezTo>
                        <a:pt x="271" y="214"/>
                        <a:pt x="272" y="216"/>
                        <a:pt x="272" y="216"/>
                      </a:cubicBezTo>
                      <a:cubicBezTo>
                        <a:pt x="270" y="220"/>
                        <a:pt x="270" y="220"/>
                        <a:pt x="270" y="220"/>
                      </a:cubicBezTo>
                      <a:cubicBezTo>
                        <a:pt x="268" y="222"/>
                        <a:pt x="268" y="222"/>
                        <a:pt x="268" y="222"/>
                      </a:cubicBezTo>
                      <a:cubicBezTo>
                        <a:pt x="262" y="224"/>
                        <a:pt x="262" y="224"/>
                        <a:pt x="262" y="224"/>
                      </a:cubicBezTo>
                      <a:cubicBezTo>
                        <a:pt x="262" y="224"/>
                        <a:pt x="256" y="229"/>
                        <a:pt x="255" y="229"/>
                      </a:cubicBezTo>
                      <a:cubicBezTo>
                        <a:pt x="251" y="232"/>
                        <a:pt x="251" y="232"/>
                        <a:pt x="251" y="232"/>
                      </a:cubicBezTo>
                      <a:cubicBezTo>
                        <a:pt x="251" y="232"/>
                        <a:pt x="250" y="232"/>
                        <a:pt x="247" y="234"/>
                      </a:cubicBezTo>
                      <a:cubicBezTo>
                        <a:pt x="243" y="235"/>
                        <a:pt x="245" y="237"/>
                        <a:pt x="244" y="238"/>
                      </a:cubicBezTo>
                      <a:cubicBezTo>
                        <a:pt x="244" y="240"/>
                        <a:pt x="243" y="240"/>
                        <a:pt x="241" y="241"/>
                      </a:cubicBezTo>
                      <a:cubicBezTo>
                        <a:pt x="240" y="241"/>
                        <a:pt x="237" y="240"/>
                        <a:pt x="235" y="240"/>
                      </a:cubicBezTo>
                      <a:cubicBezTo>
                        <a:pt x="234" y="240"/>
                        <a:pt x="231" y="242"/>
                        <a:pt x="229" y="242"/>
                      </a:cubicBezTo>
                      <a:cubicBezTo>
                        <a:pt x="226" y="242"/>
                        <a:pt x="226" y="242"/>
                        <a:pt x="226" y="242"/>
                      </a:cubicBezTo>
                      <a:cubicBezTo>
                        <a:pt x="222" y="247"/>
                        <a:pt x="222" y="247"/>
                        <a:pt x="222" y="247"/>
                      </a:cubicBezTo>
                      <a:cubicBezTo>
                        <a:pt x="219" y="253"/>
                        <a:pt x="219" y="253"/>
                        <a:pt x="219" y="253"/>
                      </a:cubicBezTo>
                      <a:cubicBezTo>
                        <a:pt x="218" y="250"/>
                        <a:pt x="218" y="250"/>
                        <a:pt x="218" y="250"/>
                      </a:cubicBezTo>
                      <a:cubicBezTo>
                        <a:pt x="217" y="246"/>
                        <a:pt x="217" y="246"/>
                        <a:pt x="217" y="246"/>
                      </a:cubicBezTo>
                      <a:cubicBezTo>
                        <a:pt x="212" y="246"/>
                        <a:pt x="212" y="246"/>
                        <a:pt x="212" y="246"/>
                      </a:cubicBezTo>
                      <a:cubicBezTo>
                        <a:pt x="213" y="249"/>
                        <a:pt x="213" y="249"/>
                        <a:pt x="213" y="249"/>
                      </a:cubicBezTo>
                      <a:cubicBezTo>
                        <a:pt x="213" y="249"/>
                        <a:pt x="215" y="256"/>
                        <a:pt x="216" y="257"/>
                      </a:cubicBezTo>
                      <a:cubicBezTo>
                        <a:pt x="217" y="258"/>
                        <a:pt x="218" y="258"/>
                        <a:pt x="220" y="259"/>
                      </a:cubicBezTo>
                      <a:cubicBezTo>
                        <a:pt x="223" y="261"/>
                        <a:pt x="223" y="261"/>
                        <a:pt x="226" y="263"/>
                      </a:cubicBezTo>
                      <a:cubicBezTo>
                        <a:pt x="229" y="265"/>
                        <a:pt x="228" y="267"/>
                        <a:pt x="228" y="268"/>
                      </a:cubicBezTo>
                      <a:cubicBezTo>
                        <a:pt x="228" y="270"/>
                        <a:pt x="228" y="270"/>
                        <a:pt x="226" y="272"/>
                      </a:cubicBezTo>
                      <a:cubicBezTo>
                        <a:pt x="224" y="275"/>
                        <a:pt x="226" y="277"/>
                        <a:pt x="226" y="277"/>
                      </a:cubicBezTo>
                      <a:cubicBezTo>
                        <a:pt x="226" y="277"/>
                        <a:pt x="227" y="279"/>
                        <a:pt x="229" y="281"/>
                      </a:cubicBezTo>
                      <a:cubicBezTo>
                        <a:pt x="231" y="283"/>
                        <a:pt x="230" y="284"/>
                        <a:pt x="231" y="287"/>
                      </a:cubicBezTo>
                      <a:cubicBezTo>
                        <a:pt x="231" y="290"/>
                        <a:pt x="231" y="289"/>
                        <a:pt x="233" y="292"/>
                      </a:cubicBezTo>
                      <a:cubicBezTo>
                        <a:pt x="235" y="294"/>
                        <a:pt x="234" y="293"/>
                        <a:pt x="236" y="295"/>
                      </a:cubicBezTo>
                      <a:cubicBezTo>
                        <a:pt x="238" y="297"/>
                        <a:pt x="238" y="298"/>
                        <a:pt x="238" y="298"/>
                      </a:cubicBezTo>
                      <a:cubicBezTo>
                        <a:pt x="238" y="298"/>
                        <a:pt x="244" y="296"/>
                        <a:pt x="246" y="298"/>
                      </a:cubicBezTo>
                      <a:cubicBezTo>
                        <a:pt x="248" y="300"/>
                        <a:pt x="247" y="299"/>
                        <a:pt x="251" y="302"/>
                      </a:cubicBezTo>
                      <a:cubicBezTo>
                        <a:pt x="254" y="306"/>
                        <a:pt x="251" y="304"/>
                        <a:pt x="252" y="307"/>
                      </a:cubicBezTo>
                      <a:cubicBezTo>
                        <a:pt x="253" y="309"/>
                        <a:pt x="254" y="308"/>
                        <a:pt x="254" y="308"/>
                      </a:cubicBezTo>
                      <a:cubicBezTo>
                        <a:pt x="254" y="308"/>
                        <a:pt x="255" y="309"/>
                        <a:pt x="257" y="309"/>
                      </a:cubicBezTo>
                      <a:cubicBezTo>
                        <a:pt x="259" y="309"/>
                        <a:pt x="259" y="311"/>
                        <a:pt x="259" y="313"/>
                      </a:cubicBezTo>
                      <a:cubicBezTo>
                        <a:pt x="260" y="315"/>
                        <a:pt x="260" y="315"/>
                        <a:pt x="262" y="317"/>
                      </a:cubicBezTo>
                      <a:cubicBezTo>
                        <a:pt x="263" y="318"/>
                        <a:pt x="264" y="317"/>
                        <a:pt x="267" y="316"/>
                      </a:cubicBezTo>
                      <a:cubicBezTo>
                        <a:pt x="269" y="316"/>
                        <a:pt x="268" y="318"/>
                        <a:pt x="268" y="319"/>
                      </a:cubicBezTo>
                      <a:cubicBezTo>
                        <a:pt x="268" y="320"/>
                        <a:pt x="270" y="320"/>
                        <a:pt x="272" y="321"/>
                      </a:cubicBezTo>
                      <a:cubicBezTo>
                        <a:pt x="274" y="322"/>
                        <a:pt x="273" y="322"/>
                        <a:pt x="275" y="324"/>
                      </a:cubicBezTo>
                      <a:cubicBezTo>
                        <a:pt x="275" y="324"/>
                        <a:pt x="275" y="324"/>
                        <a:pt x="275" y="325"/>
                      </a:cubicBezTo>
                      <a:close/>
                      <a:moveTo>
                        <a:pt x="55" y="394"/>
                      </a:moveTo>
                      <a:cubicBezTo>
                        <a:pt x="55" y="394"/>
                        <a:pt x="55" y="394"/>
                        <a:pt x="55" y="394"/>
                      </a:cubicBezTo>
                      <a:cubicBezTo>
                        <a:pt x="55" y="394"/>
                        <a:pt x="55" y="394"/>
                        <a:pt x="55" y="394"/>
                      </a:cubicBezTo>
                      <a:cubicBezTo>
                        <a:pt x="55" y="394"/>
                        <a:pt x="55" y="394"/>
                        <a:pt x="55" y="394"/>
                      </a:cubicBezTo>
                      <a:close/>
                      <a:moveTo>
                        <a:pt x="128" y="400"/>
                      </a:moveTo>
                      <a:cubicBezTo>
                        <a:pt x="128" y="400"/>
                        <a:pt x="128" y="400"/>
                        <a:pt x="128" y="400"/>
                      </a:cubicBezTo>
                      <a:cubicBezTo>
                        <a:pt x="128" y="400"/>
                        <a:pt x="128" y="400"/>
                        <a:pt x="128" y="400"/>
                      </a:cubicBezTo>
                      <a:cubicBezTo>
                        <a:pt x="128" y="400"/>
                        <a:pt x="128" y="400"/>
                        <a:pt x="128" y="400"/>
                      </a:cubicBezTo>
                      <a:cubicBezTo>
                        <a:pt x="128" y="400"/>
                        <a:pt x="128" y="400"/>
                        <a:pt x="128" y="400"/>
                      </a:cubicBezTo>
                      <a:close/>
                      <a:moveTo>
                        <a:pt x="312" y="204"/>
                      </a:moveTo>
                      <a:cubicBezTo>
                        <a:pt x="312" y="204"/>
                        <a:pt x="312" y="204"/>
                        <a:pt x="312" y="204"/>
                      </a:cubicBezTo>
                      <a:cubicBezTo>
                        <a:pt x="312" y="204"/>
                        <a:pt x="312" y="204"/>
                        <a:pt x="312" y="204"/>
                      </a:cubicBezTo>
                      <a:cubicBezTo>
                        <a:pt x="312" y="204"/>
                        <a:pt x="312" y="204"/>
                        <a:pt x="312" y="204"/>
                      </a:cubicBezTo>
                      <a:close/>
                    </a:path>
                  </a:pathLst>
                </a:custGeom>
                <a:solidFill>
                  <a:srgbClr val="1C45EF">
                    <a:alpha val="70000"/>
                  </a:srgbClr>
                </a:solidFill>
                <a:ln w="3175" cap="rnd"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square" lIns="45714" tIns="22857" rIns="45714" bIns="228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789A9DB-D940-4E10-4EAA-37C08DF4982C}"/>
                    </a:ext>
                  </a:extLst>
                </p:cNvPr>
                <p:cNvSpPr txBox="1"/>
                <p:nvPr/>
              </p:nvSpPr>
              <p:spPr>
                <a:xfrm>
                  <a:off x="1001090" y="882002"/>
                  <a:ext cx="0" cy="0"/>
                </a:xfrm>
                <a:prstGeom prst="rect">
                  <a:avLst/>
                </a:prstGeom>
                <a:solidFill>
                  <a:srgbClr val="1C45EF">
                    <a:alpha val="70000"/>
                  </a:srgbClr>
                </a:solidFill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</p:spPr>
              <p:txBody>
                <a:bodyPr vert="horz" wrap="none" lIns="91440" tIns="45720" rIns="91440" bIns="45720" rtlCol="0" anchor="t">
                  <a:noAutofit/>
                </a:bodyPr>
                <a:lstStyle/>
                <a:p>
                  <a:pPr algn="l"/>
                  <a:endParaRPr lang="en-GB" sz="4000" b="1" dirty="0" err="1">
                    <a:solidFill>
                      <a:srgbClr val="1C45EF"/>
                    </a:solidFill>
                    <a:latin typeface="Arial" panose="020B0604020202020204" pitchFamily="34" charset="0"/>
                    <a:ea typeface="Arial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labels">
                <a:extLst>
                  <a:ext uri="{FF2B5EF4-FFF2-40B4-BE49-F238E27FC236}">
                    <a16:creationId xmlns:a16="http://schemas.microsoft.com/office/drawing/2014/main" id="{4978D5F5-E2AC-F06F-6926-D5F1B4F0B528}"/>
                  </a:ext>
                </a:extLst>
              </p:cNvPr>
              <p:cNvGrpSpPr/>
              <p:nvPr/>
            </p:nvGrpSpPr>
            <p:grpSpPr>
              <a:xfrm>
                <a:off x="3397148" y="1752914"/>
                <a:ext cx="6095733" cy="4755942"/>
                <a:chOff x="3397148" y="1752914"/>
                <a:chExt cx="6095733" cy="4755942"/>
              </a:xfrm>
              <a:solidFill>
                <a:schemeClr val="bg1"/>
              </a:solidFill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1942C39-EC02-0A44-A8B4-8900E9C8FA3A}"/>
                    </a:ext>
                  </a:extLst>
                </p:cNvPr>
                <p:cNvSpPr txBox="1"/>
                <p:nvPr/>
              </p:nvSpPr>
              <p:spPr>
                <a:xfrm>
                  <a:off x="7095789" y="2179445"/>
                  <a:ext cx="476413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Finlandja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17ABEEC-1A01-6210-C386-375B40197B42}"/>
                    </a:ext>
                  </a:extLst>
                </p:cNvPr>
                <p:cNvSpPr txBox="1"/>
                <p:nvPr/>
              </p:nvSpPr>
              <p:spPr>
                <a:xfrm>
                  <a:off x="6463108" y="1752914"/>
                  <a:ext cx="506870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Żvezja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D2A2D3C-0490-481A-B22E-FF47278E4264}"/>
                    </a:ext>
                  </a:extLst>
                </p:cNvPr>
                <p:cNvSpPr txBox="1"/>
                <p:nvPr/>
              </p:nvSpPr>
              <p:spPr>
                <a:xfrm>
                  <a:off x="7048873" y="2680724"/>
                  <a:ext cx="482824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Estonja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551A5D8-9BB4-2FA3-FC12-B1634002B590}"/>
                    </a:ext>
                  </a:extLst>
                </p:cNvPr>
                <p:cNvSpPr txBox="1"/>
                <p:nvPr/>
              </p:nvSpPr>
              <p:spPr>
                <a:xfrm>
                  <a:off x="7137139" y="2984345"/>
                  <a:ext cx="423514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Latvja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19AA6B6-6A5A-9717-1448-16694B72B475}"/>
                    </a:ext>
                  </a:extLst>
                </p:cNvPr>
                <p:cNvSpPr txBox="1"/>
                <p:nvPr/>
              </p:nvSpPr>
              <p:spPr>
                <a:xfrm>
                  <a:off x="6969815" y="3228732"/>
                  <a:ext cx="546945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Litwanja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FDC7BAD-577A-EC18-C17B-7989B09C5777}"/>
                    </a:ext>
                  </a:extLst>
                </p:cNvPr>
                <p:cNvSpPr txBox="1"/>
                <p:nvPr/>
              </p:nvSpPr>
              <p:spPr>
                <a:xfrm>
                  <a:off x="7573320" y="4684174"/>
                  <a:ext cx="542136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Rumanija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0327E7-7D26-0DB7-8437-C89A14553E59}"/>
                    </a:ext>
                  </a:extLst>
                </p:cNvPr>
                <p:cNvSpPr txBox="1"/>
                <p:nvPr/>
              </p:nvSpPr>
              <p:spPr>
                <a:xfrm>
                  <a:off x="6889611" y="4613910"/>
                  <a:ext cx="522900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Ungerija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94F09C7-88FD-9EB8-BF8D-7DD2D2504A3F}"/>
                    </a:ext>
                  </a:extLst>
                </p:cNvPr>
                <p:cNvSpPr txBox="1"/>
                <p:nvPr/>
              </p:nvSpPr>
              <p:spPr>
                <a:xfrm>
                  <a:off x="6769706" y="4973356"/>
                  <a:ext cx="473207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Kroazja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2A604CC-B4D0-1848-3AD3-1F41654A3692}"/>
                    </a:ext>
                  </a:extLst>
                </p:cNvPr>
                <p:cNvSpPr txBox="1"/>
                <p:nvPr/>
              </p:nvSpPr>
              <p:spPr>
                <a:xfrm>
                  <a:off x="7477170" y="5738282"/>
                  <a:ext cx="479619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Greċja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FD084C7-3782-AC56-FFB3-339D2A02D777}"/>
                    </a:ext>
                  </a:extLst>
                </p:cNvPr>
                <p:cNvSpPr txBox="1"/>
                <p:nvPr/>
              </p:nvSpPr>
              <p:spPr>
                <a:xfrm>
                  <a:off x="6219574" y="5353791"/>
                  <a:ext cx="349776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Italja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0F92B9D-FC14-1AD6-D812-7FB66C960158}"/>
                    </a:ext>
                  </a:extLst>
                </p:cNvPr>
                <p:cNvSpPr txBox="1"/>
                <p:nvPr/>
              </p:nvSpPr>
              <p:spPr>
                <a:xfrm>
                  <a:off x="6959333" y="4333025"/>
                  <a:ext cx="521298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Slovakkja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E068733-15D5-9524-BD74-5E86E8ED229F}"/>
                    </a:ext>
                  </a:extLst>
                </p:cNvPr>
                <p:cNvSpPr txBox="1"/>
                <p:nvPr/>
              </p:nvSpPr>
              <p:spPr>
                <a:xfrm>
                  <a:off x="6472319" y="4105730"/>
                  <a:ext cx="506869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Ċekja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D53B19-4273-A374-085D-C3CED107375B}"/>
                    </a:ext>
                  </a:extLst>
                </p:cNvPr>
                <p:cNvSpPr txBox="1"/>
                <p:nvPr/>
              </p:nvSpPr>
              <p:spPr>
                <a:xfrm>
                  <a:off x="6766949" y="3800693"/>
                  <a:ext cx="461986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Polonja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0B94880-F48F-5359-B2DF-062AF04E36FB}"/>
                    </a:ext>
                  </a:extLst>
                </p:cNvPr>
                <p:cNvSpPr txBox="1"/>
                <p:nvPr/>
              </p:nvSpPr>
              <p:spPr>
                <a:xfrm>
                  <a:off x="5013219" y="4723154"/>
                  <a:ext cx="463588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Franza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7936DB9-3B07-49FD-ED5F-A90FBDEEF7EE}"/>
                    </a:ext>
                  </a:extLst>
                </p:cNvPr>
                <p:cNvSpPr txBox="1"/>
                <p:nvPr/>
              </p:nvSpPr>
              <p:spPr>
                <a:xfrm>
                  <a:off x="4232815" y="5620339"/>
                  <a:ext cx="412292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Spanja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381232E-0E84-8BAC-1BA5-2F26F65CA3CE}"/>
                    </a:ext>
                  </a:extLst>
                </p:cNvPr>
                <p:cNvSpPr txBox="1"/>
                <p:nvPr/>
              </p:nvSpPr>
              <p:spPr>
                <a:xfrm>
                  <a:off x="3397148" y="5568292"/>
                  <a:ext cx="518091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Portugall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43F5E63-9D76-E760-7EDC-EE9DACB79706}"/>
                    </a:ext>
                  </a:extLst>
                </p:cNvPr>
                <p:cNvSpPr txBox="1"/>
                <p:nvPr/>
              </p:nvSpPr>
              <p:spPr>
                <a:xfrm>
                  <a:off x="3929947" y="3528594"/>
                  <a:ext cx="458780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Irlanda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B79E11B-C2C1-824E-FF97-BFB09F027227}"/>
                    </a:ext>
                  </a:extLst>
                </p:cNvPr>
                <p:cNvSpPr txBox="1"/>
                <p:nvPr/>
              </p:nvSpPr>
              <p:spPr>
                <a:xfrm>
                  <a:off x="5166134" y="4079729"/>
                  <a:ext cx="506870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Belġju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527BB48-DA59-4B82-C8B3-028855BC500B}"/>
                    </a:ext>
                  </a:extLst>
                </p:cNvPr>
                <p:cNvSpPr txBox="1"/>
                <p:nvPr/>
              </p:nvSpPr>
              <p:spPr>
                <a:xfrm>
                  <a:off x="6197616" y="4865505"/>
                  <a:ext cx="537350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Slovenja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C682256-34A4-3F86-550B-4968516B8D89}"/>
                    </a:ext>
                  </a:extLst>
                </p:cNvPr>
                <p:cNvSpPr txBox="1"/>
                <p:nvPr/>
              </p:nvSpPr>
              <p:spPr>
                <a:xfrm>
                  <a:off x="7722740" y="5176305"/>
                  <a:ext cx="511679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Bulgarija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5CF611-9C21-18AA-2683-1522784FE798}"/>
                    </a:ext>
                  </a:extLst>
                </p:cNvPr>
                <p:cNvSpPr txBox="1"/>
                <p:nvPr/>
              </p:nvSpPr>
              <p:spPr>
                <a:xfrm>
                  <a:off x="5881935" y="3894322"/>
                  <a:ext cx="554960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Ġermanja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E436AE5-AF7F-FDF6-2F48-ED6631BAF30E}"/>
                    </a:ext>
                  </a:extLst>
                </p:cNvPr>
                <p:cNvSpPr txBox="1"/>
                <p:nvPr/>
              </p:nvSpPr>
              <p:spPr>
                <a:xfrm>
                  <a:off x="6288038" y="4599188"/>
                  <a:ext cx="463588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Awstrija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95FAF53-559B-5748-9209-83A6BBFFB1F3}"/>
                    </a:ext>
                  </a:extLst>
                </p:cNvPr>
                <p:cNvSpPr txBox="1"/>
                <p:nvPr/>
              </p:nvSpPr>
              <p:spPr>
                <a:xfrm>
                  <a:off x="5098583" y="3752587"/>
                  <a:ext cx="667170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Netherlands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CD425D1-9393-F078-8496-020C388A922F}"/>
                    </a:ext>
                  </a:extLst>
                </p:cNvPr>
                <p:cNvSpPr txBox="1"/>
                <p:nvPr/>
              </p:nvSpPr>
              <p:spPr>
                <a:xfrm>
                  <a:off x="5676940" y="3336364"/>
                  <a:ext cx="548548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Danimarka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C134AAD-AF0B-30EC-7FC5-C92EC9AF5918}"/>
                    </a:ext>
                  </a:extLst>
                </p:cNvPr>
                <p:cNvSpPr txBox="1"/>
                <p:nvPr/>
              </p:nvSpPr>
              <p:spPr>
                <a:xfrm>
                  <a:off x="5600118" y="4353198"/>
                  <a:ext cx="773361" cy="204574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mt-MT" sz="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Lussemburgu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F624845-1734-DA24-3272-FEA65BE3B593}"/>
                    </a:ext>
                  </a:extLst>
                </p:cNvPr>
                <p:cNvSpPr txBox="1"/>
                <p:nvPr/>
              </p:nvSpPr>
              <p:spPr>
                <a:xfrm>
                  <a:off x="9024483" y="6308801"/>
                  <a:ext cx="468398" cy="200055"/>
                </a:xfrm>
                <a:prstGeom prst="rect">
                  <a:avLst/>
                </a:prstGeom>
                <a:solidFill>
                  <a:schemeClr val="bg1">
                    <a:alpha val="84000"/>
                  </a:schemeClr>
                </a:solidFill>
                <a:ln>
                  <a:noFill/>
                </a:ln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mt-MT" sz="700">
                      <a:latin typeface="Arial" panose="020B0604020202020204" pitchFamily="34" charset="0"/>
                      <a:cs typeface="Arial" panose="020B0604020202020204" pitchFamily="34" charset="0"/>
                    </a:rPr>
                    <a:t>Ċipru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00409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/>
      <p:bldP spid="17" grpId="0"/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D5345-F523-994F-B31E-A8B21312C7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10905" y="2123265"/>
            <a:ext cx="3208337" cy="1794664"/>
          </a:xfrm>
        </p:spPr>
        <p:txBody>
          <a:bodyPr/>
          <a:lstStyle/>
          <a:p>
            <a:pPr algn="ctr"/>
            <a:r>
              <a:rPr lang="mt-MT"/>
              <a:t>1952-1992</a:t>
            </a:r>
          </a:p>
          <a:p>
            <a:pPr lvl="1"/>
            <a:endParaRPr lang="es-ES" dirty="0"/>
          </a:p>
          <a:p>
            <a:pPr lvl="1" algn="ctr"/>
            <a:r>
              <a:rPr lang="mt-MT"/>
              <a:t>Aktar pajjiżi jingħaqdu u jaħdmu flimkien fuq aktar suġġetti</a:t>
            </a:r>
          </a:p>
          <a:p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6B41C-085B-C74B-915B-695F3585E5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060" y="2160987"/>
            <a:ext cx="3208337" cy="1756942"/>
          </a:xfrm>
        </p:spPr>
        <p:txBody>
          <a:bodyPr/>
          <a:lstStyle/>
          <a:p>
            <a:pPr algn="ctr"/>
            <a:r>
              <a:rPr lang="mt-MT"/>
              <a:t>1945</a:t>
            </a:r>
          </a:p>
          <a:p>
            <a:pPr lvl="1" algn="ctr"/>
            <a:endParaRPr lang="es-ES" dirty="0"/>
          </a:p>
          <a:p>
            <a:pPr lvl="1" algn="ctr"/>
            <a:r>
              <a:rPr lang="mt-MT"/>
              <a:t>"Qatt aktar!"</a:t>
            </a:r>
          </a:p>
          <a:p>
            <a:pPr lvl="1"/>
            <a:endParaRPr lang="es-E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3945C-68F3-A948-B410-0F257EAF2A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7982" y="2130461"/>
            <a:ext cx="3208337" cy="1756942"/>
          </a:xfrm>
        </p:spPr>
        <p:txBody>
          <a:bodyPr/>
          <a:lstStyle/>
          <a:p>
            <a:pPr algn="ctr"/>
            <a:r>
              <a:rPr lang="mt-MT"/>
              <a:t>1951/1952</a:t>
            </a:r>
          </a:p>
          <a:p>
            <a:pPr lvl="1"/>
            <a:endParaRPr lang="es-ES" dirty="0"/>
          </a:p>
          <a:p>
            <a:pPr lvl="1" algn="ctr"/>
            <a:r>
              <a:rPr lang="mt-MT"/>
              <a:t>Komunità Ewropea tal-Faħam u l-Azzar</a:t>
            </a:r>
          </a:p>
          <a:p>
            <a:pPr lvl="1"/>
            <a:endParaRPr lang="es-ES" dirty="0"/>
          </a:p>
          <a:p>
            <a:pPr marL="38100" lvl="2" indent="0">
              <a:buNone/>
            </a:pPr>
            <a:endParaRPr lang="es-ES" dirty="0"/>
          </a:p>
          <a:p>
            <a:endParaRPr lang="es-E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8DD999-98AA-82F8-35AA-C8DAAA349C66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F444026D-4F74-EA4E-3538-5472D0D1A7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L-oriġini tal-Unjoni Ewropea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424734-01AE-4FDC-BA78-283AFB32B41F}"/>
              </a:ext>
            </a:extLst>
          </p:cNvPr>
          <p:cNvSpPr txBox="1"/>
          <p:nvPr/>
        </p:nvSpPr>
        <p:spPr>
          <a:xfrm>
            <a:off x="705173" y="143867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49836B-7F54-495C-CA1D-BA0CFA9341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0872"/>
            <a:ext cx="417156" cy="834313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F26A32E-A37E-AD41-487A-2582409ECCC4}"/>
              </a:ext>
            </a:extLst>
          </p:cNvPr>
          <p:cNvSpPr txBox="1">
            <a:spLocks/>
          </p:cNvSpPr>
          <p:nvPr/>
        </p:nvSpPr>
        <p:spPr>
          <a:xfrm>
            <a:off x="2484855" y="4276038"/>
            <a:ext cx="3208337" cy="1756942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txBody>
          <a:bodyPr lIns="180000" tIns="180000" rIns="180000" b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2"/>
                </a:solidFill>
                <a:latin typeface="Source Sans 3 Semibold" panose="020B03030304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266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t-MT"/>
              <a:t>1992/1993</a:t>
            </a:r>
          </a:p>
          <a:p>
            <a:pPr lvl="1" algn="ctr"/>
            <a:endParaRPr lang="es-ES" dirty="0"/>
          </a:p>
          <a:p>
            <a:pPr lvl="1" algn="ctr"/>
            <a:r>
              <a:rPr lang="mt-MT"/>
              <a:t>Trattat ta' Maastricht – Unjoni Ewropea</a:t>
            </a:r>
          </a:p>
          <a:p>
            <a:pPr lvl="1"/>
            <a:endParaRPr lang="es-E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5D189A7-0B06-7FDE-97EA-02B350579B0D}"/>
              </a:ext>
            </a:extLst>
          </p:cNvPr>
          <p:cNvSpPr txBox="1">
            <a:spLocks/>
          </p:cNvSpPr>
          <p:nvPr/>
        </p:nvSpPr>
        <p:spPr>
          <a:xfrm>
            <a:off x="6498810" y="4230012"/>
            <a:ext cx="3208337" cy="1756942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</p:spPr>
        <p:txBody>
          <a:bodyPr lIns="180000" tIns="180000" rIns="180000" bIns="18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tx2"/>
                </a:solidFill>
                <a:latin typeface="Source Sans 3 Semibold" panose="020B0303030403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2667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C45EF"/>
              </a:buClr>
              <a:buSzPct val="150000"/>
              <a:buFont typeface="Courier New" panose="02070309020205020404" pitchFamily="49" charset="0"/>
              <a:buChar char="o"/>
              <a:tabLst/>
              <a:defRPr sz="18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533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accent6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t-MT"/>
              <a:t>1993 </a:t>
            </a:r>
            <a:r>
              <a:rPr lang="mt-MT">
                <a:sym typeface="Wingdings" panose="05000000000000000000" pitchFamily="2" charset="2"/>
              </a:rPr>
              <a:t></a:t>
            </a:r>
          </a:p>
          <a:p>
            <a:pPr algn="ctr"/>
            <a:endParaRPr lang="es-ES" dirty="0"/>
          </a:p>
          <a:p>
            <a:pPr lvl="1" algn="ctr"/>
            <a:r>
              <a:rPr lang="mt-MT"/>
              <a:t>Naħdmu dejjem aktar flimkien, illum ma' 27 Stat Membru</a:t>
            </a: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8F873616-D3A8-A2D7-F9D2-174E69031350}"/>
              </a:ext>
            </a:extLst>
          </p:cNvPr>
          <p:cNvSpPr txBox="1">
            <a:spLocks/>
          </p:cNvSpPr>
          <p:nvPr/>
        </p:nvSpPr>
        <p:spPr>
          <a:xfrm>
            <a:off x="3049605" y="1225933"/>
            <a:ext cx="6092789" cy="17946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46676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build="p" animBg="1"/>
      <p:bldP spid="5" grpId="0" build="p" animBg="1"/>
      <p:bldP spid="11" grpId="0" build="p"/>
      <p:bldP spid="2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A80B7-E3C4-A04A-9ADD-F71D96D75755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245C53-9831-DF49-938A-BAB12413B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83431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L-istituzzjonijiet tal-UE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6CD4D-4B34-4CD4-1860-A646F74C7A04}"/>
              </a:ext>
            </a:extLst>
          </p:cNvPr>
          <p:cNvSpPr txBox="1"/>
          <p:nvPr/>
        </p:nvSpPr>
        <p:spPr>
          <a:xfrm>
            <a:off x="705173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46973-2B07-5D3A-B29A-526CAD631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7157" y="507568"/>
            <a:ext cx="834313" cy="834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3463A-92B6-AAB0-9379-AB34EA143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41" y="1925988"/>
            <a:ext cx="2551127" cy="16091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669D8-B6DB-18E6-1DBB-AA0B6D296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42" y="4166244"/>
            <a:ext cx="2551126" cy="2068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45387F-41F0-C198-ADC2-8C801B197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21" y="4166244"/>
            <a:ext cx="2169216" cy="1659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70634-A398-EFC9-8E48-BB320D8AB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78" y="1886475"/>
            <a:ext cx="2319559" cy="161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44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21DF4121-DE7F-93B2-40C9-B6BC014058BF}"/>
              </a:ext>
            </a:extLst>
          </p:cNvPr>
          <p:cNvSpPr/>
          <p:nvPr/>
        </p:nvSpPr>
        <p:spPr>
          <a:xfrm>
            <a:off x="4039298" y="1261722"/>
            <a:ext cx="5265446" cy="5265446"/>
          </a:xfrm>
          <a:prstGeom prst="ellipse">
            <a:avLst/>
          </a:prstGeom>
          <a:noFill/>
          <a:ln w="76200">
            <a:solidFill>
              <a:srgbClr val="E1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ource Sans 3" panose="020B03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DDFA41B-3AF2-C477-3775-4840B6C61437}"/>
              </a:ext>
            </a:extLst>
          </p:cNvPr>
          <p:cNvSpPr/>
          <p:nvPr/>
        </p:nvSpPr>
        <p:spPr>
          <a:xfrm>
            <a:off x="4638925" y="1840694"/>
            <a:ext cx="4107502" cy="4107502"/>
          </a:xfrm>
          <a:prstGeom prst="ellipse">
            <a:avLst/>
          </a:prstGeom>
          <a:solidFill>
            <a:schemeClr val="bg1"/>
          </a:solidFill>
          <a:ln w="76200">
            <a:solidFill>
              <a:srgbClr val="E1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Source Sans 3" panose="020B03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A80B7-E3C4-A04A-9ADD-F71D96D75755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Source Sans 3" panose="020B0303030403020204" pitchFamily="34" charset="0"/>
              <a:ea typeface="Arial" charset="0"/>
              <a:cs typeface="Arial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245C53-9831-DF49-938A-BAB12413B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Leġiżlazzjoni Ewropea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46973-2B07-5D3A-B29A-526CAD631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E5E381-9651-B04D-836E-C47027533564}"/>
              </a:ext>
            </a:extLst>
          </p:cNvPr>
          <p:cNvSpPr/>
          <p:nvPr/>
        </p:nvSpPr>
        <p:spPr>
          <a:xfrm>
            <a:off x="3804200" y="1220366"/>
            <a:ext cx="5265446" cy="5265446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ource Sans 3" panose="020B03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AB06A0-1053-C701-7DC8-1A498F2CF866}"/>
              </a:ext>
            </a:extLst>
          </p:cNvPr>
          <p:cNvSpPr/>
          <p:nvPr/>
        </p:nvSpPr>
        <p:spPr>
          <a:xfrm>
            <a:off x="3675858" y="1523194"/>
            <a:ext cx="1268611" cy="1268611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ource Sans 3" panose="020B03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347163-2284-3735-7F72-B331B17388C6}"/>
              </a:ext>
            </a:extLst>
          </p:cNvPr>
          <p:cNvSpPr txBox="1"/>
          <p:nvPr/>
        </p:nvSpPr>
        <p:spPr>
          <a:xfrm>
            <a:off x="3383010" y="515165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3600" b="1" dirty="0" err="1">
              <a:solidFill>
                <a:srgbClr val="1C45EF"/>
              </a:solidFill>
              <a:latin typeface="Source Sans 3" panose="020B0303030403020204" pitchFamily="34" charset="0"/>
              <a:ea typeface="Arial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589D32-716B-4FE3-3E7E-622EF272E9F1}"/>
              </a:ext>
            </a:extLst>
          </p:cNvPr>
          <p:cNvCxnSpPr>
            <a:cxnSpLocks/>
          </p:cNvCxnSpPr>
          <p:nvPr/>
        </p:nvCxnSpPr>
        <p:spPr>
          <a:xfrm flipH="1">
            <a:off x="6725016" y="2425059"/>
            <a:ext cx="1" cy="2022624"/>
          </a:xfrm>
          <a:prstGeom prst="straightConnector1">
            <a:avLst/>
          </a:prstGeom>
          <a:ln w="47625" cap="rnd">
            <a:solidFill>
              <a:srgbClr val="1C45EF"/>
            </a:solidFill>
            <a:round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67">
            <a:extLst>
              <a:ext uri="{FF2B5EF4-FFF2-40B4-BE49-F238E27FC236}">
                <a16:creationId xmlns:a16="http://schemas.microsoft.com/office/drawing/2014/main" id="{56728D3B-943A-8FAD-4FD2-CAD02384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015" y="2703932"/>
            <a:ext cx="828000" cy="826810"/>
          </a:xfrm>
          <a:prstGeom prst="ellipse">
            <a:avLst/>
          </a:prstGeom>
          <a:solidFill>
            <a:srgbClr val="71EFF3"/>
          </a:solidFill>
          <a:ln w="28575">
            <a:noFill/>
          </a:ln>
          <a:effectLst/>
        </p:spPr>
        <p:txBody>
          <a:bodyPr wrap="none" lIns="80165" tIns="40083" rIns="80165" bIns="40083" anchor="ctr">
            <a:no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100" b="1">
                <a:solidFill>
                  <a:srgbClr val="1C45EF"/>
                </a:solidFill>
                <a:latin typeface="Source Sans 3" panose="020B0303030403020204" pitchFamily="34" charset="0"/>
                <a:cs typeface="Arial" panose="020B0604020202020204" pitchFamily="34" charset="0"/>
              </a:rPr>
              <a:t>Proposta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65A905-9271-9A3C-FDCE-3181B8423951}"/>
              </a:ext>
            </a:extLst>
          </p:cNvPr>
          <p:cNvCxnSpPr>
            <a:cxnSpLocks/>
          </p:cNvCxnSpPr>
          <p:nvPr/>
        </p:nvCxnSpPr>
        <p:spPr>
          <a:xfrm>
            <a:off x="2979522" y="2117566"/>
            <a:ext cx="641641" cy="0"/>
          </a:xfrm>
          <a:prstGeom prst="straightConnector1">
            <a:avLst/>
          </a:prstGeom>
          <a:ln w="38100" cap="rnd">
            <a:solidFill>
              <a:srgbClr val="1C45EF"/>
            </a:solidFill>
            <a:round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5FB4B24A-D7FC-D6EC-BCE8-0566FDC13A2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6201062" y="1443649"/>
            <a:ext cx="937953" cy="8703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7A7D29-6188-5A98-6E03-85B3E8F2A2D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8063241" y="4005949"/>
            <a:ext cx="891084" cy="88346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AA2375-38A1-09F7-219E-59B37B9EA817}"/>
              </a:ext>
            </a:extLst>
          </p:cNvPr>
          <p:cNvSpPr txBox="1"/>
          <p:nvPr/>
        </p:nvSpPr>
        <p:spPr>
          <a:xfrm>
            <a:off x="7231161" y="1599003"/>
            <a:ext cx="1415823" cy="512954"/>
          </a:xfrm>
          <a:prstGeom prst="rect">
            <a:avLst/>
          </a:prstGeom>
          <a:solidFill>
            <a:schemeClr val="bg1"/>
          </a:solidFill>
          <a:ln>
            <a:solidFill>
              <a:srgbClr val="E1E7F3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mt-MT" sz="1400" b="1">
                <a:solidFill>
                  <a:srgbClr val="404A52"/>
                </a:solidFill>
                <a:latin typeface="Source Sans 3" panose="020B0303030403020204" pitchFamily="34" charset="0"/>
                <a:ea typeface="Arial" charset="0"/>
                <a:cs typeface="Arial" panose="020B0604020202020204" pitchFamily="34" charset="0"/>
              </a:rPr>
              <a:t>Kummissjoni Ewropea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FA71FD-E2A8-086D-99F0-4251A539808F}"/>
              </a:ext>
            </a:extLst>
          </p:cNvPr>
          <p:cNvSpPr txBox="1"/>
          <p:nvPr/>
        </p:nvSpPr>
        <p:spPr>
          <a:xfrm>
            <a:off x="3621163" y="1855480"/>
            <a:ext cx="1379350" cy="89595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mt-MT" sz="1400" b="1">
                <a:solidFill>
                  <a:srgbClr val="1C45EF"/>
                </a:solidFill>
                <a:latin typeface="Source Sans 3" panose="020B0303030403020204" pitchFamily="34" charset="0"/>
                <a:ea typeface="Arial" charset="0"/>
                <a:cs typeface="Arial" panose="020B0604020202020204" pitchFamily="34" charset="0"/>
              </a:rPr>
              <a:t>Gwida politika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BAD655-6416-87DF-047D-8596C9EEB3D6}"/>
              </a:ext>
            </a:extLst>
          </p:cNvPr>
          <p:cNvSpPr txBox="1"/>
          <p:nvPr/>
        </p:nvSpPr>
        <p:spPr>
          <a:xfrm>
            <a:off x="3310682" y="3252764"/>
            <a:ext cx="1641136" cy="503677"/>
          </a:xfrm>
          <a:prstGeom prst="rect">
            <a:avLst/>
          </a:prstGeom>
          <a:solidFill>
            <a:schemeClr val="bg1"/>
          </a:solidFill>
          <a:ln>
            <a:solidFill>
              <a:srgbClr val="E1E7F3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r>
              <a:rPr lang="mt-MT" sz="1400" b="1">
                <a:solidFill>
                  <a:srgbClr val="404A52"/>
                </a:solidFill>
                <a:latin typeface="Source Sans 3" panose="020B0303030403020204" pitchFamily="34" charset="0"/>
                <a:ea typeface="Arial" charset="0"/>
                <a:cs typeface="Arial" panose="020B0604020202020204" pitchFamily="34" charset="0"/>
              </a:rPr>
              <a:t>Kunsill tal-Unjoni Ewropea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344F74-1068-1A28-55D7-29DA7043D907}"/>
              </a:ext>
            </a:extLst>
          </p:cNvPr>
          <p:cNvSpPr txBox="1"/>
          <p:nvPr/>
        </p:nvSpPr>
        <p:spPr>
          <a:xfrm>
            <a:off x="9029689" y="4232655"/>
            <a:ext cx="1415823" cy="512954"/>
          </a:xfrm>
          <a:prstGeom prst="rect">
            <a:avLst/>
          </a:prstGeom>
          <a:solidFill>
            <a:schemeClr val="bg1"/>
          </a:solidFill>
          <a:ln>
            <a:solidFill>
              <a:srgbClr val="E1E7F3"/>
            </a:solidFill>
          </a:ln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mt-MT" sz="1400" b="1">
                <a:solidFill>
                  <a:srgbClr val="404A52"/>
                </a:solidFill>
                <a:latin typeface="Source Sans 3" panose="020B0303030403020204" pitchFamily="34" charset="0"/>
                <a:ea typeface="Arial" charset="0"/>
                <a:cs typeface="Arial" panose="020B0604020202020204" pitchFamily="34" charset="0"/>
              </a:rPr>
              <a:t>Parlament Ewropew</a:t>
            </a:r>
          </a:p>
        </p:txBody>
      </p:sp>
      <p:sp>
        <p:nvSpPr>
          <p:cNvPr id="32" name="Text Box 67">
            <a:extLst>
              <a:ext uri="{FF2B5EF4-FFF2-40B4-BE49-F238E27FC236}">
                <a16:creationId xmlns:a16="http://schemas.microsoft.com/office/drawing/2014/main" id="{2E10C935-C829-8FFD-F9F3-0FA23C44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223" y="5189519"/>
            <a:ext cx="828000" cy="826810"/>
          </a:xfrm>
          <a:prstGeom prst="ellipse">
            <a:avLst/>
          </a:prstGeom>
          <a:solidFill>
            <a:srgbClr val="71EFF3"/>
          </a:solidFill>
          <a:ln w="28575">
            <a:noFill/>
          </a:ln>
          <a:effectLst/>
        </p:spPr>
        <p:txBody>
          <a:bodyPr wrap="none" lIns="80165" tIns="40083" rIns="80165" bIns="40083" anchor="ctr">
            <a:no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sz="1100" b="1">
                <a:solidFill>
                  <a:srgbClr val="1C45EF"/>
                </a:solidFill>
                <a:latin typeface="Source Sans 3" panose="020B0303030403020204" pitchFamily="34" charset="0"/>
                <a:cs typeface="Arial" panose="020B0604020202020204" pitchFamily="34" charset="0"/>
              </a:rPr>
              <a:t>Adozzjoni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EC81EE-765F-BCDD-D109-0818BF7E789F}"/>
              </a:ext>
            </a:extLst>
          </p:cNvPr>
          <p:cNvCxnSpPr>
            <a:cxnSpLocks/>
          </p:cNvCxnSpPr>
          <p:nvPr/>
        </p:nvCxnSpPr>
        <p:spPr>
          <a:xfrm>
            <a:off x="5587283" y="4447683"/>
            <a:ext cx="2291878" cy="0"/>
          </a:xfrm>
          <a:prstGeom prst="straightConnector1">
            <a:avLst/>
          </a:prstGeom>
          <a:ln w="47625" cap="rnd">
            <a:solidFill>
              <a:srgbClr val="1C45EF"/>
            </a:solidFill>
            <a:round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48">
            <a:extLst>
              <a:ext uri="{FF2B5EF4-FFF2-40B4-BE49-F238E27FC236}">
                <a16:creationId xmlns:a16="http://schemas.microsoft.com/office/drawing/2014/main" id="{A085FF5E-B8AC-FEF8-8B95-372F7AFAAC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5284" y="4711376"/>
            <a:ext cx="503999" cy="1296000"/>
          </a:xfrm>
          <a:prstGeom prst="bentConnector2">
            <a:avLst/>
          </a:prstGeom>
          <a:ln w="47625">
            <a:solidFill>
              <a:srgbClr val="1C45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65">
            <a:extLst>
              <a:ext uri="{FF2B5EF4-FFF2-40B4-BE49-F238E27FC236}">
                <a16:creationId xmlns:a16="http://schemas.microsoft.com/office/drawing/2014/main" id="{BC2C98E8-8EF6-DE28-8AC4-0CC8158056EB}"/>
              </a:ext>
            </a:extLst>
          </p:cNvPr>
          <p:cNvCxnSpPr>
            <a:cxnSpLocks/>
          </p:cNvCxnSpPr>
          <p:nvPr/>
        </p:nvCxnSpPr>
        <p:spPr>
          <a:xfrm rot="5400000">
            <a:off x="7627162" y="4711376"/>
            <a:ext cx="503999" cy="1296000"/>
          </a:xfrm>
          <a:prstGeom prst="bentConnector2">
            <a:avLst/>
          </a:prstGeom>
          <a:ln w="47625">
            <a:solidFill>
              <a:srgbClr val="1C45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0F55EC1-F39D-8346-4B2F-5767D7AD2A2D}"/>
              </a:ext>
            </a:extLst>
          </p:cNvPr>
          <p:cNvSpPr txBox="1"/>
          <p:nvPr/>
        </p:nvSpPr>
        <p:spPr>
          <a:xfrm>
            <a:off x="1340485" y="2650949"/>
            <a:ext cx="1683590" cy="5036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mt-MT" sz="1400" b="1">
                <a:solidFill>
                  <a:srgbClr val="404A52"/>
                </a:solidFill>
                <a:latin typeface="Source Sans 3" panose="020B0303030403020204" pitchFamily="34" charset="0"/>
                <a:ea typeface="Arial" charset="0"/>
                <a:cs typeface="Arial" panose="020B0604020202020204" pitchFamily="34" charset="0"/>
              </a:rPr>
              <a:t>Kunsill Ewropew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D3C37D-9A50-2B9C-14FF-567B6F59D385}"/>
              </a:ext>
            </a:extLst>
          </p:cNvPr>
          <p:cNvSpPr txBox="1"/>
          <p:nvPr/>
        </p:nvSpPr>
        <p:spPr>
          <a:xfrm>
            <a:off x="3491357" y="15059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GB" sz="3600" b="1" dirty="0" err="1">
              <a:solidFill>
                <a:srgbClr val="1C45EF"/>
              </a:solidFill>
              <a:latin typeface="Source Sans 3" panose="020B0303030403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37DB5C-1ABD-E24A-1925-128E2C618633}"/>
              </a:ext>
            </a:extLst>
          </p:cNvPr>
          <p:cNvGrpSpPr/>
          <p:nvPr/>
        </p:nvGrpSpPr>
        <p:grpSpPr>
          <a:xfrm>
            <a:off x="1615679" y="1413548"/>
            <a:ext cx="1100611" cy="1316202"/>
            <a:chOff x="5601490" y="2547061"/>
            <a:chExt cx="1188911" cy="1421799"/>
          </a:xfrm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846506B1-427B-43AF-4134-104AA0FC11C1}"/>
                </a:ext>
              </a:extLst>
            </p:cNvPr>
            <p:cNvSpPr/>
            <p:nvPr/>
          </p:nvSpPr>
          <p:spPr>
            <a:xfrm rot="18917980">
              <a:off x="5683099" y="2923212"/>
              <a:ext cx="1041552" cy="1045648"/>
            </a:xfrm>
            <a:custGeom>
              <a:avLst/>
              <a:gdLst>
                <a:gd name="connsiteX0" fmla="*/ 0 w 1207363"/>
                <a:gd name="connsiteY0" fmla="*/ 0 h 1207363"/>
                <a:gd name="connsiteX1" fmla="*/ 1207363 w 1207363"/>
                <a:gd name="connsiteY1" fmla="*/ 0 h 1207363"/>
                <a:gd name="connsiteX2" fmla="*/ 1207363 w 1207363"/>
                <a:gd name="connsiteY2" fmla="*/ 1207363 h 1207363"/>
                <a:gd name="connsiteX3" fmla="*/ 0 w 1207363"/>
                <a:gd name="connsiteY3" fmla="*/ 1207363 h 1207363"/>
                <a:gd name="connsiteX4" fmla="*/ 0 w 1207363"/>
                <a:gd name="connsiteY4" fmla="*/ 0 h 1207363"/>
                <a:gd name="connsiteX0" fmla="*/ 0 w 1207363"/>
                <a:gd name="connsiteY0" fmla="*/ 0 h 1207363"/>
                <a:gd name="connsiteX1" fmla="*/ 976380 w 1207363"/>
                <a:gd name="connsiteY1" fmla="*/ 246033 h 1207363"/>
                <a:gd name="connsiteX2" fmla="*/ 1207363 w 1207363"/>
                <a:gd name="connsiteY2" fmla="*/ 1207363 h 1207363"/>
                <a:gd name="connsiteX3" fmla="*/ 0 w 1207363"/>
                <a:gd name="connsiteY3" fmla="*/ 1207363 h 1207363"/>
                <a:gd name="connsiteX4" fmla="*/ 0 w 1207363"/>
                <a:gd name="connsiteY4" fmla="*/ 0 h 1207363"/>
                <a:gd name="connsiteX0" fmla="*/ 0 w 1207363"/>
                <a:gd name="connsiteY0" fmla="*/ 0 h 1207363"/>
                <a:gd name="connsiteX1" fmla="*/ 976380 w 1207363"/>
                <a:gd name="connsiteY1" fmla="*/ 246033 h 1207363"/>
                <a:gd name="connsiteX2" fmla="*/ 1207363 w 1207363"/>
                <a:gd name="connsiteY2" fmla="*/ 1207363 h 1207363"/>
                <a:gd name="connsiteX3" fmla="*/ 237096 w 1207363"/>
                <a:gd name="connsiteY3" fmla="*/ 929910 h 1207363"/>
                <a:gd name="connsiteX4" fmla="*/ 0 w 1207363"/>
                <a:gd name="connsiteY4" fmla="*/ 0 h 1207363"/>
                <a:gd name="connsiteX0" fmla="*/ 0 w 1207363"/>
                <a:gd name="connsiteY0" fmla="*/ 0 h 1207363"/>
                <a:gd name="connsiteX1" fmla="*/ 976380 w 1207363"/>
                <a:gd name="connsiteY1" fmla="*/ 246033 h 1207363"/>
                <a:gd name="connsiteX2" fmla="*/ 1207363 w 1207363"/>
                <a:gd name="connsiteY2" fmla="*/ 1207363 h 1207363"/>
                <a:gd name="connsiteX3" fmla="*/ 249782 w 1207363"/>
                <a:gd name="connsiteY3" fmla="*/ 954955 h 1207363"/>
                <a:gd name="connsiteX4" fmla="*/ 0 w 1207363"/>
                <a:gd name="connsiteY4" fmla="*/ 0 h 1207363"/>
                <a:gd name="connsiteX0" fmla="*/ 0 w 1157538"/>
                <a:gd name="connsiteY0" fmla="*/ 0 h 1282954"/>
                <a:gd name="connsiteX1" fmla="*/ 926555 w 1157538"/>
                <a:gd name="connsiteY1" fmla="*/ 321624 h 1282954"/>
                <a:gd name="connsiteX2" fmla="*/ 1157538 w 1157538"/>
                <a:gd name="connsiteY2" fmla="*/ 1282954 h 1282954"/>
                <a:gd name="connsiteX3" fmla="*/ 199957 w 1157538"/>
                <a:gd name="connsiteY3" fmla="*/ 1030546 h 1282954"/>
                <a:gd name="connsiteX4" fmla="*/ 0 w 1157538"/>
                <a:gd name="connsiteY4" fmla="*/ 0 h 1282954"/>
                <a:gd name="connsiteX0" fmla="*/ 0 w 1232538"/>
                <a:gd name="connsiteY0" fmla="*/ 0 h 1219786"/>
                <a:gd name="connsiteX1" fmla="*/ 926555 w 1232538"/>
                <a:gd name="connsiteY1" fmla="*/ 321624 h 1219786"/>
                <a:gd name="connsiteX2" fmla="*/ 1232538 w 1232538"/>
                <a:gd name="connsiteY2" fmla="*/ 1219786 h 1219786"/>
                <a:gd name="connsiteX3" fmla="*/ 199957 w 1232538"/>
                <a:gd name="connsiteY3" fmla="*/ 1030546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26555 w 1232538"/>
                <a:gd name="connsiteY1" fmla="*/ 321624 h 1219786"/>
                <a:gd name="connsiteX2" fmla="*/ 1232538 w 1232538"/>
                <a:gd name="connsiteY2" fmla="*/ 1219786 h 1219786"/>
                <a:gd name="connsiteX3" fmla="*/ 293560 w 1232538"/>
                <a:gd name="connsiteY3" fmla="*/ 923338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26555 w 1232538"/>
                <a:gd name="connsiteY1" fmla="*/ 321624 h 1219786"/>
                <a:gd name="connsiteX2" fmla="*/ 1232538 w 1232538"/>
                <a:gd name="connsiteY2" fmla="*/ 1219786 h 1219786"/>
                <a:gd name="connsiteX3" fmla="*/ 276069 w 1232538"/>
                <a:gd name="connsiteY3" fmla="*/ 949873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57059 w 1232538"/>
                <a:gd name="connsiteY1" fmla="*/ 255355 h 1219786"/>
                <a:gd name="connsiteX2" fmla="*/ 1232538 w 1232538"/>
                <a:gd name="connsiteY2" fmla="*/ 1219786 h 1219786"/>
                <a:gd name="connsiteX3" fmla="*/ 276069 w 1232538"/>
                <a:gd name="connsiteY3" fmla="*/ 949873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39522 w 1232538"/>
                <a:gd name="connsiteY1" fmla="*/ 273076 h 1219786"/>
                <a:gd name="connsiteX2" fmla="*/ 1232538 w 1232538"/>
                <a:gd name="connsiteY2" fmla="*/ 1219786 h 1219786"/>
                <a:gd name="connsiteX3" fmla="*/ 276069 w 1232538"/>
                <a:gd name="connsiteY3" fmla="*/ 949873 h 1219786"/>
                <a:gd name="connsiteX4" fmla="*/ 0 w 1232538"/>
                <a:gd name="connsiteY4" fmla="*/ 0 h 1219786"/>
                <a:gd name="connsiteX0" fmla="*/ 0 w 1228201"/>
                <a:gd name="connsiteY0" fmla="*/ 0 h 1233031"/>
                <a:gd name="connsiteX1" fmla="*/ 939522 w 1228201"/>
                <a:gd name="connsiteY1" fmla="*/ 273076 h 1233031"/>
                <a:gd name="connsiteX2" fmla="*/ 1228201 w 1228201"/>
                <a:gd name="connsiteY2" fmla="*/ 1233031 h 1233031"/>
                <a:gd name="connsiteX3" fmla="*/ 276069 w 1228201"/>
                <a:gd name="connsiteY3" fmla="*/ 949873 h 1233031"/>
                <a:gd name="connsiteX4" fmla="*/ 0 w 1228201"/>
                <a:gd name="connsiteY4" fmla="*/ 0 h 1233031"/>
                <a:gd name="connsiteX0" fmla="*/ 0 w 1228201"/>
                <a:gd name="connsiteY0" fmla="*/ 0 h 1233031"/>
                <a:gd name="connsiteX1" fmla="*/ 939522 w 1228201"/>
                <a:gd name="connsiteY1" fmla="*/ 273076 h 1233031"/>
                <a:gd name="connsiteX2" fmla="*/ 1228201 w 1228201"/>
                <a:gd name="connsiteY2" fmla="*/ 1233031 h 1233031"/>
                <a:gd name="connsiteX3" fmla="*/ 289221 w 1228201"/>
                <a:gd name="connsiteY3" fmla="*/ 936583 h 1233031"/>
                <a:gd name="connsiteX4" fmla="*/ 0 w 1228201"/>
                <a:gd name="connsiteY4" fmla="*/ 0 h 123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01" h="1233031">
                  <a:moveTo>
                    <a:pt x="0" y="0"/>
                  </a:moveTo>
                  <a:lnTo>
                    <a:pt x="939522" y="273076"/>
                  </a:lnTo>
                  <a:lnTo>
                    <a:pt x="1228201" y="1233031"/>
                  </a:lnTo>
                  <a:lnTo>
                    <a:pt x="289221" y="936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F5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ource Sans 3" panose="020B03030304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10D84E8-7FF0-2493-40C4-7421A4796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1490" y="2547061"/>
              <a:ext cx="1188911" cy="1193928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962088B-DCBE-68D3-2FDD-2894ADB26373}"/>
              </a:ext>
            </a:extLst>
          </p:cNvPr>
          <p:cNvGrpSpPr/>
          <p:nvPr/>
        </p:nvGrpSpPr>
        <p:grpSpPr>
          <a:xfrm>
            <a:off x="4387815" y="3853089"/>
            <a:ext cx="1100611" cy="1316202"/>
            <a:chOff x="5601490" y="2547061"/>
            <a:chExt cx="1188911" cy="1421799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BED2DABB-5186-2342-F490-FD11771DB320}"/>
                </a:ext>
              </a:extLst>
            </p:cNvPr>
            <p:cNvSpPr/>
            <p:nvPr/>
          </p:nvSpPr>
          <p:spPr>
            <a:xfrm rot="18917980">
              <a:off x="5683099" y="2923212"/>
              <a:ext cx="1041552" cy="1045648"/>
            </a:xfrm>
            <a:custGeom>
              <a:avLst/>
              <a:gdLst>
                <a:gd name="connsiteX0" fmla="*/ 0 w 1207363"/>
                <a:gd name="connsiteY0" fmla="*/ 0 h 1207363"/>
                <a:gd name="connsiteX1" fmla="*/ 1207363 w 1207363"/>
                <a:gd name="connsiteY1" fmla="*/ 0 h 1207363"/>
                <a:gd name="connsiteX2" fmla="*/ 1207363 w 1207363"/>
                <a:gd name="connsiteY2" fmla="*/ 1207363 h 1207363"/>
                <a:gd name="connsiteX3" fmla="*/ 0 w 1207363"/>
                <a:gd name="connsiteY3" fmla="*/ 1207363 h 1207363"/>
                <a:gd name="connsiteX4" fmla="*/ 0 w 1207363"/>
                <a:gd name="connsiteY4" fmla="*/ 0 h 1207363"/>
                <a:gd name="connsiteX0" fmla="*/ 0 w 1207363"/>
                <a:gd name="connsiteY0" fmla="*/ 0 h 1207363"/>
                <a:gd name="connsiteX1" fmla="*/ 976380 w 1207363"/>
                <a:gd name="connsiteY1" fmla="*/ 246033 h 1207363"/>
                <a:gd name="connsiteX2" fmla="*/ 1207363 w 1207363"/>
                <a:gd name="connsiteY2" fmla="*/ 1207363 h 1207363"/>
                <a:gd name="connsiteX3" fmla="*/ 0 w 1207363"/>
                <a:gd name="connsiteY3" fmla="*/ 1207363 h 1207363"/>
                <a:gd name="connsiteX4" fmla="*/ 0 w 1207363"/>
                <a:gd name="connsiteY4" fmla="*/ 0 h 1207363"/>
                <a:gd name="connsiteX0" fmla="*/ 0 w 1207363"/>
                <a:gd name="connsiteY0" fmla="*/ 0 h 1207363"/>
                <a:gd name="connsiteX1" fmla="*/ 976380 w 1207363"/>
                <a:gd name="connsiteY1" fmla="*/ 246033 h 1207363"/>
                <a:gd name="connsiteX2" fmla="*/ 1207363 w 1207363"/>
                <a:gd name="connsiteY2" fmla="*/ 1207363 h 1207363"/>
                <a:gd name="connsiteX3" fmla="*/ 237096 w 1207363"/>
                <a:gd name="connsiteY3" fmla="*/ 929910 h 1207363"/>
                <a:gd name="connsiteX4" fmla="*/ 0 w 1207363"/>
                <a:gd name="connsiteY4" fmla="*/ 0 h 1207363"/>
                <a:gd name="connsiteX0" fmla="*/ 0 w 1207363"/>
                <a:gd name="connsiteY0" fmla="*/ 0 h 1207363"/>
                <a:gd name="connsiteX1" fmla="*/ 976380 w 1207363"/>
                <a:gd name="connsiteY1" fmla="*/ 246033 h 1207363"/>
                <a:gd name="connsiteX2" fmla="*/ 1207363 w 1207363"/>
                <a:gd name="connsiteY2" fmla="*/ 1207363 h 1207363"/>
                <a:gd name="connsiteX3" fmla="*/ 249782 w 1207363"/>
                <a:gd name="connsiteY3" fmla="*/ 954955 h 1207363"/>
                <a:gd name="connsiteX4" fmla="*/ 0 w 1207363"/>
                <a:gd name="connsiteY4" fmla="*/ 0 h 1207363"/>
                <a:gd name="connsiteX0" fmla="*/ 0 w 1157538"/>
                <a:gd name="connsiteY0" fmla="*/ 0 h 1282954"/>
                <a:gd name="connsiteX1" fmla="*/ 926555 w 1157538"/>
                <a:gd name="connsiteY1" fmla="*/ 321624 h 1282954"/>
                <a:gd name="connsiteX2" fmla="*/ 1157538 w 1157538"/>
                <a:gd name="connsiteY2" fmla="*/ 1282954 h 1282954"/>
                <a:gd name="connsiteX3" fmla="*/ 199957 w 1157538"/>
                <a:gd name="connsiteY3" fmla="*/ 1030546 h 1282954"/>
                <a:gd name="connsiteX4" fmla="*/ 0 w 1157538"/>
                <a:gd name="connsiteY4" fmla="*/ 0 h 1282954"/>
                <a:gd name="connsiteX0" fmla="*/ 0 w 1232538"/>
                <a:gd name="connsiteY0" fmla="*/ 0 h 1219786"/>
                <a:gd name="connsiteX1" fmla="*/ 926555 w 1232538"/>
                <a:gd name="connsiteY1" fmla="*/ 321624 h 1219786"/>
                <a:gd name="connsiteX2" fmla="*/ 1232538 w 1232538"/>
                <a:gd name="connsiteY2" fmla="*/ 1219786 h 1219786"/>
                <a:gd name="connsiteX3" fmla="*/ 199957 w 1232538"/>
                <a:gd name="connsiteY3" fmla="*/ 1030546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26555 w 1232538"/>
                <a:gd name="connsiteY1" fmla="*/ 321624 h 1219786"/>
                <a:gd name="connsiteX2" fmla="*/ 1232538 w 1232538"/>
                <a:gd name="connsiteY2" fmla="*/ 1219786 h 1219786"/>
                <a:gd name="connsiteX3" fmla="*/ 293560 w 1232538"/>
                <a:gd name="connsiteY3" fmla="*/ 923338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26555 w 1232538"/>
                <a:gd name="connsiteY1" fmla="*/ 321624 h 1219786"/>
                <a:gd name="connsiteX2" fmla="*/ 1232538 w 1232538"/>
                <a:gd name="connsiteY2" fmla="*/ 1219786 h 1219786"/>
                <a:gd name="connsiteX3" fmla="*/ 276069 w 1232538"/>
                <a:gd name="connsiteY3" fmla="*/ 949873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57059 w 1232538"/>
                <a:gd name="connsiteY1" fmla="*/ 255355 h 1219786"/>
                <a:gd name="connsiteX2" fmla="*/ 1232538 w 1232538"/>
                <a:gd name="connsiteY2" fmla="*/ 1219786 h 1219786"/>
                <a:gd name="connsiteX3" fmla="*/ 276069 w 1232538"/>
                <a:gd name="connsiteY3" fmla="*/ 949873 h 1219786"/>
                <a:gd name="connsiteX4" fmla="*/ 0 w 1232538"/>
                <a:gd name="connsiteY4" fmla="*/ 0 h 1219786"/>
                <a:gd name="connsiteX0" fmla="*/ 0 w 1232538"/>
                <a:gd name="connsiteY0" fmla="*/ 0 h 1219786"/>
                <a:gd name="connsiteX1" fmla="*/ 939522 w 1232538"/>
                <a:gd name="connsiteY1" fmla="*/ 273076 h 1219786"/>
                <a:gd name="connsiteX2" fmla="*/ 1232538 w 1232538"/>
                <a:gd name="connsiteY2" fmla="*/ 1219786 h 1219786"/>
                <a:gd name="connsiteX3" fmla="*/ 276069 w 1232538"/>
                <a:gd name="connsiteY3" fmla="*/ 949873 h 1219786"/>
                <a:gd name="connsiteX4" fmla="*/ 0 w 1232538"/>
                <a:gd name="connsiteY4" fmla="*/ 0 h 1219786"/>
                <a:gd name="connsiteX0" fmla="*/ 0 w 1228201"/>
                <a:gd name="connsiteY0" fmla="*/ 0 h 1233031"/>
                <a:gd name="connsiteX1" fmla="*/ 939522 w 1228201"/>
                <a:gd name="connsiteY1" fmla="*/ 273076 h 1233031"/>
                <a:gd name="connsiteX2" fmla="*/ 1228201 w 1228201"/>
                <a:gd name="connsiteY2" fmla="*/ 1233031 h 1233031"/>
                <a:gd name="connsiteX3" fmla="*/ 276069 w 1228201"/>
                <a:gd name="connsiteY3" fmla="*/ 949873 h 1233031"/>
                <a:gd name="connsiteX4" fmla="*/ 0 w 1228201"/>
                <a:gd name="connsiteY4" fmla="*/ 0 h 1233031"/>
                <a:gd name="connsiteX0" fmla="*/ 0 w 1228201"/>
                <a:gd name="connsiteY0" fmla="*/ 0 h 1233031"/>
                <a:gd name="connsiteX1" fmla="*/ 939522 w 1228201"/>
                <a:gd name="connsiteY1" fmla="*/ 273076 h 1233031"/>
                <a:gd name="connsiteX2" fmla="*/ 1228201 w 1228201"/>
                <a:gd name="connsiteY2" fmla="*/ 1233031 h 1233031"/>
                <a:gd name="connsiteX3" fmla="*/ 289221 w 1228201"/>
                <a:gd name="connsiteY3" fmla="*/ 936583 h 1233031"/>
                <a:gd name="connsiteX4" fmla="*/ 0 w 1228201"/>
                <a:gd name="connsiteY4" fmla="*/ 0 h 123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201" h="1233031">
                  <a:moveTo>
                    <a:pt x="0" y="0"/>
                  </a:moveTo>
                  <a:lnTo>
                    <a:pt x="939522" y="273076"/>
                  </a:lnTo>
                  <a:lnTo>
                    <a:pt x="1228201" y="1233031"/>
                  </a:lnTo>
                  <a:lnTo>
                    <a:pt x="289221" y="936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Source Sans 3" panose="020B0303030403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45A0ED4-168E-AC0A-1624-2E54EE158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1490" y="2547061"/>
              <a:ext cx="1188911" cy="1193928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7F6C5F4-E4AF-1A3D-6C65-3A5A09534146}"/>
              </a:ext>
            </a:extLst>
          </p:cNvPr>
          <p:cNvSpPr txBox="1"/>
          <p:nvPr/>
        </p:nvSpPr>
        <p:spPr>
          <a:xfrm>
            <a:off x="5516793" y="4570757"/>
            <a:ext cx="2557033" cy="73866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n-US"/>
            </a:defPPr>
            <a:lvl1pPr algn="r">
              <a:defRPr sz="1400" b="1">
                <a:solidFill>
                  <a:srgbClr val="404A5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mt-MT" sz="1200" b="0">
                <a:latin typeface="Source Sans 3" panose="020B0303030403020204" pitchFamily="34" charset="0"/>
              </a:rPr>
              <a:t>It-tnejn jiddiskutu, jemendaw u jivvutaw dwar il-leġiżlazzjoni proposta</a:t>
            </a:r>
          </a:p>
        </p:txBody>
      </p:sp>
    </p:spTree>
    <p:extLst>
      <p:ext uri="{BB962C8B-B14F-4D97-AF65-F5344CB8AC3E}">
        <p14:creationId xmlns:p14="http://schemas.microsoft.com/office/powerpoint/2010/main" val="728680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83431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[ISEM TAL-PAJJIŻ] fl-UE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B7A45-CC36-A863-7574-A742324120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245" y="1427404"/>
            <a:ext cx="11235509" cy="51638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 Aħna dħalna fl-Unjoni Ewropea fi 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[sena]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.</a:t>
            </a:r>
            <a:b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</a:br>
            <a:endParaRPr lang="mt-MT" sz="2200" b="0">
              <a:solidFill>
                <a:srgbClr val="010101"/>
              </a:solidFill>
              <a:latin typeface="Source Sans 3" panose="020B0303030403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 Għandna 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[numru]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 siġġu/siġġijiet fil-Parlament Ewropew.</a:t>
            </a:r>
            <a:b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</a:br>
            <a:endParaRPr lang="mt-MT" sz="2200" b="0">
              <a:solidFill>
                <a:srgbClr val="010101"/>
              </a:solidFill>
              <a:latin typeface="Source Sans 3" panose="020B0303030403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 Il-Kummissarju tagħna fil-Kummissjoni Ewropea hija/huwa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[isem]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,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 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responsabbli għal 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[qasam ta' politika speċifiku]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.</a:t>
            </a:r>
            <a:b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</a:br>
            <a:endParaRPr lang="mt-MT" sz="2200" b="0">
              <a:solidFill>
                <a:srgbClr val="010101"/>
              </a:solidFill>
              <a:latin typeface="Source Sans 3" panose="020B0303030403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 Il-ministri tagħna 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[isem u kariga ministerjali] 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u 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[isem u kariga ministerjali] 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jaħdmu ta' spiss flimkien ma' oħrajn fl-UE. Huma jiltaqgħu mal-kollegi tagħhom minn stati membri oħra fil-Kunsill tal-Unjoni Ewropea. </a:t>
            </a:r>
            <a:b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</a:br>
            <a:endParaRPr lang="mt-MT" sz="2200" b="0">
              <a:solidFill>
                <a:srgbClr val="010101"/>
              </a:solidFill>
              <a:latin typeface="Source Sans 3" panose="020B030303040302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</a:pP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[Il-kap ta' stat/ta' gvern] 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tagħna, </a:t>
            </a:r>
            <a:r>
              <a:rPr lang="mt-MT" sz="220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[isem]</a:t>
            </a:r>
            <a:r>
              <a:rPr lang="mt-MT" sz="2200" b="0">
                <a:solidFill>
                  <a:srgbClr val="010101"/>
                </a:solidFill>
                <a:latin typeface="Source Sans 3" panose="020B0303030403020204" pitchFamily="34" charset="0"/>
                <a:sym typeface="Wingdings" panose="05000000000000000000" pitchFamily="2" charset="2"/>
              </a:rPr>
              <a:t>, jattendi s-summits tal-UE, bħala membru tal-Kunsill Ewropew.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892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ADF2309-8BDE-D5FC-BE6A-C899576C4E9A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0D988F34-7955-7650-B610-FBAF17C82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834313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[ISEM TAR-REĠJUN] fl-UE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43F66-54AC-0E97-2FCD-9B090ED43E44}"/>
              </a:ext>
            </a:extLst>
          </p:cNvPr>
          <p:cNvSpPr txBox="1"/>
          <p:nvPr/>
        </p:nvSpPr>
        <p:spPr>
          <a:xfrm>
            <a:off x="573439" y="16450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7FF288-0591-B276-591D-1BFEF74DFF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5706AF-9F31-E68F-9E5C-4746D22974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222" y="509785"/>
            <a:ext cx="615718" cy="52032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B7A45-CC36-A863-7574-A742324120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84846" y="1645093"/>
            <a:ext cx="4125172" cy="3866570"/>
          </a:xfrm>
        </p:spPr>
        <p:txBody>
          <a:bodyPr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mt-MT"/>
              <a:t>[Ritratt tal-iskrin tal-proġett]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4EB734-290D-A23F-56BD-8EB45282F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597" y="1591938"/>
            <a:ext cx="4127350" cy="3871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F27B6-46F3-1CD9-8A6B-44CB55CD7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012" y="3310131"/>
            <a:ext cx="2816596" cy="5364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CC91F9-13A9-48EC-40ED-EF74998EF8D7}"/>
              </a:ext>
            </a:extLst>
          </p:cNvPr>
          <p:cNvSpPr txBox="1"/>
          <p:nvPr/>
        </p:nvSpPr>
        <p:spPr>
          <a:xfrm>
            <a:off x="0" y="5582995"/>
            <a:ext cx="6307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/>
              <a:t>[Deskrizzjoni tal-proġett f'sentenza waħda qasira]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15316-0D91-B0CD-A89F-3207BF8E7728}"/>
              </a:ext>
            </a:extLst>
          </p:cNvPr>
          <p:cNvSpPr txBox="1"/>
          <p:nvPr/>
        </p:nvSpPr>
        <p:spPr>
          <a:xfrm>
            <a:off x="6096000" y="5582995"/>
            <a:ext cx="6304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t-MT"/>
              <a:t>[Deskrizzjoni tal-proġett f'sentenza waħda qasira]</a:t>
            </a:r>
          </a:p>
        </p:txBody>
      </p:sp>
    </p:spTree>
    <p:extLst>
      <p:ext uri="{BB962C8B-B14F-4D97-AF65-F5344CB8AC3E}">
        <p14:creationId xmlns:p14="http://schemas.microsoft.com/office/powerpoint/2010/main" val="11984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A80B7-E3C4-A04A-9ADD-F71D96D75755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245C53-9831-DF49-938A-BAB12413B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9612548" cy="146846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Ġrajjiet kurrenti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6CD4D-4B34-4CD4-1860-A646F74C7A04}"/>
              </a:ext>
            </a:extLst>
          </p:cNvPr>
          <p:cNvSpPr txBox="1"/>
          <p:nvPr/>
        </p:nvSpPr>
        <p:spPr>
          <a:xfrm>
            <a:off x="705173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46973-2B07-5D3A-B29A-526CAD631A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0174BE-64A1-84A0-55B8-A455F1D671CB}"/>
              </a:ext>
            </a:extLst>
          </p:cNvPr>
          <p:cNvSpPr/>
          <p:nvPr/>
        </p:nvSpPr>
        <p:spPr>
          <a:xfrm>
            <a:off x="1142746" y="1450386"/>
            <a:ext cx="9585654" cy="5070805"/>
          </a:xfrm>
          <a:prstGeom prst="rect">
            <a:avLst/>
          </a:prstGeom>
          <a:solidFill>
            <a:srgbClr val="1C45EF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>
                <a:solidFill>
                  <a:srgbClr val="404A52"/>
                </a:solidFill>
              </a:rPr>
              <a:t>[Ritratt tal-iskrin ta' artiklu tal-aħbarijiet]</a:t>
            </a:r>
          </a:p>
        </p:txBody>
      </p:sp>
    </p:spTree>
    <p:extLst>
      <p:ext uri="{BB962C8B-B14F-4D97-AF65-F5344CB8AC3E}">
        <p14:creationId xmlns:p14="http://schemas.microsoft.com/office/powerpoint/2010/main" val="278783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A80B7-E3C4-A04A-9ADD-F71D96D75755}"/>
              </a:ext>
            </a:extLst>
          </p:cNvPr>
          <p:cNvSpPr txBox="1"/>
          <p:nvPr/>
        </p:nvSpPr>
        <p:spPr>
          <a:xfrm>
            <a:off x="3462917" y="37982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s-ES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0245C53-9831-DF49-938A-BAB12413B4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060" y="507568"/>
            <a:ext cx="4895207" cy="1088757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mt-MT"/>
              <a:t>Ilbieraħ u llum</a:t>
            </a:r>
          </a:p>
          <a:p>
            <a:pPr>
              <a:lnSpc>
                <a:spcPts val="3000"/>
              </a:lnSpc>
            </a:pPr>
            <a:r>
              <a:rPr lang="mt-MT">
                <a:solidFill>
                  <a:schemeClr val="accent2"/>
                </a:solidFill>
              </a:rPr>
              <a:t>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6CD4D-4B34-4CD4-1860-A646F74C7A04}"/>
              </a:ext>
            </a:extLst>
          </p:cNvPr>
          <p:cNvSpPr txBox="1"/>
          <p:nvPr/>
        </p:nvSpPr>
        <p:spPr>
          <a:xfrm>
            <a:off x="705173" y="159632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endParaRPr lang="en-BE" sz="4000" b="1" dirty="0" err="1">
              <a:solidFill>
                <a:srgbClr val="1C45E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FB7368-B047-2217-1458-31D9677B7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7568"/>
            <a:ext cx="417156" cy="834313"/>
          </a:xfrm>
          <a:prstGeom prst="rect">
            <a:avLst/>
          </a:prstGeom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07905FD-1E27-3C04-2C80-3C0F31777871}"/>
              </a:ext>
            </a:extLst>
          </p:cNvPr>
          <p:cNvSpPr txBox="1">
            <a:spLocks/>
          </p:cNvSpPr>
          <p:nvPr/>
        </p:nvSpPr>
        <p:spPr>
          <a:xfrm>
            <a:off x="624789" y="1748725"/>
            <a:ext cx="5390828" cy="416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System Font Regular"/>
              <a:buChar char="→"/>
            </a:pPr>
            <a:r>
              <a:rPr lang="mt-MT" sz="2400">
                <a:solidFill>
                  <a:schemeClr val="accent6"/>
                </a:solidFill>
              </a:rPr>
              <a:t>Xogħol u studju barra l-pajjiż</a:t>
            </a:r>
          </a:p>
          <a:p>
            <a:pPr>
              <a:lnSpc>
                <a:spcPct val="150000"/>
              </a:lnSpc>
              <a:buFont typeface="System Font Regular"/>
              <a:buChar char="→"/>
            </a:pPr>
            <a:r>
              <a:rPr lang="mt-MT" sz="2400">
                <a:solidFill>
                  <a:schemeClr val="accent6"/>
                </a:solidFill>
              </a:rPr>
              <a:t>Vjaġġar/turiżmu</a:t>
            </a:r>
          </a:p>
          <a:p>
            <a:pPr>
              <a:lnSpc>
                <a:spcPct val="150000"/>
              </a:lnSpc>
              <a:buFont typeface="System Font Regular"/>
              <a:buChar char="→"/>
            </a:pPr>
            <a:r>
              <a:rPr lang="mt-MT" sz="2400">
                <a:solidFill>
                  <a:schemeClr val="accent6"/>
                </a:solidFill>
              </a:rPr>
              <a:t>Paċi</a:t>
            </a:r>
          </a:p>
          <a:p>
            <a:pPr>
              <a:lnSpc>
                <a:spcPct val="150000"/>
              </a:lnSpc>
              <a:buFont typeface="System Font Regular"/>
              <a:buChar char="→"/>
            </a:pPr>
            <a:r>
              <a:rPr lang="mt-MT" sz="2400">
                <a:solidFill>
                  <a:schemeClr val="accent6"/>
                </a:solidFill>
              </a:rPr>
              <a:t>Infrastruttura</a:t>
            </a:r>
          </a:p>
          <a:p>
            <a:pPr>
              <a:lnSpc>
                <a:spcPct val="150000"/>
              </a:lnSpc>
              <a:buFont typeface="System Font Regular"/>
              <a:buChar char="→"/>
            </a:pPr>
            <a:r>
              <a:rPr lang="mt-MT" sz="2400">
                <a:solidFill>
                  <a:schemeClr val="accent6"/>
                </a:solidFill>
              </a:rPr>
              <a:t>Suq uniku</a:t>
            </a:r>
          </a:p>
          <a:p>
            <a:pPr>
              <a:lnSpc>
                <a:spcPct val="150000"/>
              </a:lnSpc>
              <a:buFont typeface="System Font Regular"/>
              <a:buChar char="→"/>
            </a:pPr>
            <a:r>
              <a:rPr lang="mt-MT" sz="2400">
                <a:solidFill>
                  <a:schemeClr val="accent6"/>
                </a:solidFill>
              </a:rPr>
              <a:t>Protezzjoni tal-wirt kulturali</a:t>
            </a:r>
          </a:p>
          <a:p>
            <a:endParaRPr lang="es-ES" dirty="0"/>
          </a:p>
        </p:txBody>
      </p:sp>
      <p:pic>
        <p:nvPicPr>
          <p:cNvPr id="4" name="Picture Placeholder 17">
            <a:extLst>
              <a:ext uri="{FF2B5EF4-FFF2-40B4-BE49-F238E27FC236}">
                <a16:creationId xmlns:a16="http://schemas.microsoft.com/office/drawing/2014/main" id="{744CF15A-63AC-3EFB-5121-8DB3721122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8160" y="1748725"/>
            <a:ext cx="5311775" cy="40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1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PPT-01">
      <a:dk1>
        <a:srgbClr val="003399"/>
      </a:dk1>
      <a:lt1>
        <a:srgbClr val="FFFFFF"/>
      </a:lt1>
      <a:dk2>
        <a:srgbClr val="003399"/>
      </a:dk2>
      <a:lt2>
        <a:srgbClr val="CCD6EA"/>
      </a:lt2>
      <a:accent1>
        <a:srgbClr val="003399"/>
      </a:accent1>
      <a:accent2>
        <a:srgbClr val="23C3E0"/>
      </a:accent2>
      <a:accent3>
        <a:srgbClr val="2A71E1"/>
      </a:accent3>
      <a:accent4>
        <a:srgbClr val="FFD517"/>
      </a:accent4>
      <a:accent5>
        <a:srgbClr val="DBBBA3"/>
      </a:accent5>
      <a:accent6>
        <a:srgbClr val="616161"/>
      </a:accent6>
      <a:hlink>
        <a:srgbClr val="2A70E1"/>
      </a:hlink>
      <a:folHlink>
        <a:srgbClr val="23C4D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defRPr sz="4000" b="1" dirty="0" err="1" smtClean="0">
            <a:solidFill>
              <a:srgbClr val="1C45EF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v3 _sample" id="{AAA16727-62D9-DC44-BDDD-7D0F26403ACE}" vid="{8F3E3A5B-8705-0840-ADF4-E3DD71A7BC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3E1EACFA3534BAAE6733335E23D4F" ma:contentTypeVersion="21" ma:contentTypeDescription="Create a new document." ma:contentTypeScope="" ma:versionID="2929f01bdd627b07f56f5e6245cf84b7">
  <xsd:schema xmlns:xsd="http://www.w3.org/2001/XMLSchema" xmlns:xs="http://www.w3.org/2001/XMLSchema" xmlns:p="http://schemas.microsoft.com/office/2006/metadata/properties" xmlns:ns1="http://schemas.microsoft.com/sharepoint/v3" xmlns:ns2="75666dcc-d1b0-4620-9e73-6d33eb7c4046" xmlns:ns3="a7616446-7f67-491d-a071-b296a72de81c" targetNamespace="http://schemas.microsoft.com/office/2006/metadata/properties" ma:root="true" ma:fieldsID="dde35ef0e383cb7b0f78e29021f3e1ca" ns1:_="" ns2:_="" ns3:_="">
    <xsd:import namespace="http://schemas.microsoft.com/sharepoint/v3"/>
    <xsd:import namespace="75666dcc-d1b0-4620-9e73-6d33eb7c4046"/>
    <xsd:import namespace="a7616446-7f67-491d-a071-b296a72de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Thumbnail" minOccurs="0"/>
                <xsd:element ref="ns2:MediaServiceLocation" minOccurs="0"/>
                <xsd:element ref="ns3:SharedWithUsers" minOccurs="0"/>
                <xsd:element ref="ns3:SharedWithDetails" minOccurs="0"/>
                <xsd:element ref="ns2:Image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66dcc-d1b0-4620-9e73-6d33eb7c4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29863bb-a474-4ad0-a9d6-29a4b183ce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humbnail" ma:index="18" nillable="true" ma:displayName="Thumbnail" ma:format="Thumbnail" ma:internalName="Thumbnail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16446-7f67-491d-a071-b296a72de8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2e32d2-47d4-4e7d-ba9f-8ca946ccc175}" ma:internalName="TaxCatchAll" ma:showField="CatchAllData" ma:web="a7616446-7f67-491d-a071-b296a72de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66dcc-d1b0-4620-9e73-6d33eb7c4046">
      <Terms xmlns="http://schemas.microsoft.com/office/infopath/2007/PartnerControls"/>
    </lcf76f155ced4ddcb4097134ff3c332f>
    <Image xmlns="75666dcc-d1b0-4620-9e73-6d33eb7c4046" xsi:nil="true"/>
    <TaxCatchAll xmlns="a7616446-7f67-491d-a071-b296a72de81c" xsi:nil="true"/>
    <Thumbnail xmlns="75666dcc-d1b0-4620-9e73-6d33eb7c404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20089A-28C7-4C1C-A82A-AE8C83C02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666dcc-d1b0-4620-9e73-6d33eb7c4046"/>
    <ds:schemaRef ds:uri="a7616446-7f67-491d-a071-b296a72de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45DB1E-1BF9-4432-A6C9-56E85BDE0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A7C63-3261-4339-B45D-1DA9B4F2B4B8}">
  <ds:schemaRefs>
    <ds:schemaRef ds:uri="http://schemas.microsoft.com/office/2006/metadata/properties"/>
    <ds:schemaRef ds:uri="http://schemas.microsoft.com/office/infopath/2007/PartnerControls"/>
    <ds:schemaRef ds:uri="75666dcc-d1b0-4620-9e73-6d33eb7c4046"/>
    <ds:schemaRef ds:uri="a7616446-7f67-491d-a071-b296a72de81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ppt_v3 _sample</Template>
  <TotalTime>7249</TotalTime>
  <Words>1003</Words>
  <Application>Microsoft Office PowerPoint</Application>
  <PresentationFormat>Widescreen</PresentationFormat>
  <Paragraphs>175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Source Sans 3</vt:lpstr>
      <vt:lpstr>Source Sans 3 Medium</vt:lpstr>
      <vt:lpstr>Source Sans 3 Semibold</vt:lpstr>
      <vt:lpstr>Source Serif 4 14pt</vt:lpstr>
      <vt:lpstr>System Font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Secretariat of European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sample title lorem ipsum</dc:title>
  <dc:creator>SANCHEZ MARTINEZ Jose</dc:creator>
  <cp:lastModifiedBy>COLAGIORGIO Silvia</cp:lastModifiedBy>
  <cp:revision>46</cp:revision>
  <cp:lastPrinted>2020-03-11T16:07:50Z</cp:lastPrinted>
  <dcterms:created xsi:type="dcterms:W3CDTF">2020-03-24T15:57:55Z</dcterms:created>
  <dcterms:modified xsi:type="dcterms:W3CDTF">2025-01-30T16:54:47Z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df41d6-74a9-4a97-809c-213cd32520cc_Enabled">
    <vt:lpwstr>true</vt:lpwstr>
  </property>
  <property fmtid="{D5CDD505-2E9C-101B-9397-08002B2CF9AE}" pid="3" name="MSIP_Label_b1df41d6-74a9-4a97-809c-213cd32520cc_SetDate">
    <vt:lpwstr>2023-03-08T17:00:07Z</vt:lpwstr>
  </property>
  <property fmtid="{D5CDD505-2E9C-101B-9397-08002B2CF9AE}" pid="4" name="MSIP_Label_b1df41d6-74a9-4a97-809c-213cd32520cc_Method">
    <vt:lpwstr>Standard</vt:lpwstr>
  </property>
  <property fmtid="{D5CDD505-2E9C-101B-9397-08002B2CF9AE}" pid="5" name="MSIP_Label_b1df41d6-74a9-4a97-809c-213cd32520cc_Name">
    <vt:lpwstr>GSCEU - NON PUBLIC Label</vt:lpwstr>
  </property>
  <property fmtid="{D5CDD505-2E9C-101B-9397-08002B2CF9AE}" pid="6" name="MSIP_Label_b1df41d6-74a9-4a97-809c-213cd32520cc_SiteId">
    <vt:lpwstr>03ad1c97-0a4d-4e82-8f93-27291a6a0767</vt:lpwstr>
  </property>
  <property fmtid="{D5CDD505-2E9C-101B-9397-08002B2CF9AE}" pid="7" name="MSIP_Label_b1df41d6-74a9-4a97-809c-213cd32520cc_ActionId">
    <vt:lpwstr>ddd9315c-232f-4ec1-84a0-95bdef157b5b</vt:lpwstr>
  </property>
  <property fmtid="{D5CDD505-2E9C-101B-9397-08002B2CF9AE}" pid="8" name="MSIP_Label_b1df41d6-74a9-4a97-809c-213cd32520cc_ContentBits">
    <vt:lpwstr>0</vt:lpwstr>
  </property>
  <property fmtid="{D5CDD505-2E9C-101B-9397-08002B2CF9AE}" pid="9" name="ContentTypeId">
    <vt:lpwstr>0x01010044D3E1EACFA3534BAAE6733335E23D4F</vt:lpwstr>
  </property>
  <property fmtid="{D5CDD505-2E9C-101B-9397-08002B2CF9AE}" pid="10" name="MediaServiceImageTags">
    <vt:lpwstr/>
  </property>
</Properties>
</file>