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handoutMasterIdLst>
    <p:handoutMasterId r:id="rId22"/>
  </p:handoutMasterIdLst>
  <p:sldIdLst>
    <p:sldId id="308" r:id="rId5"/>
    <p:sldId id="285" r:id="rId6"/>
    <p:sldId id="303" r:id="rId7"/>
    <p:sldId id="315" r:id="rId8"/>
    <p:sldId id="1002" r:id="rId9"/>
    <p:sldId id="302" r:id="rId10"/>
    <p:sldId id="317" r:id="rId11"/>
    <p:sldId id="318" r:id="rId12"/>
    <p:sldId id="312" r:id="rId13"/>
    <p:sldId id="313" r:id="rId14"/>
    <p:sldId id="287" r:id="rId15"/>
    <p:sldId id="261" r:id="rId16"/>
    <p:sldId id="300" r:id="rId17"/>
    <p:sldId id="314" r:id="rId18"/>
    <p:sldId id="301" r:id="rId19"/>
    <p:sldId id="29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451CD4-3A35-DB58-1571-8046EF9F5E3D}" name="COLAGIORGIO Silvia" initials="SC" userId="S::colagsi@int.consilium.europa.eu::386ed82e-28e3-4fa4-a694-22f60af66d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101"/>
    <a:srgbClr val="404A52"/>
    <a:srgbClr val="E1E7F3"/>
    <a:srgbClr val="003399"/>
    <a:srgbClr val="D9F2FB"/>
    <a:srgbClr val="DEFBFF"/>
    <a:srgbClr val="1C45EF"/>
    <a:srgbClr val="BDCDD0"/>
    <a:srgbClr val="283C5A"/>
    <a:srgbClr val="FF6E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30" autoAdjust="0"/>
    <p:restoredTop sz="70392" autoAdjust="0"/>
  </p:normalViewPr>
  <p:slideViewPr>
    <p:cSldViewPr snapToGrid="0" snapToObjects="1">
      <p:cViewPr>
        <p:scale>
          <a:sx n="100" d="100"/>
          <a:sy n="100" d="100"/>
        </p:scale>
        <p:origin x="1050" y="-684"/>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B89716-FB31-814E-A9A1-4BC8CCA119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8A9A6D-9D79-8A41-9109-B3C0D2D55B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91D34-D5AA-8449-B76D-42F7568F350E}" type="datetimeFigureOut">
              <a:rPr lang="en-US" smtClean="0"/>
              <a:t>1/30/2025</a:t>
            </a:fld>
            <a:endParaRPr lang="en-US"/>
          </a:p>
        </p:txBody>
      </p:sp>
      <p:sp>
        <p:nvSpPr>
          <p:cNvPr id="4" name="Footer Placeholder 3">
            <a:extLst>
              <a:ext uri="{FF2B5EF4-FFF2-40B4-BE49-F238E27FC236}">
                <a16:creationId xmlns:a16="http://schemas.microsoft.com/office/drawing/2014/main" id="{936E4C4D-FBD9-2041-BC11-E8B4E09D3E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106DF9-C269-6B4A-84EA-F936920CF9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2D836A-D731-144E-ACF1-2FC25DECEB1F}" type="slidenum">
              <a:rPr lang="en-US" smtClean="0"/>
              <a:t>‹#›</a:t>
            </a:fld>
            <a:endParaRPr lang="en-US"/>
          </a:p>
        </p:txBody>
      </p:sp>
    </p:spTree>
    <p:extLst>
      <p:ext uri="{BB962C8B-B14F-4D97-AF65-F5344CB8AC3E}">
        <p14:creationId xmlns:p14="http://schemas.microsoft.com/office/powerpoint/2010/main" val="188938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370F54-0627-1347-A792-378D0B60C1D0}" type="datetimeFigureOut">
              <a:rPr lang="en-US" smtClean="0"/>
              <a:t>1/30/2025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025F9-099E-284D-A451-A888FA1824E8}" type="slidenum">
              <a:rPr lang="en-US" smtClean="0"/>
              <a:t>‹#›</a:t>
            </a:fld>
            <a:endParaRPr lang="en-US"/>
          </a:p>
        </p:txBody>
      </p:sp>
    </p:spTree>
    <p:extLst>
      <p:ext uri="{BB962C8B-B14F-4D97-AF65-F5344CB8AC3E}">
        <p14:creationId xmlns:p14="http://schemas.microsoft.com/office/powerpoint/2010/main" val="19082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p.europa.eu/webpub/com/short-guide-eu/d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hat-europe-does-for-me.europarl.europa.eu/de/regio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b="0" kern="1200">
                <a:solidFill>
                  <a:schemeClr val="tx1"/>
                </a:solidFill>
                <a:effectLst/>
                <a:latin typeface="+mn-lt"/>
                <a:ea typeface="+mn-ea"/>
                <a:cs typeface="+mn-cs"/>
              </a:rPr>
              <a:t>Die Europäische Union ist ein gemeinsames Projekt zur wirtschaftlichen und politischen Zusammenarbeit zwischen 27 Mitgliedstaaten. </a:t>
            </a:r>
            <a:br>
              <a:rPr lang="de-DE" sz="1200" b="0" kern="1200">
                <a:solidFill>
                  <a:schemeClr val="tx1"/>
                </a:solidFill>
                <a:effectLst/>
                <a:latin typeface="+mn-lt"/>
                <a:ea typeface="+mn-ea"/>
                <a:cs typeface="+mn-cs"/>
              </a:rPr>
            </a:br>
            <a:r>
              <a:rPr lang="de-DE" sz="1200" b="0" i="1" kern="1200">
                <a:solidFill>
                  <a:schemeClr val="tx1"/>
                </a:solidFill>
                <a:effectLst/>
                <a:latin typeface="+mn-lt"/>
                <a:ea typeface="+mn-ea"/>
                <a:cs typeface="+mn-cs"/>
              </a:rPr>
              <a:t>Indem sie zusammenarbeiten, sind die Mitgliedstaaten stärker. Die EU ist ein supranationaler politischer Akteur. Das bedeutet, dass Entscheidungen zu bestimmten Themen gemeinsam getroffen werden. Die Mitgliedstaaten sind dafür verantwortlich, die Entscheidungen, die auf EU-Ebene getroffen wurden, auf nationaler Ebene umzusetzen.  </a:t>
            </a:r>
          </a:p>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2</a:t>
            </a:fld>
            <a:endParaRPr lang="en-US"/>
          </a:p>
        </p:txBody>
      </p:sp>
    </p:spTree>
    <p:extLst>
      <p:ext uri="{BB962C8B-B14F-4D97-AF65-F5344CB8AC3E}">
        <p14:creationId xmlns:p14="http://schemas.microsoft.com/office/powerpoint/2010/main" val="859222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de-DE" sz="1200" kern="1200">
                <a:solidFill>
                  <a:schemeClr val="tx1"/>
                </a:solidFill>
                <a:effectLst/>
                <a:latin typeface="+mn-lt"/>
                <a:ea typeface="+mn-ea"/>
                <a:cs typeface="+mn-cs"/>
              </a:rPr>
              <a:t>Zeigen Sie, dass alle zehn (und weitere) Themen in den drei Hauptprioritäten wiederzufinden sind:</a:t>
            </a:r>
          </a:p>
          <a:p>
            <a:r>
              <a:rPr lang="de-DE" sz="1200" kern="1200">
                <a:solidFill>
                  <a:schemeClr val="tx1"/>
                </a:solidFill>
                <a:effectLst/>
                <a:latin typeface="+mn-lt"/>
                <a:ea typeface="+mn-ea"/>
                <a:cs typeface="+mn-cs"/>
              </a:rPr>
              <a:t>– Ein freies und demokratisches Europa: </a:t>
            </a:r>
            <a:r>
              <a:rPr lang="de-DE" sz="1200" i="1" kern="1200">
                <a:solidFill>
                  <a:schemeClr val="tx1"/>
                </a:solidFill>
                <a:effectLst/>
                <a:latin typeface="+mn-lt"/>
                <a:ea typeface="+mn-ea"/>
                <a:cs typeface="+mn-cs"/>
              </a:rPr>
              <a:t>Werte, Internet, Arbeit, Gesundheit, Einkäufe usw.</a:t>
            </a:r>
          </a:p>
          <a:p>
            <a:r>
              <a:rPr lang="de-DE" sz="1200" kern="1200">
                <a:solidFill>
                  <a:schemeClr val="tx1"/>
                </a:solidFill>
                <a:effectLst/>
                <a:latin typeface="+mn-lt"/>
                <a:ea typeface="+mn-ea"/>
                <a:cs typeface="+mn-cs"/>
              </a:rPr>
              <a:t>– Ein starkes und sicheres Europa: </a:t>
            </a:r>
            <a:r>
              <a:rPr lang="de-DE" sz="1200" i="1" kern="1200">
                <a:solidFill>
                  <a:schemeClr val="tx1"/>
                </a:solidFill>
                <a:effectLst/>
                <a:latin typeface="+mn-lt"/>
                <a:ea typeface="+mn-ea"/>
                <a:cs typeface="+mn-cs"/>
              </a:rPr>
              <a:t>Sicherheit, Geld, Einkäufe, Reisen usw.</a:t>
            </a:r>
          </a:p>
          <a:p>
            <a:r>
              <a:rPr lang="de-DE" sz="1200" kern="1200">
                <a:solidFill>
                  <a:schemeClr val="tx1"/>
                </a:solidFill>
                <a:effectLst/>
                <a:latin typeface="+mn-lt"/>
                <a:ea typeface="+mn-ea"/>
                <a:cs typeface="+mn-cs"/>
              </a:rPr>
              <a:t>– Ein wohlhabendes und wettbewerbsfähiges Europa: </a:t>
            </a:r>
            <a:r>
              <a:rPr lang="de-DE" sz="1200" i="1" kern="1200">
                <a:solidFill>
                  <a:schemeClr val="tx1"/>
                </a:solidFill>
                <a:effectLst/>
                <a:latin typeface="+mn-lt"/>
                <a:ea typeface="+mn-ea"/>
                <a:cs typeface="+mn-cs"/>
              </a:rPr>
              <a:t>Geld, Arbeit, Aktivitäten im Freien, Lebensmittel usw.</a:t>
            </a:r>
            <a:r>
              <a:rPr lang="de-DE" sz="1200" kern="120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13</a:t>
            </a:fld>
            <a:endParaRPr lang="en-US"/>
          </a:p>
        </p:txBody>
      </p:sp>
    </p:spTree>
    <p:extLst>
      <p:ext uri="{BB962C8B-B14F-4D97-AF65-F5344CB8AC3E}">
        <p14:creationId xmlns:p14="http://schemas.microsoft.com/office/powerpoint/2010/main" val="1104307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fld id="{06F025F9-099E-284D-A451-A888FA1824E8}" type="slidenum">
              <a:rPr lang="en-US" smtClean="0"/>
              <a:t>14</a:t>
            </a:fld>
            <a:endParaRPr lang="en-US"/>
          </a:p>
        </p:txBody>
      </p:sp>
    </p:spTree>
    <p:extLst>
      <p:ext uri="{BB962C8B-B14F-4D97-AF65-F5344CB8AC3E}">
        <p14:creationId xmlns:p14="http://schemas.microsoft.com/office/powerpoint/2010/main" val="3979769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kern="1200">
                <a:solidFill>
                  <a:schemeClr val="tx1"/>
                </a:solidFill>
                <a:effectLst/>
                <a:latin typeface="+mn-lt"/>
                <a:ea typeface="+mn-ea"/>
                <a:cs typeface="+mn-cs"/>
              </a:rPr>
              <a:t>Die Geschichte der EU hat sich von der Zusammenarbeit beim Kohle- und Stahlhandel – damit es „nie wieder“ zu einem Krieg auf dem Kontinent kommt – bis zur heutigen Union der Werte entwickelt. </a:t>
            </a:r>
          </a:p>
        </p:txBody>
      </p:sp>
      <p:sp>
        <p:nvSpPr>
          <p:cNvPr id="4" name="Slide Number Placeholder 3"/>
          <p:cNvSpPr>
            <a:spLocks noGrp="1"/>
          </p:cNvSpPr>
          <p:nvPr>
            <p:ph type="sldNum" sz="quarter" idx="5"/>
          </p:nvPr>
        </p:nvSpPr>
        <p:spPr/>
        <p:txBody>
          <a:bodyPr/>
          <a:lstStyle/>
          <a:p>
            <a:fld id="{06F025F9-099E-284D-A451-A888FA1824E8}" type="slidenum">
              <a:rPr lang="en-US" smtClean="0"/>
              <a:t>3</a:t>
            </a:fld>
            <a:endParaRPr lang="en-US"/>
          </a:p>
        </p:txBody>
      </p:sp>
    </p:spTree>
    <p:extLst>
      <p:ext uri="{BB962C8B-B14F-4D97-AF65-F5344CB8AC3E}">
        <p14:creationId xmlns:p14="http://schemas.microsoft.com/office/powerpoint/2010/main" val="3011970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b="1">
                <a:sym typeface="Wingdings" panose="05000000000000000000" pitchFamily="2" charset="2"/>
              </a:rPr>
              <a:t></a:t>
            </a:r>
            <a:r>
              <a:rPr lang="de-DE" sz="1200"/>
              <a:t> </a:t>
            </a:r>
            <a:r>
              <a:rPr lang="de-DE" sz="1200" b="1"/>
              <a:t>Europäischer Rat:</a:t>
            </a:r>
            <a:r>
              <a:rPr lang="de-DE" sz="1200"/>
              <a:t> Staats- und Regierungschefs, entscheiden über die politische Agenda der EU.</a:t>
            </a:r>
          </a:p>
          <a:p>
            <a:pPr marL="171450" indent="-171450">
              <a:buFont typeface="Wingdings" panose="05000000000000000000" pitchFamily="2" charset="2"/>
              <a:buChar char="à"/>
            </a:pPr>
            <a:r>
              <a:rPr lang="de-DE" sz="1200" b="1"/>
              <a:t>Europäische Kommission:</a:t>
            </a:r>
            <a:r>
              <a:rPr lang="de-DE" sz="1200"/>
              <a:t> unabhängige Exekutive der EU. Besteht aus einer Kommissarin bzw. einem Kommissar pro Mitgliedstaat. Ergreift die Initiative für neue EU-Rechtsvorschriften. </a:t>
            </a:r>
          </a:p>
          <a:p>
            <a:pPr marL="171450" indent="-171450">
              <a:buFont typeface="Wingdings" panose="05000000000000000000" pitchFamily="2" charset="2"/>
              <a:buChar char="à"/>
            </a:pPr>
            <a:r>
              <a:rPr lang="de-DE" sz="1200" b="1"/>
              <a:t>Europäisches Parlament: </a:t>
            </a:r>
            <a:r>
              <a:rPr lang="de-DE" sz="1200"/>
              <a:t>„die Stimme des Volkes“ in der EU. Übt demokratische Kontrolle der Gesetzgebung aus. Teilt sich die Gesetzgebungsbefugnis mit dem Rat der Europäischen Union. </a:t>
            </a:r>
          </a:p>
          <a:p>
            <a:r>
              <a:rPr lang="de-DE" sz="1200" b="1">
                <a:sym typeface="Wingdings" panose="05000000000000000000" pitchFamily="2" charset="2"/>
              </a:rPr>
              <a:t></a:t>
            </a:r>
            <a:r>
              <a:rPr lang="de-DE" sz="1200" b="1"/>
              <a:t> Rat der Europäischen Union: </a:t>
            </a:r>
            <a:r>
              <a:rPr lang="de-DE" sz="1200"/>
              <a:t>„die Stimme der Mitgliedstaaten“ in der EU. Besteht aus einer Ministerin bzw. einem Minister pro Mitgliedstaat für zehn verschiedene Politikbereiche. Teilt sich die Gesetzgebungsbefugnis mit dem Europäischen Parlament.</a:t>
            </a:r>
          </a:p>
        </p:txBody>
      </p:sp>
      <p:sp>
        <p:nvSpPr>
          <p:cNvPr id="4" name="Slide Number Placeholder 3"/>
          <p:cNvSpPr>
            <a:spLocks noGrp="1"/>
          </p:cNvSpPr>
          <p:nvPr>
            <p:ph type="sldNum" sz="quarter" idx="5"/>
          </p:nvPr>
        </p:nvSpPr>
        <p:spPr/>
        <p:txBody>
          <a:bodyPr/>
          <a:lstStyle/>
          <a:p>
            <a:fld id="{06F025F9-099E-284D-A451-A888FA1824E8}" type="slidenum">
              <a:rPr lang="en-US" smtClean="0"/>
              <a:t>4</a:t>
            </a:fld>
            <a:endParaRPr lang="en-US"/>
          </a:p>
        </p:txBody>
      </p:sp>
    </p:spTree>
    <p:extLst>
      <p:ext uri="{BB962C8B-B14F-4D97-AF65-F5344CB8AC3E}">
        <p14:creationId xmlns:p14="http://schemas.microsoft.com/office/powerpoint/2010/main" val="96597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a:t>Nachdem der Europäische Rat Prioritäten festgelegt hat, schlägt die Europäische Kommission neue Gesetze vor. Sowohl das Europäische Parlament als auch der Rat der Europäischen Union beraten über die Vorschläge, ändern sie und stimmen (ggf. in mehreren Runden) darüber ab. Nach der Verabschiedung ist die Europäische Kommission dafür zuständig, dass die Gesetze durchgesetzt und auf Ebene der Mitgliedstaaten umgesetzt bzw. ratifiziert werden. </a:t>
            </a:r>
          </a:p>
        </p:txBody>
      </p:sp>
      <p:sp>
        <p:nvSpPr>
          <p:cNvPr id="4" name="Slide Number Placeholder 3"/>
          <p:cNvSpPr>
            <a:spLocks noGrp="1"/>
          </p:cNvSpPr>
          <p:nvPr>
            <p:ph type="sldNum" sz="quarter" idx="5"/>
          </p:nvPr>
        </p:nvSpPr>
        <p:spPr/>
        <p:txBody>
          <a:bodyPr/>
          <a:lstStyle/>
          <a:p>
            <a:fld id="{06F025F9-099E-284D-A451-A888FA1824E8}" type="slidenum">
              <a:rPr lang="en-US" smtClean="0"/>
              <a:t>5</a:t>
            </a:fld>
            <a:endParaRPr lang="en-US"/>
          </a:p>
        </p:txBody>
      </p:sp>
    </p:spTree>
    <p:extLst>
      <p:ext uri="{BB962C8B-B14F-4D97-AF65-F5344CB8AC3E}">
        <p14:creationId xmlns:p14="http://schemas.microsoft.com/office/powerpoint/2010/main" val="236705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de-DE" sz="1200" b="0" i="1" kern="1200" noProof="0">
                <a:solidFill>
                  <a:schemeClr val="tx1"/>
                </a:solidFill>
                <a:effectLst/>
                <a:latin typeface="+mn-lt"/>
                <a:ea typeface="+mn-ea"/>
                <a:cs typeface="+mn-cs"/>
              </a:rPr>
              <a:t>Bitte fügen Sie die von Ihnen vorbereiteten Statistiken und Zahlen ein. </a:t>
            </a:r>
            <a:r>
              <a:rPr lang="de-DE" sz="1200" b="0" i="1" u="none" kern="1200" noProof="0">
                <a:solidFill>
                  <a:schemeClr val="tx1"/>
                </a:solidFill>
                <a:effectLst/>
                <a:latin typeface="+mn-lt"/>
                <a:ea typeface="+mn-ea"/>
                <a:cs typeface="+mn-cs"/>
              </a:rPr>
              <a:t>Bitte streichen Sie Nichtzutreffendes, d. h. ‚Unser Kanzler/‘ oder ‚/Unsere Kanzlerin‘.</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de-DE" sz="1200" kern="1200" noProof="0">
                <a:solidFill>
                  <a:schemeClr val="tx1"/>
                </a:solidFill>
                <a:effectLst/>
                <a:latin typeface="+mn-lt"/>
                <a:ea typeface="+mn-ea"/>
                <a:cs typeface="+mn-cs"/>
              </a:rPr>
              <a:t>Nützliche Quelle: </a:t>
            </a:r>
            <a:r>
              <a:rPr lang="de-DE" sz="1200" kern="1200" noProof="0">
                <a:solidFill>
                  <a:schemeClr val="tx1"/>
                </a:solidFill>
                <a:effectLst/>
                <a:latin typeface="+mn-lt"/>
                <a:ea typeface="+mn-ea"/>
                <a:cs typeface="+mn-cs"/>
                <a:hlinkClick r:id="rId3"/>
              </a:rPr>
              <a:t>https://op.europa.eu/webpub/com/short-guide-eu/de/</a:t>
            </a:r>
            <a:r>
              <a:rPr lang="de-DE" sz="1200" u="sng" kern="1200" noProof="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6</a:t>
            </a:fld>
            <a:endParaRPr lang="en-US"/>
          </a:p>
        </p:txBody>
      </p:sp>
    </p:spTree>
    <p:extLst>
      <p:ext uri="{BB962C8B-B14F-4D97-AF65-F5344CB8AC3E}">
        <p14:creationId xmlns:p14="http://schemas.microsoft.com/office/powerpoint/2010/main" val="1012961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b="0" i="1" kern="1200">
                <a:solidFill>
                  <a:schemeClr val="tx1"/>
                </a:solidFill>
                <a:effectLst/>
                <a:latin typeface="+mn-lt"/>
                <a:ea typeface="+mn-ea"/>
                <a:cs typeface="+mn-cs"/>
                <a:sym typeface="Wingdings" pitchFamily="2" charset="2"/>
              </a:rPr>
              <a:t> Projekte in der Region, die Sie hervorheben möchten.  </a:t>
            </a:r>
          </a:p>
          <a:p>
            <a:r>
              <a:rPr lang="de-DE" sz="1200" b="0" i="1" kern="1200">
                <a:solidFill>
                  <a:schemeClr val="tx1"/>
                </a:solidFill>
                <a:effectLst/>
                <a:latin typeface="+mn-lt"/>
                <a:ea typeface="+mn-ea"/>
                <a:cs typeface="+mn-cs"/>
              </a:rPr>
              <a:t>Natürlich werden viele Themen auf internationaler und nationaler Ebene behandelt. Doch wie die Teilnehmenden an dieser Stelle erfahren, ist die EU auch ganz nah. Die EU finanziert viele regionale Projekte.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i="0" kern="1200">
                <a:solidFill>
                  <a:schemeClr val="tx1"/>
                </a:solidFill>
                <a:effectLst/>
                <a:latin typeface="+mn-lt"/>
                <a:ea typeface="+mn-ea"/>
                <a:cs typeface="+mn-cs"/>
                <a:sym typeface="Wingdings" pitchFamily="2" charset="2"/>
              </a:rPr>
              <a:t></a:t>
            </a:r>
            <a:r>
              <a:rPr lang="de-DE" sz="1200" i="1" kern="1200">
                <a:solidFill>
                  <a:schemeClr val="tx1"/>
                </a:solidFill>
                <a:effectLst/>
                <a:latin typeface="+mn-lt"/>
                <a:ea typeface="+mn-ea"/>
                <a:cs typeface="+mn-cs"/>
                <a:sym typeface="Wingdings" pitchFamily="2" charset="2"/>
              </a:rPr>
              <a:t> </a:t>
            </a:r>
            <a:r>
              <a:rPr lang="de-DE" sz="1200" kern="1200">
                <a:solidFill>
                  <a:schemeClr val="tx1"/>
                </a:solidFill>
                <a:effectLst/>
                <a:latin typeface="+mn-lt"/>
                <a:ea typeface="+mn-ea"/>
                <a:cs typeface="+mn-cs"/>
                <a:sym typeface="Wingdings" pitchFamily="2" charset="2"/>
              </a:rPr>
              <a:t>Auf der Website „Das tut die EU für mich“ finden Sie Projekte in Ihrer Region: </a:t>
            </a:r>
            <a:r>
              <a:rPr lang="de-DE" sz="1200" u="sng" kern="1200">
                <a:solidFill>
                  <a:schemeClr val="tx1"/>
                </a:solidFill>
                <a:effectLst/>
                <a:latin typeface="+mn-lt"/>
                <a:ea typeface="+mn-ea"/>
                <a:cs typeface="+mn-cs"/>
                <a:sym typeface="Wingdings" pitchFamily="2" charset="2"/>
                <a:hlinkClick r:id="rId3"/>
              </a:rPr>
              <a:t>https://what-europe-does-for-me.europarl.europa.eu/de/region</a:t>
            </a:r>
            <a:r>
              <a:rPr lang="de-DE" sz="1200" kern="1200">
                <a:solidFill>
                  <a:schemeClr val="tx1"/>
                </a:solidFill>
                <a:effectLst/>
                <a:latin typeface="+mn-lt"/>
                <a:ea typeface="+mn-ea"/>
                <a:cs typeface="+mn-cs"/>
                <a:sym typeface="Wingdings" pitchFamily="2" charset="2"/>
              </a:rPr>
              <a:t> </a:t>
            </a:r>
          </a:p>
          <a:p>
            <a:endParaRPr lang="fr-BE" dirty="0"/>
          </a:p>
        </p:txBody>
      </p:sp>
      <p:sp>
        <p:nvSpPr>
          <p:cNvPr id="4" name="Slide Number Placeholder 3"/>
          <p:cNvSpPr>
            <a:spLocks noGrp="1"/>
          </p:cNvSpPr>
          <p:nvPr>
            <p:ph type="sldNum" sz="quarter" idx="5"/>
          </p:nvPr>
        </p:nvSpPr>
        <p:spPr/>
        <p:txBody>
          <a:bodyPr/>
          <a:lstStyle/>
          <a:p>
            <a:fld id="{06F025F9-099E-284D-A451-A888FA1824E8}" type="slidenum">
              <a:rPr lang="en-US" smtClean="0"/>
              <a:t>7</a:t>
            </a:fld>
            <a:endParaRPr lang="en-US"/>
          </a:p>
        </p:txBody>
      </p:sp>
    </p:spTree>
    <p:extLst>
      <p:ext uri="{BB962C8B-B14F-4D97-AF65-F5344CB8AC3E}">
        <p14:creationId xmlns:p14="http://schemas.microsoft.com/office/powerpoint/2010/main" val="3831503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sym typeface="Wingdings" panose="05000000000000000000" pitchFamily="2" charset="2"/>
              </a:rPr>
              <a:t></a:t>
            </a:r>
            <a:r>
              <a:rPr lang="de-DE"/>
              <a:t> Abhängig von dem bei der Vorbereitung ausgewählten Artikel.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F025F9-099E-284D-A451-A888FA1824E8}" type="slidenum">
              <a:rPr lang="en-US" smtClean="0"/>
              <a:t>8</a:t>
            </a:fld>
            <a:endParaRPr lang="en-US"/>
          </a:p>
        </p:txBody>
      </p:sp>
    </p:spTree>
    <p:extLst>
      <p:ext uri="{BB962C8B-B14F-4D97-AF65-F5344CB8AC3E}">
        <p14:creationId xmlns:p14="http://schemas.microsoft.com/office/powerpoint/2010/main" val="625323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9</a:t>
            </a:fld>
            <a:endParaRPr lang="en-US"/>
          </a:p>
        </p:txBody>
      </p:sp>
    </p:spTree>
    <p:extLst>
      <p:ext uri="{BB962C8B-B14F-4D97-AF65-F5344CB8AC3E}">
        <p14:creationId xmlns:p14="http://schemas.microsoft.com/office/powerpoint/2010/main" val="1308732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11</a:t>
            </a:fld>
            <a:endParaRPr lang="en-US"/>
          </a:p>
        </p:txBody>
      </p:sp>
    </p:spTree>
    <p:extLst>
      <p:ext uri="{BB962C8B-B14F-4D97-AF65-F5344CB8AC3E}">
        <p14:creationId xmlns:p14="http://schemas.microsoft.com/office/powerpoint/2010/main" val="41251213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eneral">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BD0CD2C-A1E3-B269-4C56-E064C9DDD9A6}"/>
              </a:ext>
            </a:extLst>
          </p:cNvPr>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Tree>
    <p:extLst>
      <p:ext uri="{BB962C8B-B14F-4D97-AF65-F5344CB8AC3E}">
        <p14:creationId xmlns:p14="http://schemas.microsoft.com/office/powerpoint/2010/main" val="31625856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ghlight slide with picture">
    <p:bg>
      <p:bgPr>
        <a:solidFill>
          <a:schemeClr val="bg1">
            <a:lumMod val="95000"/>
          </a:schemeClr>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19BC032-0CBB-2D4C-8E59-5E4AEC9FC6BB}"/>
              </a:ext>
            </a:extLst>
          </p:cNvPr>
          <p:cNvSpPr>
            <a:spLocks noGrp="1"/>
          </p:cNvSpPr>
          <p:nvPr>
            <p:ph type="body" sz="quarter" idx="10" hasCustomPrompt="1"/>
          </p:nvPr>
        </p:nvSpPr>
        <p:spPr>
          <a:xfrm>
            <a:off x="6429118" y="2942037"/>
            <a:ext cx="4673600" cy="377026"/>
          </a:xfrm>
          <a:prstGeom prst="rect">
            <a:avLst/>
          </a:prstGeom>
          <a:solidFill>
            <a:schemeClr val="accent1"/>
          </a:solidFill>
        </p:spPr>
        <p:txBody>
          <a:bodyPr anchor="ctr" anchorCtr="0">
            <a:spAutoFit/>
          </a:bodyPr>
          <a:lstStyle>
            <a:lvl1pPr marL="0" indent="0">
              <a:buFontTx/>
              <a:buNone/>
              <a:defRPr sz="2000" b="0" i="0" spc="0">
                <a:solidFill>
                  <a:schemeClr val="bg1"/>
                </a:solidFill>
                <a:latin typeface="Source Sans 3" panose="020B0303030403020204" pitchFamily="34" charset="0"/>
              </a:defRPr>
            </a:lvl1pPr>
          </a:lstStyle>
          <a:p>
            <a:pPr lvl="0"/>
            <a:r>
              <a:rPr lang="en-US" dirty="0"/>
              <a:t>Click here to add a header</a:t>
            </a:r>
          </a:p>
        </p:txBody>
      </p:sp>
      <p:sp>
        <p:nvSpPr>
          <p:cNvPr id="12" name="Text Placeholder 11">
            <a:extLst>
              <a:ext uri="{FF2B5EF4-FFF2-40B4-BE49-F238E27FC236}">
                <a16:creationId xmlns:a16="http://schemas.microsoft.com/office/drawing/2014/main" id="{25C1FDD4-A79E-124F-94CA-01EE2CB03E2A}"/>
              </a:ext>
            </a:extLst>
          </p:cNvPr>
          <p:cNvSpPr>
            <a:spLocks noGrp="1"/>
          </p:cNvSpPr>
          <p:nvPr>
            <p:ph type="body" sz="quarter" idx="11" hasCustomPrompt="1"/>
          </p:nvPr>
        </p:nvSpPr>
        <p:spPr>
          <a:xfrm>
            <a:off x="6429118" y="3485045"/>
            <a:ext cx="4673601" cy="1320800"/>
          </a:xfrm>
          <a:prstGeom prst="rect">
            <a:avLst/>
          </a:prstGeom>
        </p:spPr>
        <p:txBody>
          <a:bodyPr/>
          <a:lstStyle>
            <a:lvl1pPr marL="0" indent="0">
              <a:buNone/>
              <a:defRPr sz="3200" b="1" i="0">
                <a:solidFill>
                  <a:schemeClr val="tx1"/>
                </a:solidFill>
                <a:latin typeface="Source Sans 3" panose="020B0303030403020204" pitchFamily="34" charset="0"/>
              </a:defRPr>
            </a:lvl1pPr>
          </a:lstStyle>
          <a:p>
            <a:pPr lvl="0"/>
            <a:r>
              <a:rPr lang="en-US" dirty="0"/>
              <a:t>Click here to add this sample highlight</a:t>
            </a:r>
          </a:p>
        </p:txBody>
      </p:sp>
      <p:sp>
        <p:nvSpPr>
          <p:cNvPr id="14" name="Picture Placeholder 13">
            <a:extLst>
              <a:ext uri="{FF2B5EF4-FFF2-40B4-BE49-F238E27FC236}">
                <a16:creationId xmlns:a16="http://schemas.microsoft.com/office/drawing/2014/main" id="{3514826D-DAE6-3446-A5C3-4703B360F7AD}"/>
              </a:ext>
            </a:extLst>
          </p:cNvPr>
          <p:cNvSpPr>
            <a:spLocks noGrp="1"/>
          </p:cNvSpPr>
          <p:nvPr>
            <p:ph type="pic" sz="quarter" idx="12"/>
          </p:nvPr>
        </p:nvSpPr>
        <p:spPr>
          <a:xfrm>
            <a:off x="762932" y="1241507"/>
            <a:ext cx="5232400" cy="5067300"/>
          </a:xfrm>
          <a:prstGeom prst="rect">
            <a:avLst/>
          </a:prstGeom>
        </p:spPr>
        <p:txBody>
          <a:bodyPr/>
          <a:lstStyle/>
          <a:p>
            <a:r>
              <a:rPr lang="en-US"/>
              <a:t>Click icon to add picture</a:t>
            </a:r>
            <a:endParaRPr lang="es-ES"/>
          </a:p>
        </p:txBody>
      </p:sp>
      <p:pic>
        <p:nvPicPr>
          <p:cNvPr id="7" name="Picture 6">
            <a:extLst>
              <a:ext uri="{FF2B5EF4-FFF2-40B4-BE49-F238E27FC236}">
                <a16:creationId xmlns:a16="http://schemas.microsoft.com/office/drawing/2014/main" id="{6F18792C-212E-F3AC-6C0F-42C42CB5F14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99581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3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4" name="Text Placeholder 13">
            <a:extLst>
              <a:ext uri="{FF2B5EF4-FFF2-40B4-BE49-F238E27FC236}">
                <a16:creationId xmlns:a16="http://schemas.microsoft.com/office/drawing/2014/main" id="{0FB04B07-B818-234D-999E-DE9BDE070533}"/>
              </a:ext>
            </a:extLst>
          </p:cNvPr>
          <p:cNvSpPr>
            <a:spLocks noGrp="1"/>
          </p:cNvSpPr>
          <p:nvPr>
            <p:ph type="body" sz="quarter" idx="15" hasCustomPrompt="1"/>
          </p:nvPr>
        </p:nvSpPr>
        <p:spPr>
          <a:xfrm>
            <a:off x="8142640" y="2159000"/>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5CED8ECD-82D5-794B-BF74-EB97F94AE4D1}"/>
              </a:ext>
            </a:extLst>
          </p:cNvPr>
          <p:cNvSpPr>
            <a:spLocks noGrp="1"/>
          </p:cNvSpPr>
          <p:nvPr>
            <p:ph type="body" sz="quarter" idx="16" hasCustomPrompt="1"/>
          </p:nvPr>
        </p:nvSpPr>
        <p:spPr>
          <a:xfrm>
            <a:off x="756795" y="2196722"/>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2607071B-4771-844D-8A41-10722BB25239}"/>
              </a:ext>
            </a:extLst>
          </p:cNvPr>
          <p:cNvSpPr>
            <a:spLocks noGrp="1"/>
          </p:cNvSpPr>
          <p:nvPr>
            <p:ph type="body" sz="quarter" idx="17" hasCustomPrompt="1"/>
          </p:nvPr>
        </p:nvSpPr>
        <p:spPr>
          <a:xfrm>
            <a:off x="4449717" y="2166196"/>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pic>
        <p:nvPicPr>
          <p:cNvPr id="7" name="Picture 6">
            <a:extLst>
              <a:ext uri="{FF2B5EF4-FFF2-40B4-BE49-F238E27FC236}">
                <a16:creationId xmlns:a16="http://schemas.microsoft.com/office/drawing/2014/main" id="{E889042C-1009-F645-75DE-18C8F3CF28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7013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4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3" name="Text Placeholder 13">
            <a:extLst>
              <a:ext uri="{FF2B5EF4-FFF2-40B4-BE49-F238E27FC236}">
                <a16:creationId xmlns:a16="http://schemas.microsoft.com/office/drawing/2014/main" id="{40F76FFA-2B8D-3940-A3FA-AB37CB39B43B}"/>
              </a:ext>
            </a:extLst>
          </p:cNvPr>
          <p:cNvSpPr>
            <a:spLocks noGrp="1"/>
          </p:cNvSpPr>
          <p:nvPr>
            <p:ph type="body" sz="quarter" idx="17" hasCustomPrompt="1"/>
          </p:nvPr>
        </p:nvSpPr>
        <p:spPr>
          <a:xfrm>
            <a:off x="756795"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4" name="Text Placeholder 13">
            <a:extLst>
              <a:ext uri="{FF2B5EF4-FFF2-40B4-BE49-F238E27FC236}">
                <a16:creationId xmlns:a16="http://schemas.microsoft.com/office/drawing/2014/main" id="{A856EA61-4360-1446-800C-0AB2462BCF86}"/>
              </a:ext>
            </a:extLst>
          </p:cNvPr>
          <p:cNvSpPr>
            <a:spLocks noGrp="1"/>
          </p:cNvSpPr>
          <p:nvPr>
            <p:ph type="body" sz="quarter" idx="18" hasCustomPrompt="1"/>
          </p:nvPr>
        </p:nvSpPr>
        <p:spPr>
          <a:xfrm>
            <a:off x="756794"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10589090-31FC-BF48-887A-E2411848E2D9}"/>
              </a:ext>
            </a:extLst>
          </p:cNvPr>
          <p:cNvSpPr>
            <a:spLocks noGrp="1"/>
          </p:cNvSpPr>
          <p:nvPr>
            <p:ph type="body" sz="quarter" idx="19" hasCustomPrompt="1"/>
          </p:nvPr>
        </p:nvSpPr>
        <p:spPr>
          <a:xfrm>
            <a:off x="6166533"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39472DA4-A225-5C42-8268-76687B2E1B94}"/>
              </a:ext>
            </a:extLst>
          </p:cNvPr>
          <p:cNvSpPr>
            <a:spLocks noGrp="1"/>
          </p:cNvSpPr>
          <p:nvPr>
            <p:ph type="body" sz="quarter" idx="20" hasCustomPrompt="1"/>
          </p:nvPr>
        </p:nvSpPr>
        <p:spPr>
          <a:xfrm>
            <a:off x="6166533"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Tree>
    <p:extLst>
      <p:ext uri="{BB962C8B-B14F-4D97-AF65-F5344CB8AC3E}">
        <p14:creationId xmlns:p14="http://schemas.microsoft.com/office/powerpoint/2010/main" val="603164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981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white with building RIGH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9" name="Text Placeholder 17">
            <a:extLst>
              <a:ext uri="{FF2B5EF4-FFF2-40B4-BE49-F238E27FC236}">
                <a16:creationId xmlns:a16="http://schemas.microsoft.com/office/drawing/2014/main" id="{35221113-AF6F-D346-82DC-0D51F7898C1A}"/>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Tree>
    <p:extLst>
      <p:ext uri="{BB962C8B-B14F-4D97-AF65-F5344CB8AC3E}">
        <p14:creationId xmlns:p14="http://schemas.microsoft.com/office/powerpoint/2010/main" val="229348281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19" name="Text Placeholder 18">
            <a:extLst>
              <a:ext uri="{FF2B5EF4-FFF2-40B4-BE49-F238E27FC236}">
                <a16:creationId xmlns:a16="http://schemas.microsoft.com/office/drawing/2014/main" id="{22A27D70-A784-0C43-9FCE-1C01E0337E70}"/>
              </a:ext>
            </a:extLst>
          </p:cNvPr>
          <p:cNvSpPr>
            <a:spLocks noGrp="1"/>
          </p:cNvSpPr>
          <p:nvPr>
            <p:ph type="body" sz="quarter" idx="10" hasCustomPrompt="1"/>
          </p:nvPr>
        </p:nvSpPr>
        <p:spPr>
          <a:xfrm>
            <a:off x="762931" y="728814"/>
            <a:ext cx="3680080" cy="780668"/>
          </a:xfrm>
          <a:prstGeom prst="rect">
            <a:avLst/>
          </a:prstGeom>
        </p:spPr>
        <p:txBody>
          <a:bodyPr/>
          <a:lstStyle>
            <a:lvl1pPr marL="0" indent="0">
              <a:buNone/>
              <a:defRPr sz="4400" b="1" i="0">
                <a:solidFill>
                  <a:schemeClr val="tx1"/>
                </a:solidFill>
                <a:latin typeface="Source Sans 3" panose="020B0303030403020204" pitchFamily="34" charset="0"/>
              </a:defRPr>
            </a:lvl1pPr>
          </a:lstStyle>
          <a:p>
            <a:pPr lvl="0"/>
            <a:r>
              <a:rPr lang="en-US" dirty="0"/>
              <a:t>Thank you!</a:t>
            </a:r>
          </a:p>
        </p:txBody>
      </p:sp>
      <p:sp>
        <p:nvSpPr>
          <p:cNvPr id="21" name="Text Placeholder 20">
            <a:extLst>
              <a:ext uri="{FF2B5EF4-FFF2-40B4-BE49-F238E27FC236}">
                <a16:creationId xmlns:a16="http://schemas.microsoft.com/office/drawing/2014/main" id="{9BE30F86-A707-614E-94BD-FC93C513231D}"/>
              </a:ext>
            </a:extLst>
          </p:cNvPr>
          <p:cNvSpPr>
            <a:spLocks noGrp="1"/>
          </p:cNvSpPr>
          <p:nvPr>
            <p:ph type="body" sz="quarter" idx="11" hasCustomPrompt="1"/>
          </p:nvPr>
        </p:nvSpPr>
        <p:spPr>
          <a:xfrm>
            <a:off x="763588" y="2362200"/>
            <a:ext cx="5638143" cy="1922463"/>
          </a:xfrm>
          <a:prstGeom prst="rect">
            <a:avLst/>
          </a:prstGeom>
        </p:spPr>
        <p:txBody>
          <a:bodyPr/>
          <a:lstStyle>
            <a:lvl1pPr marL="0" indent="0">
              <a:lnSpc>
                <a:spcPct val="100000"/>
              </a:lnSpc>
              <a:buNone/>
              <a:defRPr sz="2000" b="0" i="0">
                <a:solidFill>
                  <a:schemeClr val="accent6"/>
                </a:solidFill>
                <a:latin typeface="Source Sans 3" panose="020B0303030403020204" pitchFamily="34" charset="0"/>
              </a:defRPr>
            </a:lvl1pPr>
          </a:lstStyle>
          <a:p>
            <a:pPr lvl="0"/>
            <a:r>
              <a:rPr lang="en-US" dirty="0"/>
              <a:t>Click to edit name and contact details</a:t>
            </a:r>
          </a:p>
        </p:txBody>
      </p:sp>
    </p:spTree>
    <p:extLst>
      <p:ext uri="{BB962C8B-B14F-4D97-AF65-F5344CB8AC3E}">
        <p14:creationId xmlns:p14="http://schemas.microsoft.com/office/powerpoint/2010/main" val="203099799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white with building LEF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flipH="1">
            <a:off x="0" y="0"/>
            <a:ext cx="5991736" cy="5096933"/>
          </a:xfrm>
          <a:prstGeom prst="rect">
            <a:avLst/>
          </a:prstGeom>
        </p:spPr>
      </p:pic>
      <p:pic>
        <p:nvPicPr>
          <p:cNvPr id="2" name="Picture 1">
            <a:extLst>
              <a:ext uri="{FF2B5EF4-FFF2-40B4-BE49-F238E27FC236}">
                <a16:creationId xmlns:a16="http://schemas.microsoft.com/office/drawing/2014/main" id="{FB91DFAB-5F1F-69E0-B899-DF05850A756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98429997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040DFB0-39B3-AE4F-B396-E94B1DADC7F7}"/>
              </a:ext>
            </a:extLst>
          </p:cNvPr>
          <p:cNvSpPr>
            <a:spLocks noGrp="1"/>
          </p:cNvSpPr>
          <p:nvPr>
            <p:ph type="pic" sz="quarter" idx="10"/>
          </p:nvPr>
        </p:nvSpPr>
        <p:spPr>
          <a:xfrm>
            <a:off x="6837363" y="0"/>
            <a:ext cx="5354637" cy="6858000"/>
          </a:xfrm>
          <a:prstGeom prst="rect">
            <a:avLst/>
          </a:prstGeom>
        </p:spPr>
        <p:txBody>
          <a:bodyPr/>
          <a:lstStyle/>
          <a:p>
            <a:r>
              <a:rPr lang="en-US"/>
              <a:t>Click icon to add picture</a:t>
            </a:r>
            <a:endParaRPr lang="es-ES"/>
          </a:p>
        </p:txBody>
      </p:sp>
      <p:sp>
        <p:nvSpPr>
          <p:cNvPr id="10" name="Title 14">
            <a:extLst>
              <a:ext uri="{FF2B5EF4-FFF2-40B4-BE49-F238E27FC236}">
                <a16:creationId xmlns:a16="http://schemas.microsoft.com/office/drawing/2014/main" id="{8F074EFD-9BC4-7847-A229-B11E02F63F8B}"/>
              </a:ext>
            </a:extLst>
          </p:cNvPr>
          <p:cNvSpPr>
            <a:spLocks noGrp="1"/>
          </p:cNvSpPr>
          <p:nvPr>
            <p:ph type="title" hasCustomPrompt="1"/>
          </p:nvPr>
        </p:nvSpPr>
        <p:spPr>
          <a:xfrm>
            <a:off x="784493" y="1134923"/>
            <a:ext cx="5406018" cy="1754326"/>
          </a:xfrm>
          <a:prstGeom prst="rect">
            <a:avLst/>
          </a:prstGeom>
        </p:spPr>
        <p:txBody>
          <a:bodyPr wrap="square" lIns="0">
            <a:spAutoFit/>
          </a:bodyPr>
          <a:lstStyle>
            <a:lvl1pPr algn="l" defTabSz="914400" rtl="0" eaLnBrk="1" latinLnBrk="0" hangingPunct="1">
              <a:lnSpc>
                <a:spcPct val="90000"/>
              </a:lnSpc>
              <a:spcBef>
                <a:spcPct val="0"/>
              </a:spcBef>
              <a:buNone/>
              <a:defRPr lang="es-ES" sz="4000" b="1" i="0" kern="1200" dirty="0">
                <a:solidFill>
                  <a:schemeClr val="tx1"/>
                </a:solidFill>
                <a:latin typeface="Source Sans 3" panose="020B0303030403020204" pitchFamily="34" charset="0"/>
                <a:ea typeface="+mj-ea"/>
                <a:cs typeface="+mj-cs"/>
              </a:defRPr>
            </a:lvl1pPr>
          </a:lstStyle>
          <a:p>
            <a:r>
              <a:rPr lang="es-ES" b="1" dirty="0" err="1"/>
              <a:t>Click</a:t>
            </a:r>
            <a:r>
              <a:rPr lang="es-ES" b="1" dirty="0"/>
              <a:t> to </a:t>
            </a:r>
            <a:r>
              <a:rPr lang="es-ES" b="1" dirty="0" err="1"/>
              <a:t>add</a:t>
            </a:r>
            <a:r>
              <a:rPr lang="es-ES" b="1" dirty="0"/>
              <a:t> a </a:t>
            </a:r>
            <a:r>
              <a:rPr lang="es-ES" b="1" dirty="0" err="1"/>
              <a:t>title</a:t>
            </a:r>
            <a:r>
              <a:rPr lang="es-ES" b="1" dirty="0"/>
              <a:t> </a:t>
            </a:r>
            <a:r>
              <a:rPr lang="es-ES" b="1" dirty="0" err="1"/>
              <a:t>lorem</a:t>
            </a:r>
            <a:r>
              <a:rPr lang="es-ES" b="1" dirty="0"/>
              <a:t> </a:t>
            </a:r>
            <a:r>
              <a:rPr lang="es-ES" b="1" dirty="0" err="1"/>
              <a:t>ipsum</a:t>
            </a:r>
            <a:r>
              <a:rPr lang="es-ES" b="1" dirty="0"/>
              <a:t> </a:t>
            </a:r>
            <a:r>
              <a:rPr lang="es-ES" b="1" dirty="0" err="1"/>
              <a:t>est</a:t>
            </a:r>
            <a:r>
              <a:rPr lang="es-ES" b="1" dirty="0"/>
              <a:t> </a:t>
            </a:r>
            <a:r>
              <a:rPr lang="es-ES" b="1" dirty="0" err="1"/>
              <a:t>sample</a:t>
            </a:r>
            <a:endParaRPr lang="es-ES" dirty="0"/>
          </a:p>
        </p:txBody>
      </p:sp>
      <p:sp>
        <p:nvSpPr>
          <p:cNvPr id="13" name="Text Placeholder 12">
            <a:extLst>
              <a:ext uri="{FF2B5EF4-FFF2-40B4-BE49-F238E27FC236}">
                <a16:creationId xmlns:a16="http://schemas.microsoft.com/office/drawing/2014/main" id="{8657BFA4-730F-2A40-A102-81DB4193CFF7}"/>
              </a:ext>
            </a:extLst>
          </p:cNvPr>
          <p:cNvSpPr>
            <a:spLocks noGrp="1"/>
          </p:cNvSpPr>
          <p:nvPr>
            <p:ph type="body" sz="quarter" idx="11" hasCustomPrompt="1"/>
          </p:nvPr>
        </p:nvSpPr>
        <p:spPr>
          <a:xfrm>
            <a:off x="769454" y="3127375"/>
            <a:ext cx="5421313" cy="966788"/>
          </a:xfrm>
          <a:prstGeom prst="rect">
            <a:avLst/>
          </a:prstGeom>
        </p:spPr>
        <p:txBody>
          <a:bodyPr lIns="0"/>
          <a:lstStyle>
            <a:lvl1pPr marL="0" indent="0">
              <a:buNone/>
              <a:defRPr sz="2400" b="0" i="0">
                <a:solidFill>
                  <a:schemeClr val="accent6"/>
                </a:solidFill>
                <a:latin typeface="Source Sans 3" panose="020B0303030403020204" pitchFamily="34" charset="0"/>
              </a:defRPr>
            </a:lvl1pPr>
          </a:lstStyle>
          <a:p>
            <a:pPr lvl="0"/>
            <a:r>
              <a:rPr lang="es-ES" dirty="0" err="1"/>
              <a:t>Click</a:t>
            </a:r>
            <a:r>
              <a:rPr lang="es-ES" dirty="0"/>
              <a:t> to </a:t>
            </a:r>
            <a:r>
              <a:rPr lang="es-ES" dirty="0" err="1"/>
              <a:t>add</a:t>
            </a:r>
            <a:r>
              <a:rPr lang="es-ES" dirty="0"/>
              <a:t> a </a:t>
            </a:r>
            <a:r>
              <a:rPr lang="es-ES" dirty="0" err="1"/>
              <a:t>subtitle</a:t>
            </a:r>
            <a:r>
              <a:rPr lang="es-ES" dirty="0"/>
              <a:t> </a:t>
            </a:r>
            <a:r>
              <a:rPr lang="es-ES" dirty="0" err="1"/>
              <a:t>lorem</a:t>
            </a:r>
            <a:r>
              <a:rPr lang="es-ES" dirty="0"/>
              <a:t> </a:t>
            </a:r>
            <a:r>
              <a:rPr lang="es-ES" dirty="0" err="1"/>
              <a:t>ipsum</a:t>
            </a:r>
            <a:r>
              <a:rPr lang="es-ES" dirty="0"/>
              <a:t> sic </a:t>
            </a:r>
            <a:r>
              <a:rPr lang="es-ES" dirty="0" err="1"/>
              <a:t>num</a:t>
            </a:r>
            <a:r>
              <a:rPr lang="es-ES" dirty="0"/>
              <a:t> </a:t>
            </a:r>
            <a:r>
              <a:rPr lang="es-ES" dirty="0" err="1"/>
              <a:t>est</a:t>
            </a:r>
            <a:r>
              <a:rPr lang="es-ES" dirty="0"/>
              <a:t> </a:t>
            </a:r>
            <a:r>
              <a:rPr lang="es-ES" dirty="0" err="1"/>
              <a:t>sample</a:t>
            </a:r>
            <a:endParaRPr lang="es-ES" dirty="0"/>
          </a:p>
        </p:txBody>
      </p:sp>
    </p:spTree>
    <p:extLst>
      <p:ext uri="{BB962C8B-B14F-4D97-AF65-F5344CB8AC3E}">
        <p14:creationId xmlns:p14="http://schemas.microsoft.com/office/powerpoint/2010/main" val="195684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white slide">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625060" y="536162"/>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6ED6987C-E5FC-A3D9-6108-2DD224D784C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409100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Grey">
    <p:bg>
      <p:bgPr>
        <a:solidFill>
          <a:schemeClr val="bg1">
            <a:lumMod val="95000"/>
          </a:schemeClr>
        </a:solidFill>
        <a:effectLst/>
      </p:bgPr>
    </p:bg>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D6A4395E-C75D-6D42-85F8-4F0C4A48D1D0}"/>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E4D24434-DF70-5DBD-1D17-C9CDB0CF88A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34803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DE45DD0-FF41-FA44-960F-5EB6E65432D9}"/>
              </a:ext>
            </a:extLst>
          </p:cNvPr>
          <p:cNvSpPr>
            <a:spLocks noGrp="1"/>
          </p:cNvSpPr>
          <p:nvPr>
            <p:ph type="body" sz="quarter" idx="10" hasCustomPrompt="1"/>
          </p:nvPr>
        </p:nvSpPr>
        <p:spPr>
          <a:xfrm>
            <a:off x="6455979" y="2504660"/>
            <a:ext cx="4894999" cy="2939403"/>
          </a:xfrm>
          <a:prstGeom prst="rect">
            <a:avLst/>
          </a:prstGeom>
        </p:spPr>
        <p:txBody>
          <a:bodyPr/>
          <a:lstStyle>
            <a:lvl1pPr marL="514350" indent="-514350">
              <a:buFont typeface="+mj-lt"/>
              <a:buAutoNum type="arabicPeriod"/>
              <a:defRPr sz="2000" b="1" i="0">
                <a:solidFill>
                  <a:schemeClr val="tx1"/>
                </a:solidFill>
                <a:latin typeface="Source Sans 3 Semibold" panose="020B0303030403020204" pitchFamily="34" charset="0"/>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Click to add a chapter title</a:t>
            </a:r>
          </a:p>
        </p:txBody>
      </p:sp>
      <p:sp>
        <p:nvSpPr>
          <p:cNvPr id="13" name="Picture Placeholder 12">
            <a:extLst>
              <a:ext uri="{FF2B5EF4-FFF2-40B4-BE49-F238E27FC236}">
                <a16:creationId xmlns:a16="http://schemas.microsoft.com/office/drawing/2014/main" id="{B1A34A05-21A6-0D47-8134-48C0B8CE0827}"/>
              </a:ext>
            </a:extLst>
          </p:cNvPr>
          <p:cNvSpPr>
            <a:spLocks noGrp="1"/>
          </p:cNvSpPr>
          <p:nvPr>
            <p:ph type="pic" sz="quarter" idx="11" hasCustomPrompt="1"/>
          </p:nvPr>
        </p:nvSpPr>
        <p:spPr>
          <a:xfrm>
            <a:off x="542520" y="1974873"/>
            <a:ext cx="5311775" cy="4045499"/>
          </a:xfrm>
          <a:prstGeom prst="rect">
            <a:avLst/>
          </a:prstGeom>
        </p:spPr>
        <p:txBody>
          <a:bodyPr/>
          <a:lstStyle/>
          <a:p>
            <a:r>
              <a:rPr lang="es-ES" dirty="0" err="1"/>
              <a:t>Click</a:t>
            </a:r>
            <a:r>
              <a:rPr lang="es-ES" dirty="0"/>
              <a:t> </a:t>
            </a:r>
            <a:r>
              <a:rPr lang="es-ES" dirty="0" err="1"/>
              <a:t>the</a:t>
            </a:r>
            <a:r>
              <a:rPr lang="es-ES" dirty="0"/>
              <a:t> </a:t>
            </a:r>
            <a:r>
              <a:rPr lang="es-ES" dirty="0" err="1"/>
              <a:t>icon</a:t>
            </a:r>
            <a:r>
              <a:rPr lang="es-ES" dirty="0"/>
              <a:t> to </a:t>
            </a:r>
            <a:r>
              <a:rPr lang="es-ES" dirty="0" err="1"/>
              <a:t>add</a:t>
            </a:r>
            <a:r>
              <a:rPr lang="es-ES" dirty="0"/>
              <a:t> a </a:t>
            </a:r>
            <a:r>
              <a:rPr lang="es-ES" dirty="0" err="1"/>
              <a:t>picture</a:t>
            </a:r>
            <a:endParaRPr lang="es-ES" dirty="0"/>
          </a:p>
        </p:txBody>
      </p:sp>
      <p:sp>
        <p:nvSpPr>
          <p:cNvPr id="18" name="Text Placeholder 17">
            <a:extLst>
              <a:ext uri="{FF2B5EF4-FFF2-40B4-BE49-F238E27FC236}">
                <a16:creationId xmlns:a16="http://schemas.microsoft.com/office/drawing/2014/main" id="{B66CCAB6-E4CB-1C4C-B572-4EDD06A73528}"/>
              </a:ext>
            </a:extLst>
          </p:cNvPr>
          <p:cNvSpPr>
            <a:spLocks noGrp="1"/>
          </p:cNvSpPr>
          <p:nvPr>
            <p:ph type="body" sz="quarter" idx="12" hasCustomPrompt="1"/>
          </p:nvPr>
        </p:nvSpPr>
        <p:spPr>
          <a:xfrm>
            <a:off x="542520" y="451324"/>
            <a:ext cx="9612548" cy="967068"/>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9" name="Picture 8">
            <a:extLst>
              <a:ext uri="{FF2B5EF4-FFF2-40B4-BE49-F238E27FC236}">
                <a16:creationId xmlns:a16="http://schemas.microsoft.com/office/drawing/2014/main" id="{6D4A822F-2CF1-5F0C-80A2-00EBEFF2B57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469603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s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5D38A9C-9DDC-6C46-AE6E-9B419DB53C80}"/>
              </a:ext>
            </a:extLst>
          </p:cNvPr>
          <p:cNvSpPr>
            <a:spLocks noGrp="1"/>
          </p:cNvSpPr>
          <p:nvPr>
            <p:ph type="body" sz="quarter" idx="11" hasCustomPrompt="1"/>
          </p:nvPr>
        </p:nvSpPr>
        <p:spPr>
          <a:xfrm>
            <a:off x="756795" y="3494054"/>
            <a:ext cx="46153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sp>
        <p:nvSpPr>
          <p:cNvPr id="18" name="Text Placeholder 12">
            <a:extLst>
              <a:ext uri="{FF2B5EF4-FFF2-40B4-BE49-F238E27FC236}">
                <a16:creationId xmlns:a16="http://schemas.microsoft.com/office/drawing/2014/main" id="{FA39B224-A60F-4F47-BC7C-D9A41E3CA634}"/>
              </a:ext>
            </a:extLst>
          </p:cNvPr>
          <p:cNvSpPr>
            <a:spLocks noGrp="1"/>
          </p:cNvSpPr>
          <p:nvPr>
            <p:ph type="body" sz="quarter" idx="12" hasCustomPrompt="1"/>
          </p:nvPr>
        </p:nvSpPr>
        <p:spPr>
          <a:xfrm>
            <a:off x="6166995" y="3494054"/>
            <a:ext cx="4615305" cy="2322546"/>
          </a:xfrm>
          <a:prstGeom prst="rect">
            <a:avLst/>
          </a:prstGeom>
        </p:spPr>
        <p:txBody>
          <a:bodyPr/>
          <a:lstStyle>
            <a:lvl1pPr marL="469900" indent="-457200">
              <a:buClr>
                <a:srgbClr val="1C45EF"/>
              </a:buClr>
              <a:buSzPct val="100000"/>
              <a:buFont typeface="+mj-lt"/>
              <a:buAutoNum type="arabicPeriod"/>
              <a:tabLst/>
              <a:defRPr sz="2000" b="0" i="0">
                <a:solidFill>
                  <a:schemeClr val="accent6"/>
                </a:solidFill>
                <a:latin typeface="Source Sans 3" panose="020B0303030403020204" pitchFamily="34" charset="0"/>
              </a:defRPr>
            </a:lvl1pPr>
            <a:lvl2pPr marL="800100" indent="-342900">
              <a:buClr>
                <a:srgbClr val="B4B4B4"/>
              </a:buClr>
              <a:buFont typeface="+mj-lt"/>
              <a:buAutoNum type="arabicPeriod"/>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p:txBody>
      </p:sp>
      <p:sp>
        <p:nvSpPr>
          <p:cNvPr id="21" name="Text Placeholder 17">
            <a:extLst>
              <a:ext uri="{FF2B5EF4-FFF2-40B4-BE49-F238E27FC236}">
                <a16:creationId xmlns:a16="http://schemas.microsoft.com/office/drawing/2014/main" id="{7C36116C-BA67-EC44-9AC3-1DB2F81110D6}"/>
              </a:ext>
            </a:extLst>
          </p:cNvPr>
          <p:cNvSpPr>
            <a:spLocks noGrp="1"/>
          </p:cNvSpPr>
          <p:nvPr>
            <p:ph type="body" sz="quarter" idx="14"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bg1">
                    <a:lumMod val="50000"/>
                  </a:schemeClr>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22" name="Text Placeholder 16">
            <a:extLst>
              <a:ext uri="{FF2B5EF4-FFF2-40B4-BE49-F238E27FC236}">
                <a16:creationId xmlns:a16="http://schemas.microsoft.com/office/drawing/2014/main" id="{938AF7BD-0A72-AA4A-8F0B-CE9D64824DCE}"/>
              </a:ext>
            </a:extLst>
          </p:cNvPr>
          <p:cNvSpPr>
            <a:spLocks noGrp="1"/>
          </p:cNvSpPr>
          <p:nvPr>
            <p:ph type="body" sz="quarter" idx="15" hasCustomPrompt="1"/>
          </p:nvPr>
        </p:nvSpPr>
        <p:spPr>
          <a:xfrm>
            <a:off x="756795"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sp>
        <p:nvSpPr>
          <p:cNvPr id="23" name="Text Placeholder 16">
            <a:extLst>
              <a:ext uri="{FF2B5EF4-FFF2-40B4-BE49-F238E27FC236}">
                <a16:creationId xmlns:a16="http://schemas.microsoft.com/office/drawing/2014/main" id="{4721FC22-F044-AB45-A27C-4B3852634913}"/>
              </a:ext>
            </a:extLst>
          </p:cNvPr>
          <p:cNvSpPr>
            <a:spLocks noGrp="1"/>
          </p:cNvSpPr>
          <p:nvPr>
            <p:ph type="body" sz="quarter" idx="16" hasCustomPrompt="1"/>
          </p:nvPr>
        </p:nvSpPr>
        <p:spPr>
          <a:xfrm>
            <a:off x="6166994"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pic>
        <p:nvPicPr>
          <p:cNvPr id="7" name="Picture 6">
            <a:extLst>
              <a:ext uri="{FF2B5EF4-FFF2-40B4-BE49-F238E27FC236}">
                <a16:creationId xmlns:a16="http://schemas.microsoft.com/office/drawing/2014/main" id="{9BCC8C95-4936-8254-248F-39D12EA3429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53445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text ">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11D81A-CA5A-134E-AC38-BF53773D07AD}"/>
              </a:ext>
            </a:extLst>
          </p:cNvPr>
          <p:cNvSpPr>
            <a:spLocks noGrp="1"/>
          </p:cNvSpPr>
          <p:nvPr>
            <p:ph type="body" sz="quarter" idx="14" hasCustomPrompt="1"/>
          </p:nvPr>
        </p:nvSpPr>
        <p:spPr>
          <a:xfrm>
            <a:off x="756795" y="2702156"/>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6" name="Text Placeholder 17">
            <a:extLst>
              <a:ext uri="{FF2B5EF4-FFF2-40B4-BE49-F238E27FC236}">
                <a16:creationId xmlns:a16="http://schemas.microsoft.com/office/drawing/2014/main" id="{1E0DC3AA-1AE1-2147-A757-718EC15BAA16}"/>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8" name="Text Placeholder 16">
            <a:extLst>
              <a:ext uri="{FF2B5EF4-FFF2-40B4-BE49-F238E27FC236}">
                <a16:creationId xmlns:a16="http://schemas.microsoft.com/office/drawing/2014/main" id="{AF35AEE6-C9E4-804E-B2AF-7106C0901DBD}"/>
              </a:ext>
            </a:extLst>
          </p:cNvPr>
          <p:cNvSpPr>
            <a:spLocks noGrp="1"/>
          </p:cNvSpPr>
          <p:nvPr>
            <p:ph type="body" sz="quarter" idx="15" hasCustomPrompt="1"/>
          </p:nvPr>
        </p:nvSpPr>
        <p:spPr>
          <a:xfrm>
            <a:off x="756795" y="4628312"/>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9" name="Text Placeholder 18">
            <a:extLst>
              <a:ext uri="{FF2B5EF4-FFF2-40B4-BE49-F238E27FC236}">
                <a16:creationId xmlns:a16="http://schemas.microsoft.com/office/drawing/2014/main" id="{83DE6031-2376-9A49-B991-F20DD5579D47}"/>
              </a:ext>
            </a:extLst>
          </p:cNvPr>
          <p:cNvSpPr>
            <a:spLocks noGrp="1"/>
          </p:cNvSpPr>
          <p:nvPr>
            <p:ph type="body" sz="quarter" idx="16" hasCustomPrompt="1"/>
          </p:nvPr>
        </p:nvSpPr>
        <p:spPr>
          <a:xfrm>
            <a:off x="757237" y="2226744"/>
            <a:ext cx="9612105"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sp>
        <p:nvSpPr>
          <p:cNvPr id="20" name="Text Placeholder 18">
            <a:extLst>
              <a:ext uri="{FF2B5EF4-FFF2-40B4-BE49-F238E27FC236}">
                <a16:creationId xmlns:a16="http://schemas.microsoft.com/office/drawing/2014/main" id="{3DA21047-0CC5-1D40-8F03-59BD4660EBD7}"/>
              </a:ext>
            </a:extLst>
          </p:cNvPr>
          <p:cNvSpPr>
            <a:spLocks noGrp="1"/>
          </p:cNvSpPr>
          <p:nvPr>
            <p:ph type="body" sz="quarter" idx="17" hasCustomPrompt="1"/>
          </p:nvPr>
        </p:nvSpPr>
        <p:spPr>
          <a:xfrm>
            <a:off x="757238" y="4153649"/>
            <a:ext cx="9612104"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pic>
        <p:nvPicPr>
          <p:cNvPr id="7" name="Picture 6">
            <a:extLst>
              <a:ext uri="{FF2B5EF4-FFF2-40B4-BE49-F238E27FC236}">
                <a16:creationId xmlns:a16="http://schemas.microsoft.com/office/drawing/2014/main" id="{F661B2A3-0218-D3C2-99AF-317722AF98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06358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text with picture LEF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756794" y="2137882"/>
            <a:ext cx="3827905" cy="4720118"/>
          </a:xfrm>
          <a:prstGeom prst="rect">
            <a:avLst/>
          </a:prstGeom>
        </p:spPr>
        <p:txBody>
          <a:bodyPr/>
          <a:lstStyle>
            <a:lvl1pPr>
              <a:defRPr b="0" i="0">
                <a:latin typeface="Source Sans 3 Medium"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5023995" y="2137882"/>
            <a:ext cx="6326982"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19" name="Text Placeholder 16">
            <a:extLst>
              <a:ext uri="{FF2B5EF4-FFF2-40B4-BE49-F238E27FC236}">
                <a16:creationId xmlns:a16="http://schemas.microsoft.com/office/drawing/2014/main" id="{BB292DBF-DF74-A045-B95C-931632FC6712}"/>
              </a:ext>
            </a:extLst>
          </p:cNvPr>
          <p:cNvSpPr>
            <a:spLocks noGrp="1"/>
          </p:cNvSpPr>
          <p:nvPr>
            <p:ph type="body" sz="quarter" idx="15" hasCustomPrompt="1"/>
          </p:nvPr>
        </p:nvSpPr>
        <p:spPr>
          <a:xfrm>
            <a:off x="5023994" y="4234830"/>
            <a:ext cx="6326983"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84FBF6CD-81F2-8DB4-B437-1D1365213D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304875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mple text with picture RIGH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6844368" y="2163814"/>
            <a:ext cx="4584701" cy="3665486"/>
          </a:xfrm>
          <a:prstGeom prst="rect">
            <a:avLst/>
          </a:prstGeom>
        </p:spPr>
        <p:txBody>
          <a:bodyPr/>
          <a:lstStyle>
            <a:lvl1pPr>
              <a:defRPr b="0" i="0">
                <a:latin typeface="Source Sans 3"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756795" y="2163815"/>
            <a:ext cx="5288405" cy="1074685"/>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1" name="Text Placeholder 12">
            <a:extLst>
              <a:ext uri="{FF2B5EF4-FFF2-40B4-BE49-F238E27FC236}">
                <a16:creationId xmlns:a16="http://schemas.microsoft.com/office/drawing/2014/main" id="{6D3C24BB-9D7E-3145-8DD4-43FD3CB94CB1}"/>
              </a:ext>
            </a:extLst>
          </p:cNvPr>
          <p:cNvSpPr>
            <a:spLocks noGrp="1"/>
          </p:cNvSpPr>
          <p:nvPr>
            <p:ph type="body" sz="quarter" idx="15" hasCustomPrompt="1"/>
          </p:nvPr>
        </p:nvSpPr>
        <p:spPr>
          <a:xfrm>
            <a:off x="756795" y="3506754"/>
            <a:ext cx="52884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pic>
        <p:nvPicPr>
          <p:cNvPr id="7" name="Picture 6">
            <a:extLst>
              <a:ext uri="{FF2B5EF4-FFF2-40B4-BE49-F238E27FC236}">
                <a16:creationId xmlns:a16="http://schemas.microsoft.com/office/drawing/2014/main" id="{1AD2AAC2-6F68-F4D7-3DF5-0A38EBD77D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67934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FF5DCB-D3FE-9648-969B-5BB4AF80F2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55F36-993B-E443-9338-D64937088D6C}" type="datetimeFigureOut">
              <a:rPr lang="en-US" smtClean="0"/>
              <a:t>1/30/2025</a:t>
            </a:fld>
            <a:endParaRPr lang="en-US"/>
          </a:p>
        </p:txBody>
      </p:sp>
      <p:sp>
        <p:nvSpPr>
          <p:cNvPr id="5" name="Footer Placeholder 4">
            <a:extLst>
              <a:ext uri="{FF2B5EF4-FFF2-40B4-BE49-F238E27FC236}">
                <a16:creationId xmlns:a16="http://schemas.microsoft.com/office/drawing/2014/main" id="{B207BFDE-CEDE-D84B-8F7C-CB53D9BE4B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F78248-CB92-CC48-A1B8-1626F0323D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8F982-0FDD-7643-9CFA-611B5BB3A422}" type="slidenum">
              <a:rPr lang="en-US" smtClean="0"/>
              <a:t>‹#›</a:t>
            </a:fld>
            <a:endParaRPr lang="en-US"/>
          </a:p>
        </p:txBody>
      </p:sp>
      <p:sp>
        <p:nvSpPr>
          <p:cNvPr id="2" name="Title Placeholder 1">
            <a:extLst>
              <a:ext uri="{FF2B5EF4-FFF2-40B4-BE49-F238E27FC236}">
                <a16:creationId xmlns:a16="http://schemas.microsoft.com/office/drawing/2014/main" id="{32FC6464-710C-9A4B-A98D-F165DAD8EB54}"/>
              </a:ext>
            </a:extLst>
          </p:cNvPr>
          <p:cNvSpPr>
            <a:spLocks noGrp="1"/>
          </p:cNvSpPr>
          <p:nvPr>
            <p:ph type="title"/>
          </p:nvPr>
        </p:nvSpPr>
        <p:spPr>
          <a:xfrm>
            <a:off x="838200" y="365125"/>
            <a:ext cx="10515600" cy="879475"/>
          </a:xfrm>
          <a:prstGeom prst="rect">
            <a:avLst/>
          </a:prstGeom>
        </p:spPr>
        <p:txBody>
          <a:bodyPr vert="horz" lIns="91440" tIns="45720" rIns="91440" bIns="45720" rtlCol="0" anchor="t" anchorCtr="0">
            <a:noAutofit/>
          </a:bodyPr>
          <a:lstStyle/>
          <a:p>
            <a:r>
              <a:rPr lang="en-US" dirty="0"/>
              <a:t>Click to edit Master title style</a:t>
            </a:r>
            <a:endParaRPr lang="es-ES" dirty="0"/>
          </a:p>
        </p:txBody>
      </p:sp>
    </p:spTree>
    <p:extLst>
      <p:ext uri="{BB962C8B-B14F-4D97-AF65-F5344CB8AC3E}">
        <p14:creationId xmlns:p14="http://schemas.microsoft.com/office/powerpoint/2010/main" val="4060918919"/>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8" r:id="rId4"/>
    <p:sldLayoutId id="2147483680" r:id="rId5"/>
    <p:sldLayoutId id="2147483683" r:id="rId6"/>
    <p:sldLayoutId id="2147483685" r:id="rId7"/>
    <p:sldLayoutId id="2147483684" r:id="rId8"/>
    <p:sldLayoutId id="2147483687" r:id="rId9"/>
    <p:sldLayoutId id="2147483686" r:id="rId10"/>
    <p:sldLayoutId id="2147483689" r:id="rId11"/>
    <p:sldLayoutId id="2147483688" r:id="rId12"/>
    <p:sldLayoutId id="2147483682" r:id="rId13"/>
    <p:sldLayoutId id="2147483676" r:id="rId14"/>
    <p:sldLayoutId id="2147483690" r:id="rId15"/>
    <p:sldLayoutId id="2147483677" r:id="rId16"/>
  </p:sldLayoutIdLst>
  <p:txStyles>
    <p:titleStyle>
      <a:lvl1pPr algn="l" defTabSz="914400" rtl="0" eaLnBrk="1" latinLnBrk="0" hangingPunct="1">
        <a:lnSpc>
          <a:spcPct val="90000"/>
        </a:lnSpc>
        <a:spcBef>
          <a:spcPct val="0"/>
        </a:spcBef>
        <a:buNone/>
        <a:defRPr sz="3200" b="1" i="0" kern="1200">
          <a:solidFill>
            <a:schemeClr val="tx1"/>
          </a:solidFill>
          <a:latin typeface="Source Sans 3" panose="020B03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3.xml"/><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hyperlink" Target="https://newsroom.consilium.europa.eu/events/20150629-what-is-the-council-presidency-and-how-does-it-work/106943-what-is-the-council-presidency-and-how-does-it-work-20150629" TargetMode="External"/><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4">
            <a:extLst>
              <a:ext uri="{FF2B5EF4-FFF2-40B4-BE49-F238E27FC236}">
                <a16:creationId xmlns:a16="http://schemas.microsoft.com/office/drawing/2014/main" id="{568C88A3-3291-5E8A-6ED1-F04A181B842F}"/>
              </a:ext>
            </a:extLst>
          </p:cNvPr>
          <p:cNvSpPr txBox="1">
            <a:spLocks/>
          </p:cNvSpPr>
          <p:nvPr/>
        </p:nvSpPr>
        <p:spPr>
          <a:xfrm>
            <a:off x="568803" y="863902"/>
            <a:ext cx="7645032" cy="1920526"/>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a:defRPr/>
            </a:pPr>
            <a:r>
              <a:rPr lang="de-DE"/>
              <a:t>Zusammenarbeit in der Europäischen Union</a:t>
            </a:r>
          </a:p>
          <a:p>
            <a:pPr>
              <a:defRPr/>
            </a:pPr>
            <a:r>
              <a:rPr lang="de-DE">
                <a:solidFill>
                  <a:schemeClr val="accent2"/>
                </a:solidFill>
              </a:rPr>
              <a:t>⸺</a:t>
            </a:r>
          </a:p>
        </p:txBody>
      </p:sp>
      <p:grpSp>
        <p:nvGrpSpPr>
          <p:cNvPr id="2" name="Group 7">
            <a:extLst>
              <a:ext uri="{FF2B5EF4-FFF2-40B4-BE49-F238E27FC236}">
                <a16:creationId xmlns:a16="http://schemas.microsoft.com/office/drawing/2014/main" id="{43C1238B-A501-4614-D21A-CFFD32C43E0A}"/>
              </a:ext>
            </a:extLst>
          </p:cNvPr>
          <p:cNvGrpSpPr>
            <a:grpSpLocks/>
          </p:cNvGrpSpPr>
          <p:nvPr/>
        </p:nvGrpSpPr>
        <p:grpSpPr bwMode="auto">
          <a:xfrm>
            <a:off x="671279" y="5131650"/>
            <a:ext cx="6543678" cy="1487857"/>
            <a:chOff x="564121" y="572765"/>
            <a:chExt cx="7094308" cy="1612845"/>
          </a:xfrm>
        </p:grpSpPr>
        <p:pic>
          <p:nvPicPr>
            <p:cNvPr id="3" name="Image 12">
              <a:extLst>
                <a:ext uri="{FF2B5EF4-FFF2-40B4-BE49-F238E27FC236}">
                  <a16:creationId xmlns:a16="http://schemas.microsoft.com/office/drawing/2014/main" id="{0FC5BD3F-20C5-0663-E259-8E82B3A56BC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64121" y="572765"/>
              <a:ext cx="942975" cy="79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ous-titre 2">
              <a:extLst>
                <a:ext uri="{FF2B5EF4-FFF2-40B4-BE49-F238E27FC236}">
                  <a16:creationId xmlns:a16="http://schemas.microsoft.com/office/drawing/2014/main" id="{EAC69E13-C77D-A726-39AE-9C0B2DFCD0C4}"/>
                </a:ext>
              </a:extLst>
            </p:cNvPr>
            <p:cNvSpPr txBox="1">
              <a:spLocks/>
            </p:cNvSpPr>
            <p:nvPr userDrawn="1"/>
          </p:nvSpPr>
          <p:spPr bwMode="auto">
            <a:xfrm>
              <a:off x="1507096" y="889982"/>
              <a:ext cx="6151333" cy="12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defRPr/>
              </a:pPr>
              <a:r>
                <a:rPr lang="de-DE" sz="1400" b="1">
                  <a:solidFill>
                    <a:schemeClr val="accent6"/>
                  </a:solidFill>
                  <a:latin typeface="Source Sans 3" panose="020B0303030403020204" pitchFamily="34" charset="0"/>
                  <a:cs typeface="Arial" panose="020B0604020202020204" pitchFamily="34" charset="0"/>
                </a:rPr>
                <a:t>Rat der Europäischen Union</a:t>
              </a:r>
            </a:p>
            <a:p>
              <a:pPr eaLnBrk="1" hangingPunct="1">
                <a:spcBef>
                  <a:spcPts val="100"/>
                </a:spcBef>
                <a:spcAft>
                  <a:spcPts val="600"/>
                </a:spcAft>
                <a:buFontTx/>
                <a:buNone/>
                <a:defRPr/>
              </a:pPr>
              <a:r>
                <a:rPr lang="de-DE" sz="1400">
                  <a:solidFill>
                    <a:schemeClr val="accent6"/>
                  </a:solidFill>
                  <a:latin typeface="Source Sans 3" panose="020B0303030403020204" pitchFamily="34" charset="0"/>
                  <a:cs typeface="Arial" panose="020B0604020202020204" pitchFamily="34" charset="0"/>
                </a:rPr>
                <a:t>Generalsekretariat</a:t>
              </a:r>
            </a:p>
          </p:txBody>
        </p:sp>
      </p:grpSp>
      <p:sp>
        <p:nvSpPr>
          <p:cNvPr id="6" name="TextBox 5">
            <a:extLst>
              <a:ext uri="{FF2B5EF4-FFF2-40B4-BE49-F238E27FC236}">
                <a16:creationId xmlns:a16="http://schemas.microsoft.com/office/drawing/2014/main" id="{BF560252-A1C4-9C10-3C2F-F638D8B5523A}"/>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7" name="Text Placeholder 12">
            <a:extLst>
              <a:ext uri="{FF2B5EF4-FFF2-40B4-BE49-F238E27FC236}">
                <a16:creationId xmlns:a16="http://schemas.microsoft.com/office/drawing/2014/main" id="{A1FCD869-E6C8-1CD9-D5BB-202B37E298CD}"/>
              </a:ext>
            </a:extLst>
          </p:cNvPr>
          <p:cNvSpPr txBox="1">
            <a:spLocks/>
          </p:cNvSpPr>
          <p:nvPr/>
        </p:nvSpPr>
        <p:spPr>
          <a:xfrm>
            <a:off x="671279" y="3316600"/>
            <a:ext cx="6133967" cy="817566"/>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accent6"/>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800" i="1">
                <a:solidFill>
                  <a:schemeClr val="tx2"/>
                </a:solidFill>
                <a:latin typeface="Source Serif 4 14pt" panose="02040603050405020204" pitchFamily="18" charset="0"/>
                <a:ea typeface="Source Serif 4 14pt" panose="02040603050405020204" pitchFamily="18" charset="0"/>
              </a:rPr>
              <a:t>Lernpaket für politische Bildung</a:t>
            </a:r>
          </a:p>
          <a:p>
            <a:endParaRPr lang="es-ES" sz="2800" i="1" dirty="0">
              <a:solidFill>
                <a:schemeClr val="tx2"/>
              </a:solidFill>
              <a:latin typeface="Source Serif 4 14pt" panose="02040603050405020204" pitchFamily="18" charset="0"/>
              <a:ea typeface="Source Serif 4 14pt" panose="02040603050405020204" pitchFamily="18" charset="0"/>
            </a:endParaRPr>
          </a:p>
        </p:txBody>
      </p:sp>
      <p:sp>
        <p:nvSpPr>
          <p:cNvPr id="5" name="Rectangle 4">
            <a:extLst>
              <a:ext uri="{FF2B5EF4-FFF2-40B4-BE49-F238E27FC236}">
                <a16:creationId xmlns:a16="http://schemas.microsoft.com/office/drawing/2014/main" id="{C736E141-C0D8-6B75-2B5F-85243A0BFC9E}"/>
              </a:ext>
            </a:extLst>
          </p:cNvPr>
          <p:cNvSpPr/>
          <p:nvPr/>
        </p:nvSpPr>
        <p:spPr>
          <a:xfrm>
            <a:off x="7522674" y="2628528"/>
            <a:ext cx="3448574" cy="422947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BE"/>
          </a:p>
        </p:txBody>
      </p:sp>
      <p:pic>
        <p:nvPicPr>
          <p:cNvPr id="8" name="Picture 7">
            <a:extLst>
              <a:ext uri="{FF2B5EF4-FFF2-40B4-BE49-F238E27FC236}">
                <a16:creationId xmlns:a16="http://schemas.microsoft.com/office/drawing/2014/main" id="{7B333015-756F-43AD-41A6-37DA766A71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01500" y="946506"/>
            <a:ext cx="1591741" cy="1591741"/>
          </a:xfrm>
          <a:prstGeom prst="rect">
            <a:avLst/>
          </a:prstGeom>
        </p:spPr>
      </p:pic>
      <p:pic>
        <p:nvPicPr>
          <p:cNvPr id="9" name="Picture 8">
            <a:extLst>
              <a:ext uri="{FF2B5EF4-FFF2-40B4-BE49-F238E27FC236}">
                <a16:creationId xmlns:a16="http://schemas.microsoft.com/office/drawing/2014/main" id="{75D8B6CB-58EC-D69A-EE9F-FF7B54A599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01500" y="2633100"/>
            <a:ext cx="1608620" cy="1608620"/>
          </a:xfrm>
          <a:prstGeom prst="rect">
            <a:avLst/>
          </a:prstGeom>
        </p:spPr>
      </p:pic>
      <p:pic>
        <p:nvPicPr>
          <p:cNvPr id="10" name="Picture 9">
            <a:extLst>
              <a:ext uri="{FF2B5EF4-FFF2-40B4-BE49-F238E27FC236}">
                <a16:creationId xmlns:a16="http://schemas.microsoft.com/office/drawing/2014/main" id="{F9EB5F81-0640-8192-348D-66CF86634B3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889285" y="2628528"/>
            <a:ext cx="1600943" cy="1600943"/>
          </a:xfrm>
          <a:prstGeom prst="rect">
            <a:avLst/>
          </a:prstGeom>
        </p:spPr>
      </p:pic>
      <p:pic>
        <p:nvPicPr>
          <p:cNvPr id="11" name="Picture 10">
            <a:extLst>
              <a:ext uri="{FF2B5EF4-FFF2-40B4-BE49-F238E27FC236}">
                <a16:creationId xmlns:a16="http://schemas.microsoft.com/office/drawing/2014/main" id="{F02CC3CF-8B8D-CF6F-081F-D3748B0BBBC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889285" y="4327340"/>
            <a:ext cx="1608620" cy="1608620"/>
          </a:xfrm>
          <a:prstGeom prst="rect">
            <a:avLst/>
          </a:prstGeom>
        </p:spPr>
      </p:pic>
      <p:pic>
        <p:nvPicPr>
          <p:cNvPr id="13" name="Picture 12">
            <a:extLst>
              <a:ext uri="{FF2B5EF4-FFF2-40B4-BE49-F238E27FC236}">
                <a16:creationId xmlns:a16="http://schemas.microsoft.com/office/drawing/2014/main" id="{4B905DB4-E4B3-5296-CEC7-37F4AA2FF25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48765"/>
          <a:stretch/>
        </p:blipFill>
        <p:spPr>
          <a:xfrm>
            <a:off x="9889285" y="6033829"/>
            <a:ext cx="1608620" cy="824171"/>
          </a:xfrm>
          <a:prstGeom prst="rect">
            <a:avLst/>
          </a:prstGeom>
        </p:spPr>
      </p:pic>
      <p:pic>
        <p:nvPicPr>
          <p:cNvPr id="15" name="Picture 14">
            <a:extLst>
              <a:ext uri="{FF2B5EF4-FFF2-40B4-BE49-F238E27FC236}">
                <a16:creationId xmlns:a16="http://schemas.microsoft.com/office/drawing/2014/main" id="{3E5507A9-C6F9-BBBB-8D9C-9D7CEA77AB9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r="62062"/>
          <a:stretch/>
        </p:blipFill>
        <p:spPr>
          <a:xfrm>
            <a:off x="11569393" y="4327340"/>
            <a:ext cx="610273" cy="1608619"/>
          </a:xfrm>
          <a:prstGeom prst="rect">
            <a:avLst/>
          </a:prstGeom>
        </p:spPr>
      </p:pic>
      <p:pic>
        <p:nvPicPr>
          <p:cNvPr id="17" name="Picture 16">
            <a:extLst>
              <a:ext uri="{FF2B5EF4-FFF2-40B4-BE49-F238E27FC236}">
                <a16:creationId xmlns:a16="http://schemas.microsoft.com/office/drawing/2014/main" id="{E92D7CC7-6894-736B-2C15-A303BCB72A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61660"/>
          <a:stretch/>
        </p:blipFill>
        <p:spPr>
          <a:xfrm>
            <a:off x="11569393" y="2645407"/>
            <a:ext cx="610273" cy="1591741"/>
          </a:xfrm>
          <a:prstGeom prst="rect">
            <a:avLst/>
          </a:prstGeom>
        </p:spPr>
      </p:pic>
      <p:pic>
        <p:nvPicPr>
          <p:cNvPr id="19" name="Picture 18">
            <a:extLst>
              <a:ext uri="{FF2B5EF4-FFF2-40B4-BE49-F238E27FC236}">
                <a16:creationId xmlns:a16="http://schemas.microsoft.com/office/drawing/2014/main" id="{C6A615A3-1A4C-37C1-D652-7EB3D5DF706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58339" y="4327340"/>
            <a:ext cx="1608620" cy="1608620"/>
          </a:xfrm>
          <a:prstGeom prst="rect">
            <a:avLst/>
          </a:prstGeom>
        </p:spPr>
      </p:pic>
    </p:spTree>
    <p:extLst>
      <p:ext uri="{BB962C8B-B14F-4D97-AF65-F5344CB8AC3E}">
        <p14:creationId xmlns:p14="http://schemas.microsoft.com/office/powerpoint/2010/main" val="40899385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8C135E4-A139-6C48-95BC-163397D9BFFB}"/>
              </a:ext>
            </a:extLst>
          </p:cNvPr>
          <p:cNvSpPr/>
          <p:nvPr/>
        </p:nvSpPr>
        <p:spPr>
          <a:xfrm>
            <a:off x="0" y="0"/>
            <a:ext cx="12191566" cy="6858000"/>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10">
            <a:extLst>
              <a:ext uri="{FF2B5EF4-FFF2-40B4-BE49-F238E27FC236}">
                <a16:creationId xmlns:a16="http://schemas.microsoft.com/office/drawing/2014/main" id="{2A432A6B-5584-7142-9AC0-8736322F61DB}"/>
              </a:ext>
            </a:extLst>
          </p:cNvPr>
          <p:cNvSpPr>
            <a:spLocks noGrp="1"/>
          </p:cNvSpPr>
          <p:nvPr/>
        </p:nvSpPr>
        <p:spPr>
          <a:xfrm>
            <a:off x="498910" y="3887094"/>
            <a:ext cx="5597090" cy="2135199"/>
          </a:xfrm>
          <a:prstGeom prst="rect">
            <a:avLst/>
          </a:prstGeom>
        </p:spPr>
        <p:txBody>
          <a:bodyPr lIns="0" rIns="0"/>
          <a:lstStyle>
            <a:lvl1pPr marL="0" indent="0" algn="l" defTabSz="914400" rtl="0" eaLnBrk="1" latinLnBrk="0" hangingPunct="1">
              <a:lnSpc>
                <a:spcPct val="90000"/>
              </a:lnSpc>
              <a:spcBef>
                <a:spcPts val="1000"/>
              </a:spcBef>
              <a:buFont typeface="Arial" panose="020B0604020202020204" pitchFamily="34" charset="0"/>
              <a:buNone/>
              <a:defRPr sz="3200" b="1" i="0" kern="1200">
                <a:solidFill>
                  <a:schemeClr val="tx1"/>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DE" sz="4400">
                <a:solidFill>
                  <a:srgbClr val="003399"/>
                </a:solidFill>
              </a:rPr>
              <a:t>Welchen Einfluss hat unser Land in der EU?</a:t>
            </a:r>
          </a:p>
          <a:p>
            <a:pPr>
              <a:lnSpc>
                <a:spcPts val="3000"/>
              </a:lnSpc>
            </a:pPr>
            <a:r>
              <a:rPr lang="de-DE" sz="4400">
                <a:solidFill>
                  <a:schemeClr val="accent2"/>
                </a:solidFill>
              </a:rPr>
              <a:t>⸺</a:t>
            </a:r>
          </a:p>
        </p:txBody>
      </p:sp>
      <p:pic>
        <p:nvPicPr>
          <p:cNvPr id="3" name="Graphic 2">
            <a:extLst>
              <a:ext uri="{FF2B5EF4-FFF2-40B4-BE49-F238E27FC236}">
                <a16:creationId xmlns:a16="http://schemas.microsoft.com/office/drawing/2014/main" id="{BC402107-753E-967D-1D08-35C6351C86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8910" y="357847"/>
            <a:ext cx="2857500" cy="2857500"/>
          </a:xfrm>
          <a:prstGeom prst="rect">
            <a:avLst/>
          </a:prstGeom>
        </p:spPr>
      </p:pic>
    </p:spTree>
    <p:extLst>
      <p:ext uri="{BB962C8B-B14F-4D97-AF65-F5344CB8AC3E}">
        <p14:creationId xmlns:p14="http://schemas.microsoft.com/office/powerpoint/2010/main" val="39470458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991D88-3352-9A49-865C-F30C393A0C8E}"/>
              </a:ext>
            </a:extLst>
          </p:cNvPr>
          <p:cNvSpPr>
            <a:spLocks noGrp="1"/>
          </p:cNvSpPr>
          <p:nvPr>
            <p:ph type="body" sz="quarter" idx="14"/>
          </p:nvPr>
        </p:nvSpPr>
        <p:spPr>
          <a:xfrm>
            <a:off x="7206712" y="2354315"/>
            <a:ext cx="5790291" cy="4805902"/>
          </a:xfrm>
        </p:spPr>
        <p:txBody>
          <a:bodyPr/>
          <a:lstStyle/>
          <a:p>
            <a:pPr marL="742950" indent="-742950" algn="l">
              <a:buAutoNum type="arabicPeriod"/>
            </a:pPr>
            <a:r>
              <a:rPr lang="de-DE" sz="3200" b="1">
                <a:solidFill>
                  <a:srgbClr val="003399"/>
                </a:solidFill>
                <a:ea typeface="Arial" charset="0"/>
                <a:cs typeface="Arial" charset="0"/>
              </a:rPr>
              <a:t>_______</a:t>
            </a:r>
          </a:p>
          <a:p>
            <a:pPr marL="742950" indent="-742950" algn="l">
              <a:buAutoNum type="arabicPeriod"/>
            </a:pPr>
            <a:r>
              <a:rPr lang="de-DE" sz="3200" b="1">
                <a:solidFill>
                  <a:srgbClr val="003399"/>
                </a:solidFill>
                <a:ea typeface="Arial" charset="0"/>
                <a:cs typeface="Arial" charset="0"/>
              </a:rPr>
              <a:t>_______</a:t>
            </a:r>
          </a:p>
          <a:p>
            <a:pPr marL="742950" indent="-742950" algn="l">
              <a:buAutoNum type="arabicPeriod"/>
            </a:pPr>
            <a:r>
              <a:rPr lang="de-DE" sz="3200" b="1">
                <a:solidFill>
                  <a:srgbClr val="003399"/>
                </a:solidFill>
                <a:ea typeface="Arial" charset="0"/>
                <a:cs typeface="Arial" charset="0"/>
              </a:rPr>
              <a:t>_______</a:t>
            </a:r>
          </a:p>
          <a:p>
            <a:endParaRPr lang="es-ES" dirty="0"/>
          </a:p>
        </p:txBody>
      </p:sp>
      <p:sp>
        <p:nvSpPr>
          <p:cNvPr id="5" name="Text Placeholder 4">
            <a:extLst>
              <a:ext uri="{FF2B5EF4-FFF2-40B4-BE49-F238E27FC236}">
                <a16:creationId xmlns:a16="http://schemas.microsoft.com/office/drawing/2014/main" id="{18F32645-E3B4-2044-9297-5F4655ABECB6}"/>
              </a:ext>
            </a:extLst>
          </p:cNvPr>
          <p:cNvSpPr>
            <a:spLocks noGrp="1"/>
          </p:cNvSpPr>
          <p:nvPr>
            <p:ph type="body" sz="quarter" idx="15"/>
          </p:nvPr>
        </p:nvSpPr>
        <p:spPr>
          <a:xfrm>
            <a:off x="625060" y="1370632"/>
            <a:ext cx="5288405" cy="4994975"/>
          </a:xfrm>
        </p:spPr>
        <p:txBody>
          <a:bodyPr/>
          <a:lstStyle/>
          <a:p>
            <a:pPr marL="12700" indent="0">
              <a:buClrTx/>
              <a:buSzPct val="100000"/>
              <a:buNone/>
            </a:pPr>
            <a:endParaRPr lang="es-ES" dirty="0"/>
          </a:p>
          <a:p>
            <a:pPr>
              <a:buClrTx/>
              <a:buSzPct val="100000"/>
              <a:buFont typeface="System Font Regular"/>
              <a:buChar char="→"/>
            </a:pPr>
            <a:r>
              <a:rPr lang="de-DE" sz="2400"/>
              <a:t>Essen</a:t>
            </a:r>
          </a:p>
          <a:p>
            <a:pPr>
              <a:buClrTx/>
              <a:buSzPct val="100000"/>
              <a:buFont typeface="System Font Regular"/>
              <a:buChar char="→"/>
            </a:pPr>
            <a:r>
              <a:rPr lang="de-DE" sz="2400"/>
              <a:t>Einkäufe </a:t>
            </a:r>
          </a:p>
          <a:p>
            <a:pPr>
              <a:buClrTx/>
              <a:buSzPct val="100000"/>
              <a:buFont typeface="System Font Regular"/>
              <a:buChar char="→"/>
            </a:pPr>
            <a:r>
              <a:rPr lang="de-DE" sz="2400"/>
              <a:t>Internet</a:t>
            </a:r>
          </a:p>
          <a:p>
            <a:pPr>
              <a:buClrTx/>
              <a:buSzPct val="100000"/>
              <a:buFont typeface="System Font Regular"/>
              <a:buChar char="→"/>
            </a:pPr>
            <a:r>
              <a:rPr lang="de-DE" sz="2400"/>
              <a:t>Aktivitäten im Freien</a:t>
            </a:r>
          </a:p>
          <a:p>
            <a:pPr>
              <a:buClrTx/>
              <a:buSzPct val="100000"/>
              <a:buFont typeface="System Font Regular"/>
              <a:buChar char="→"/>
            </a:pPr>
            <a:r>
              <a:rPr lang="de-DE" sz="2400"/>
              <a:t>Gesundheit</a:t>
            </a:r>
          </a:p>
          <a:p>
            <a:pPr>
              <a:buClrTx/>
              <a:buSzPct val="100000"/>
              <a:buFont typeface="System Font Regular"/>
              <a:buChar char="→"/>
            </a:pPr>
            <a:r>
              <a:rPr lang="de-DE" sz="2400"/>
              <a:t>Berufsleben</a:t>
            </a:r>
          </a:p>
          <a:p>
            <a:pPr>
              <a:buClrTx/>
              <a:buSzPct val="100000"/>
              <a:buFont typeface="System Font Regular"/>
              <a:buChar char="→"/>
            </a:pPr>
            <a:r>
              <a:rPr lang="de-DE" sz="2400"/>
              <a:t>Geld</a:t>
            </a:r>
          </a:p>
          <a:p>
            <a:pPr>
              <a:buClrTx/>
              <a:buSzPct val="100000"/>
              <a:buFont typeface="System Font Regular"/>
              <a:buChar char="→"/>
            </a:pPr>
            <a:r>
              <a:rPr lang="de-DE" sz="2400"/>
              <a:t>Reisen </a:t>
            </a:r>
          </a:p>
          <a:p>
            <a:pPr>
              <a:buClrTx/>
              <a:buSzPct val="100000"/>
              <a:buFont typeface="System Font Regular"/>
              <a:buChar char="→"/>
            </a:pPr>
            <a:r>
              <a:rPr lang="de-DE" sz="2400"/>
              <a:t>Werte</a:t>
            </a:r>
          </a:p>
          <a:p>
            <a:pPr>
              <a:buClrTx/>
              <a:buSzPct val="100000"/>
              <a:buFont typeface="System Font Regular"/>
              <a:buChar char="→"/>
            </a:pPr>
            <a:r>
              <a:rPr lang="de-DE" sz="2400"/>
              <a:t>Sicherheit </a:t>
            </a:r>
          </a:p>
          <a:p>
            <a:pPr marL="12700" indent="0">
              <a:buClrTx/>
              <a:buSzPct val="100000"/>
              <a:buNone/>
            </a:pPr>
            <a:endParaRPr lang="es-ES" dirty="0"/>
          </a:p>
        </p:txBody>
      </p:sp>
      <p:sp>
        <p:nvSpPr>
          <p:cNvPr id="8" name="TextBox 7">
            <a:extLst>
              <a:ext uri="{FF2B5EF4-FFF2-40B4-BE49-F238E27FC236}">
                <a16:creationId xmlns:a16="http://schemas.microsoft.com/office/drawing/2014/main" id="{E338AA4A-02D9-2E3F-F776-A6119759E623}"/>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1B0C3FD5-38DF-7251-6A49-C2C768FD6E35}"/>
              </a:ext>
            </a:extLst>
          </p:cNvPr>
          <p:cNvSpPr>
            <a:spLocks noGrp="1"/>
          </p:cNvSpPr>
          <p:nvPr>
            <p:ph type="body" sz="quarter" idx="12"/>
          </p:nvPr>
        </p:nvSpPr>
        <p:spPr>
          <a:xfrm>
            <a:off x="625060" y="507568"/>
            <a:ext cx="9612548" cy="834313"/>
          </a:xfrm>
        </p:spPr>
        <p:txBody>
          <a:bodyPr/>
          <a:lstStyle/>
          <a:p>
            <a:pPr>
              <a:lnSpc>
                <a:spcPts val="3000"/>
              </a:lnSpc>
            </a:pPr>
            <a:r>
              <a:rPr lang="de-DE"/>
              <a:t>Eigene Prioritäten</a:t>
            </a:r>
          </a:p>
          <a:p>
            <a:pPr>
              <a:lnSpc>
                <a:spcPts val="3000"/>
              </a:lnSpc>
            </a:pPr>
            <a:r>
              <a:rPr lang="de-DE">
                <a:solidFill>
                  <a:schemeClr val="accent2"/>
                </a:solidFill>
              </a:rPr>
              <a:t>⸺</a:t>
            </a:r>
          </a:p>
        </p:txBody>
      </p:sp>
      <p:sp>
        <p:nvSpPr>
          <p:cNvPr id="10" name="TextBox 9">
            <a:extLst>
              <a:ext uri="{FF2B5EF4-FFF2-40B4-BE49-F238E27FC236}">
                <a16:creationId xmlns:a16="http://schemas.microsoft.com/office/drawing/2014/main" id="{7CC14364-E513-12F5-1CCE-F4A6A0B402F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1" name="Picture 10">
            <a:extLst>
              <a:ext uri="{FF2B5EF4-FFF2-40B4-BE49-F238E27FC236}">
                <a16:creationId xmlns:a16="http://schemas.microsoft.com/office/drawing/2014/main" id="{310063C9-7F0F-D327-9129-D455466789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8718931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fade">
                                      <p:cBhvr>
                                        <p:cTn id="26" dur="1000"/>
                                        <p:tgtEl>
                                          <p:spTgt spid="5">
                                            <p:txEl>
                                              <p:pRg st="2" end="2"/>
                                            </p:txEl>
                                          </p:spTgt>
                                        </p:tgtEl>
                                      </p:cBhvr>
                                    </p:animEffect>
                                    <p:anim calcmode="lin" valueType="num">
                                      <p:cBhvr>
                                        <p:cTn id="2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fade">
                                      <p:cBhvr>
                                        <p:cTn id="31" dur="1000"/>
                                        <p:tgtEl>
                                          <p:spTgt spid="5">
                                            <p:txEl>
                                              <p:pRg st="3" end="3"/>
                                            </p:txEl>
                                          </p:spTgt>
                                        </p:tgtEl>
                                      </p:cBhvr>
                                    </p:animEffect>
                                    <p:anim calcmode="lin" valueType="num">
                                      <p:cBhvr>
                                        <p:cTn id="3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Effect transition="in" filter="fade">
                                      <p:cBhvr>
                                        <p:cTn id="36" dur="1000"/>
                                        <p:tgtEl>
                                          <p:spTgt spid="5">
                                            <p:txEl>
                                              <p:pRg st="4" end="4"/>
                                            </p:txEl>
                                          </p:spTgt>
                                        </p:tgtEl>
                                      </p:cBhvr>
                                    </p:animEffect>
                                    <p:anim calcmode="lin" valueType="num">
                                      <p:cBhvr>
                                        <p:cTn id="37"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animEffect transition="in" filter="fade">
                                      <p:cBhvr>
                                        <p:cTn id="41" dur="1000"/>
                                        <p:tgtEl>
                                          <p:spTgt spid="5">
                                            <p:txEl>
                                              <p:pRg st="5" end="5"/>
                                            </p:txEl>
                                          </p:spTgt>
                                        </p:tgtEl>
                                      </p:cBhvr>
                                    </p:animEffect>
                                    <p:anim calcmode="lin" valueType="num">
                                      <p:cBhvr>
                                        <p:cTn id="4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5" end="5"/>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5">
                                            <p:txEl>
                                              <p:pRg st="6" end="6"/>
                                            </p:txEl>
                                          </p:spTgt>
                                        </p:tgtEl>
                                        <p:attrNameLst>
                                          <p:attrName>style.visibility</p:attrName>
                                        </p:attrNameLst>
                                      </p:cBhvr>
                                      <p:to>
                                        <p:strVal val="visible"/>
                                      </p:to>
                                    </p:set>
                                    <p:animEffect transition="in" filter="fade">
                                      <p:cBhvr>
                                        <p:cTn id="46" dur="1000"/>
                                        <p:tgtEl>
                                          <p:spTgt spid="5">
                                            <p:txEl>
                                              <p:pRg st="6" end="6"/>
                                            </p:txEl>
                                          </p:spTgt>
                                        </p:tgtEl>
                                      </p:cBhvr>
                                    </p:animEffect>
                                    <p:anim calcmode="lin" valueType="num">
                                      <p:cBhvr>
                                        <p:cTn id="47"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8" dur="1000" fill="hold"/>
                                        <p:tgtEl>
                                          <p:spTgt spid="5">
                                            <p:txEl>
                                              <p:pRg st="6" end="6"/>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5">
                                            <p:txEl>
                                              <p:pRg st="7" end="7"/>
                                            </p:txEl>
                                          </p:spTgt>
                                        </p:tgtEl>
                                        <p:attrNameLst>
                                          <p:attrName>style.visibility</p:attrName>
                                        </p:attrNameLst>
                                      </p:cBhvr>
                                      <p:to>
                                        <p:strVal val="visible"/>
                                      </p:to>
                                    </p:set>
                                    <p:animEffect transition="in" filter="fade">
                                      <p:cBhvr>
                                        <p:cTn id="51" dur="1000"/>
                                        <p:tgtEl>
                                          <p:spTgt spid="5">
                                            <p:txEl>
                                              <p:pRg st="7" end="7"/>
                                            </p:txEl>
                                          </p:spTgt>
                                        </p:tgtEl>
                                      </p:cBhvr>
                                    </p:animEffect>
                                    <p:anim calcmode="lin" valueType="num">
                                      <p:cBhvr>
                                        <p:cTn id="52"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7" end="7"/>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5">
                                            <p:txEl>
                                              <p:pRg st="8" end="8"/>
                                            </p:txEl>
                                          </p:spTgt>
                                        </p:tgtEl>
                                        <p:attrNameLst>
                                          <p:attrName>style.visibility</p:attrName>
                                        </p:attrNameLst>
                                      </p:cBhvr>
                                      <p:to>
                                        <p:strVal val="visible"/>
                                      </p:to>
                                    </p:set>
                                    <p:animEffect transition="in" filter="fade">
                                      <p:cBhvr>
                                        <p:cTn id="56" dur="1000"/>
                                        <p:tgtEl>
                                          <p:spTgt spid="5">
                                            <p:txEl>
                                              <p:pRg st="8" end="8"/>
                                            </p:txEl>
                                          </p:spTgt>
                                        </p:tgtEl>
                                      </p:cBhvr>
                                    </p:animEffect>
                                    <p:anim calcmode="lin" valueType="num">
                                      <p:cBhvr>
                                        <p:cTn id="57"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8" end="8"/>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Effect transition="in" filter="fade">
                                      <p:cBhvr>
                                        <p:cTn id="61" dur="1000"/>
                                        <p:tgtEl>
                                          <p:spTgt spid="5">
                                            <p:txEl>
                                              <p:pRg st="9" end="9"/>
                                            </p:txEl>
                                          </p:spTgt>
                                        </p:tgtEl>
                                      </p:cBhvr>
                                    </p:animEffect>
                                    <p:anim calcmode="lin" valueType="num">
                                      <p:cBhvr>
                                        <p:cTn id="62"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63" dur="1000" fill="hold"/>
                                        <p:tgtEl>
                                          <p:spTgt spid="5">
                                            <p:txEl>
                                              <p:pRg st="9" end="9"/>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5">
                                            <p:txEl>
                                              <p:pRg st="10" end="10"/>
                                            </p:txEl>
                                          </p:spTgt>
                                        </p:tgtEl>
                                        <p:attrNameLst>
                                          <p:attrName>style.visibility</p:attrName>
                                        </p:attrNameLst>
                                      </p:cBhvr>
                                      <p:to>
                                        <p:strVal val="visible"/>
                                      </p:to>
                                    </p:set>
                                    <p:animEffect transition="in" filter="fade">
                                      <p:cBhvr>
                                        <p:cTn id="66" dur="1000"/>
                                        <p:tgtEl>
                                          <p:spTgt spid="5">
                                            <p:txEl>
                                              <p:pRg st="10" end="10"/>
                                            </p:txEl>
                                          </p:spTgt>
                                        </p:tgtEl>
                                      </p:cBhvr>
                                    </p:animEffect>
                                    <p:anim calcmode="lin" valueType="num">
                                      <p:cBhvr>
                                        <p:cTn id="67"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68"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4">
                                            <p:txEl>
                                              <p:pRg st="0" end="0"/>
                                            </p:txEl>
                                          </p:spTgt>
                                        </p:tgtEl>
                                        <p:attrNameLst>
                                          <p:attrName>style.visibility</p:attrName>
                                        </p:attrNameLst>
                                      </p:cBhvr>
                                      <p:to>
                                        <p:strVal val="visible"/>
                                      </p:to>
                                    </p:set>
                                    <p:animEffect transition="in" filter="fade">
                                      <p:cBhvr>
                                        <p:cTn id="73" dur="1000"/>
                                        <p:tgtEl>
                                          <p:spTgt spid="4">
                                            <p:txEl>
                                              <p:pRg st="0" end="0"/>
                                            </p:txEl>
                                          </p:spTgt>
                                        </p:tgtEl>
                                      </p:cBhvr>
                                    </p:animEffect>
                                    <p:anim calcmode="lin" valueType="num">
                                      <p:cBhvr>
                                        <p:cTn id="7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75" dur="1000" fill="hold"/>
                                        <p:tgtEl>
                                          <p:spTgt spid="4">
                                            <p:txEl>
                                              <p:pRg st="0" end="0"/>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4">
                                            <p:txEl>
                                              <p:pRg st="1" end="1"/>
                                            </p:txEl>
                                          </p:spTgt>
                                        </p:tgtEl>
                                        <p:attrNameLst>
                                          <p:attrName>style.visibility</p:attrName>
                                        </p:attrNameLst>
                                      </p:cBhvr>
                                      <p:to>
                                        <p:strVal val="visible"/>
                                      </p:to>
                                    </p:set>
                                    <p:animEffect transition="in" filter="fade">
                                      <p:cBhvr>
                                        <p:cTn id="78" dur="1000"/>
                                        <p:tgtEl>
                                          <p:spTgt spid="4">
                                            <p:txEl>
                                              <p:pRg st="1" end="1"/>
                                            </p:txEl>
                                          </p:spTgt>
                                        </p:tgtEl>
                                      </p:cBhvr>
                                    </p:animEffect>
                                    <p:anim calcmode="lin" valueType="num">
                                      <p:cBhvr>
                                        <p:cTn id="7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80" dur="1000" fill="hold"/>
                                        <p:tgtEl>
                                          <p:spTgt spid="4">
                                            <p:txEl>
                                              <p:pRg st="1" end="1"/>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4">
                                            <p:txEl>
                                              <p:pRg st="2" end="2"/>
                                            </p:txEl>
                                          </p:spTgt>
                                        </p:tgtEl>
                                        <p:attrNameLst>
                                          <p:attrName>style.visibility</p:attrName>
                                        </p:attrNameLst>
                                      </p:cBhvr>
                                      <p:to>
                                        <p:strVal val="visible"/>
                                      </p:to>
                                    </p:set>
                                    <p:animEffect transition="in" filter="fade">
                                      <p:cBhvr>
                                        <p:cTn id="83" dur="1000"/>
                                        <p:tgtEl>
                                          <p:spTgt spid="4">
                                            <p:txEl>
                                              <p:pRg st="2" end="2"/>
                                            </p:txEl>
                                          </p:spTgt>
                                        </p:tgtEl>
                                      </p:cBhvr>
                                    </p:animEffect>
                                    <p:anim calcmode="lin" valueType="num">
                                      <p:cBhvr>
                                        <p:cTn id="8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8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DF1E54-1378-A7BF-7DE3-8FA3068CC17F}"/>
              </a:ext>
            </a:extLst>
          </p:cNvPr>
          <p:cNvSpPr/>
          <p:nvPr/>
        </p:nvSpPr>
        <p:spPr>
          <a:xfrm>
            <a:off x="5502167" y="1472339"/>
            <a:ext cx="6064773" cy="508344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EFBFF"/>
              </a:solidFill>
            </a:endParaRPr>
          </a:p>
        </p:txBody>
      </p:sp>
      <p:sp>
        <p:nvSpPr>
          <p:cNvPr id="13" name="Text Placeholder 12">
            <a:extLst>
              <a:ext uri="{FF2B5EF4-FFF2-40B4-BE49-F238E27FC236}">
                <a16:creationId xmlns:a16="http://schemas.microsoft.com/office/drawing/2014/main" id="{E7604881-7038-F740-917E-592C81E74F9B}"/>
              </a:ext>
            </a:extLst>
          </p:cNvPr>
          <p:cNvSpPr>
            <a:spLocks noGrp="1"/>
          </p:cNvSpPr>
          <p:nvPr>
            <p:ph type="body" sz="quarter" idx="10"/>
          </p:nvPr>
        </p:nvSpPr>
        <p:spPr>
          <a:xfrm>
            <a:off x="6255167" y="2008459"/>
            <a:ext cx="5155783" cy="4045499"/>
          </a:xfrm>
        </p:spPr>
        <p:txBody>
          <a:bodyPr anchor="ctr"/>
          <a:lstStyle/>
          <a:p>
            <a:r>
              <a:rPr lang="de-DE" sz="1800"/>
              <a:t>Alle fünf Jahre beginnt ein neuer Gesetzgebungszyklus.</a:t>
            </a:r>
            <a:br>
              <a:rPr lang="de-DE" sz="1800"/>
            </a:br>
            <a:endParaRPr lang="de-DE" sz="1800"/>
          </a:p>
          <a:p>
            <a:r>
              <a:rPr lang="de-DE" sz="1800"/>
              <a:t>Der Europäische Rat tritt zusammen, um auf einem EU-Gipfel über die Prioritäten zu beraten. Die 27 Staats- und Regierungschefs einigen sich auf eine strategische Agenda.</a:t>
            </a:r>
            <a:br>
              <a:rPr lang="de-DE" sz="1800"/>
            </a:br>
            <a:endParaRPr lang="de-DE" sz="1800"/>
          </a:p>
          <a:p>
            <a:r>
              <a:rPr lang="de-DE" sz="1800"/>
              <a:t>In der strategischen Agenda werden politische Leitlinien für die Arbeit der Europäischen Kommission festgelegt.</a:t>
            </a:r>
            <a:br>
              <a:rPr lang="de-DE" sz="1800"/>
            </a:br>
            <a:endParaRPr lang="de-DE" sz="1800"/>
          </a:p>
          <a:p>
            <a:r>
              <a:rPr lang="de-DE" sz="1800"/>
              <a:t>Alle sechs Monate legt der Mitgliedstaat, der den Vorsitz innehat, seine eigenen Prioritäten fest, die durch wichtige EU-Themen bestimmt werden.</a:t>
            </a:r>
          </a:p>
        </p:txBody>
      </p:sp>
      <p:pic>
        <p:nvPicPr>
          <p:cNvPr id="18" name="Picture Placeholder 17">
            <a:extLst>
              <a:ext uri="{FF2B5EF4-FFF2-40B4-BE49-F238E27FC236}">
                <a16:creationId xmlns:a16="http://schemas.microsoft.com/office/drawing/2014/main" id="{05645193-0327-CF41-AF82-4241933A0803}"/>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a:xfrm>
            <a:off x="625060" y="2053304"/>
            <a:ext cx="5311775" cy="4045499"/>
          </a:xfrm>
        </p:spPr>
      </p:pic>
      <p:sp>
        <p:nvSpPr>
          <p:cNvPr id="4" name="TextBox 3">
            <a:extLst>
              <a:ext uri="{FF2B5EF4-FFF2-40B4-BE49-F238E27FC236}">
                <a16:creationId xmlns:a16="http://schemas.microsoft.com/office/drawing/2014/main" id="{44B85AC2-EEBF-69C6-BDAE-A9144AE19BFD}"/>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5" name="Text Placeholder 32">
            <a:extLst>
              <a:ext uri="{FF2B5EF4-FFF2-40B4-BE49-F238E27FC236}">
                <a16:creationId xmlns:a16="http://schemas.microsoft.com/office/drawing/2014/main" id="{919A5698-A565-A5D1-B14D-2D607AD7BAAE}"/>
              </a:ext>
            </a:extLst>
          </p:cNvPr>
          <p:cNvSpPr>
            <a:spLocks noGrp="1"/>
          </p:cNvSpPr>
          <p:nvPr>
            <p:ph type="body" sz="quarter" idx="12"/>
          </p:nvPr>
        </p:nvSpPr>
        <p:spPr>
          <a:xfrm>
            <a:off x="625060" y="507568"/>
            <a:ext cx="9612548" cy="1088757"/>
          </a:xfrm>
        </p:spPr>
        <p:txBody>
          <a:bodyPr/>
          <a:lstStyle/>
          <a:p>
            <a:pPr>
              <a:lnSpc>
                <a:spcPts val="3000"/>
              </a:lnSpc>
            </a:pPr>
            <a:r>
              <a:rPr lang="de-DE"/>
              <a:t>Wie die Prioritäten der EU festgelegt werden</a:t>
            </a:r>
          </a:p>
          <a:p>
            <a:pPr>
              <a:lnSpc>
                <a:spcPts val="3000"/>
              </a:lnSpc>
            </a:pPr>
            <a:r>
              <a:rPr lang="de-DE">
                <a:solidFill>
                  <a:schemeClr val="accent2"/>
                </a:solidFill>
              </a:rPr>
              <a:t>⸺</a:t>
            </a:r>
          </a:p>
        </p:txBody>
      </p:sp>
      <p:sp>
        <p:nvSpPr>
          <p:cNvPr id="6" name="TextBox 5">
            <a:extLst>
              <a:ext uri="{FF2B5EF4-FFF2-40B4-BE49-F238E27FC236}">
                <a16:creationId xmlns:a16="http://schemas.microsoft.com/office/drawing/2014/main" id="{F49B9455-25FD-DA07-8E79-1CE8577980D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7" name="Picture 6">
            <a:extLst>
              <a:ext uri="{FF2B5EF4-FFF2-40B4-BE49-F238E27FC236}">
                <a16:creationId xmlns:a16="http://schemas.microsoft.com/office/drawing/2014/main" id="{4E2C9C9C-EA4B-DD34-1D50-7B6DCF7B20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4045607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fade">
                                      <p:cBhvr>
                                        <p:cTn id="31" dur="1000"/>
                                        <p:tgtEl>
                                          <p:spTgt spid="13">
                                            <p:txEl>
                                              <p:pRg st="2" end="2"/>
                                            </p:txEl>
                                          </p:spTgt>
                                        </p:tgtEl>
                                      </p:cBhvr>
                                    </p:animEffect>
                                    <p:anim calcmode="lin" valueType="num">
                                      <p:cBhvr>
                                        <p:cTn id="3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anim calcmode="lin" valueType="num">
                                      <p:cBhvr>
                                        <p:cTn id="39" dur="1000" fill="hold"/>
                                        <p:tgtEl>
                                          <p:spTgt spid="18"/>
                                        </p:tgtEl>
                                        <p:attrNameLst>
                                          <p:attrName>ppt_x</p:attrName>
                                        </p:attrNameLst>
                                      </p:cBhvr>
                                      <p:tavLst>
                                        <p:tav tm="0">
                                          <p:val>
                                            <p:strVal val="#ppt_x"/>
                                          </p:val>
                                        </p:tav>
                                        <p:tav tm="100000">
                                          <p:val>
                                            <p:strVal val="#ppt_x"/>
                                          </p:val>
                                        </p:tav>
                                      </p:tavLst>
                                    </p:anim>
                                    <p:anim calcmode="lin" valueType="num">
                                      <p:cBhvr>
                                        <p:cTn id="4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611F5353-F9AE-2C4D-BAFB-0EEB40C94E9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756794" y="1485900"/>
            <a:ext cx="3945021" cy="4864532"/>
          </a:xfrm>
        </p:spPr>
      </p:pic>
      <p:sp>
        <p:nvSpPr>
          <p:cNvPr id="8" name="Text Placeholder 7">
            <a:extLst>
              <a:ext uri="{FF2B5EF4-FFF2-40B4-BE49-F238E27FC236}">
                <a16:creationId xmlns:a16="http://schemas.microsoft.com/office/drawing/2014/main" id="{5274DECF-9EEB-A648-8178-588570D068D4}"/>
              </a:ext>
            </a:extLst>
          </p:cNvPr>
          <p:cNvSpPr>
            <a:spLocks noGrp="1"/>
          </p:cNvSpPr>
          <p:nvPr>
            <p:ph type="body" sz="quarter" idx="14"/>
          </p:nvPr>
        </p:nvSpPr>
        <p:spPr>
          <a:xfrm>
            <a:off x="5210580" y="1145594"/>
            <a:ext cx="6981420" cy="5365565"/>
          </a:xfrm>
        </p:spPr>
        <p:txBody>
          <a:bodyPr/>
          <a:lstStyle/>
          <a:p>
            <a:r>
              <a:rPr lang="de-DE" sz="1600" b="1"/>
              <a:t>Ein freies und demokratisches Europa</a:t>
            </a:r>
          </a:p>
          <a:p>
            <a:r>
              <a:rPr lang="de-DE" sz="1600">
                <a:sym typeface="Wingdings" panose="05000000000000000000" pitchFamily="2" charset="2"/>
              </a:rPr>
              <a:t></a:t>
            </a:r>
            <a:r>
              <a:rPr lang="de-DE" sz="1600"/>
              <a:t> die europäischen Werte innerhalb der EU wahren</a:t>
            </a:r>
          </a:p>
          <a:p>
            <a:r>
              <a:rPr lang="de-DE" sz="1600">
                <a:sym typeface="Wingdings" panose="05000000000000000000" pitchFamily="2" charset="2"/>
              </a:rPr>
              <a:t></a:t>
            </a:r>
            <a:r>
              <a:rPr lang="de-DE" sz="1600"/>
              <a:t> den Werten der EU auf globaler Ebene gerecht werden</a:t>
            </a:r>
          </a:p>
          <a:p>
            <a:endParaRPr lang="en-US" sz="1600" dirty="0"/>
          </a:p>
          <a:p>
            <a:r>
              <a:rPr lang="de-DE" sz="1600" b="1"/>
              <a:t>Ein starkes und sicheres Europa</a:t>
            </a:r>
          </a:p>
          <a:p>
            <a:r>
              <a:rPr lang="de-DE" sz="1600">
                <a:sym typeface="Wingdings" panose="05000000000000000000" pitchFamily="2" charset="2"/>
              </a:rPr>
              <a:t></a:t>
            </a:r>
            <a:r>
              <a:rPr lang="de-DE" sz="1600"/>
              <a:t> ein kohärentes und einflussreiches auswärtiges Handeln gewährleisten</a:t>
            </a:r>
          </a:p>
          <a:p>
            <a:r>
              <a:rPr lang="de-DE" sz="1600">
                <a:sym typeface="Wingdings" panose="05000000000000000000" pitchFamily="2" charset="2"/>
              </a:rPr>
              <a:t></a:t>
            </a:r>
            <a:r>
              <a:rPr lang="de-DE" sz="1600"/>
              <a:t> die Sicherheit und Verteidigung der EU stärken und die EU-Bürgerinnen und -Bürger schützen</a:t>
            </a:r>
          </a:p>
          <a:p>
            <a:r>
              <a:rPr lang="de-DE" sz="1600">
                <a:sym typeface="Wingdings" panose="05000000000000000000" pitchFamily="2" charset="2"/>
              </a:rPr>
              <a:t></a:t>
            </a:r>
            <a:r>
              <a:rPr lang="de-DE" sz="1600"/>
              <a:t> sich auf eine größere und stärkere Union vorbereiten</a:t>
            </a:r>
          </a:p>
          <a:p>
            <a:r>
              <a:rPr lang="de-DE" sz="1600">
                <a:sym typeface="Wingdings" panose="05000000000000000000" pitchFamily="2" charset="2"/>
              </a:rPr>
              <a:t></a:t>
            </a:r>
            <a:r>
              <a:rPr lang="de-DE" sz="1600"/>
              <a:t> einen umfassenden Ansatz für Migration und Grenzmanagement verfolgen</a:t>
            </a:r>
          </a:p>
          <a:p>
            <a:endParaRPr lang="en-US" sz="1600" dirty="0"/>
          </a:p>
          <a:p>
            <a:r>
              <a:rPr lang="de-DE" sz="1600" b="1"/>
              <a:t>Ein wohlhabendes und wettbewerbsfähiges Europa</a:t>
            </a:r>
          </a:p>
          <a:p>
            <a:r>
              <a:rPr lang="de-DE" sz="1600">
                <a:sym typeface="Wingdings" panose="05000000000000000000" pitchFamily="2" charset="2"/>
              </a:rPr>
              <a:t></a:t>
            </a:r>
            <a:r>
              <a:rPr lang="de-DE" sz="1600"/>
              <a:t>die Wettbewerbsfähigkeit der EU steigern</a:t>
            </a:r>
          </a:p>
          <a:p>
            <a:r>
              <a:rPr lang="de-DE" sz="1600">
                <a:sym typeface="Wingdings" panose="05000000000000000000" pitchFamily="2" charset="2"/>
              </a:rPr>
              <a:t></a:t>
            </a:r>
            <a:r>
              <a:rPr lang="de-DE" sz="1600"/>
              <a:t>den grünen und den digitalen Wandel erfolgreich gestalten</a:t>
            </a:r>
          </a:p>
          <a:p>
            <a:pPr marL="285750" indent="-285750">
              <a:buFont typeface="Wingdings" panose="05000000000000000000" pitchFamily="2" charset="2"/>
              <a:buChar char="à"/>
            </a:pPr>
            <a:r>
              <a:rPr lang="de-DE" sz="1600"/>
              <a:t>ein innovations- und unternehmensfreundliches Umfeld fördern</a:t>
            </a:r>
          </a:p>
          <a:p>
            <a:pPr marL="285750" indent="-285750">
              <a:buFont typeface="Wingdings" panose="05000000000000000000" pitchFamily="2" charset="2"/>
              <a:buChar char="à"/>
            </a:pPr>
            <a:r>
              <a:rPr lang="de-DE" sz="1600"/>
              <a:t>gemeinsam voranschreiten</a:t>
            </a:r>
          </a:p>
          <a:p>
            <a:endParaRPr lang="es-ES" dirty="0"/>
          </a:p>
          <a:p>
            <a:endParaRPr lang="es-ES" dirty="0"/>
          </a:p>
        </p:txBody>
      </p:sp>
      <p:sp>
        <p:nvSpPr>
          <p:cNvPr id="10" name="TextBox 9">
            <a:extLst>
              <a:ext uri="{FF2B5EF4-FFF2-40B4-BE49-F238E27FC236}">
                <a16:creationId xmlns:a16="http://schemas.microsoft.com/office/drawing/2014/main" id="{9BFFC3A3-AB10-04E0-8DAE-4B087CB2AC7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32">
            <a:extLst>
              <a:ext uri="{FF2B5EF4-FFF2-40B4-BE49-F238E27FC236}">
                <a16:creationId xmlns:a16="http://schemas.microsoft.com/office/drawing/2014/main" id="{90E47219-DC88-9AC1-D424-CBCEBC05CB8C}"/>
              </a:ext>
            </a:extLst>
          </p:cNvPr>
          <p:cNvSpPr>
            <a:spLocks noGrp="1"/>
          </p:cNvSpPr>
          <p:nvPr>
            <p:ph type="body" sz="quarter" idx="12"/>
          </p:nvPr>
        </p:nvSpPr>
        <p:spPr>
          <a:xfrm>
            <a:off x="625060" y="507569"/>
            <a:ext cx="9612548" cy="419532"/>
          </a:xfrm>
        </p:spPr>
        <p:txBody>
          <a:bodyPr/>
          <a:lstStyle/>
          <a:p>
            <a:pPr>
              <a:lnSpc>
                <a:spcPts val="3000"/>
              </a:lnSpc>
            </a:pPr>
            <a:r>
              <a:rPr lang="de-DE"/>
              <a:t>EU‑Prioritäten 2024-2029</a:t>
            </a:r>
          </a:p>
          <a:p>
            <a:pPr>
              <a:lnSpc>
                <a:spcPts val="3000"/>
              </a:lnSpc>
            </a:pPr>
            <a:r>
              <a:rPr lang="de-DE">
                <a:solidFill>
                  <a:schemeClr val="accent2"/>
                </a:solidFill>
              </a:rPr>
              <a:t>⸺</a:t>
            </a:r>
          </a:p>
        </p:txBody>
      </p:sp>
      <p:sp>
        <p:nvSpPr>
          <p:cNvPr id="13" name="TextBox 12">
            <a:extLst>
              <a:ext uri="{FF2B5EF4-FFF2-40B4-BE49-F238E27FC236}">
                <a16:creationId xmlns:a16="http://schemas.microsoft.com/office/drawing/2014/main" id="{F0FBB5F8-A3D3-DECB-0CD4-644BAA7EFAF2}"/>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7FCE3EB4-3071-1DE0-651E-34D9F92959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1839620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1000"/>
                                        <p:tgtEl>
                                          <p:spTgt spid="8">
                                            <p:txEl>
                                              <p:pRg st="0" end="0"/>
                                            </p:txEl>
                                          </p:spTgt>
                                        </p:tgtEl>
                                      </p:cBhvr>
                                    </p:animEffect>
                                    <p:anim calcmode="lin" valueType="num">
                                      <p:cBhvr>
                                        <p:cTn id="29"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animEffect transition="in" filter="fade">
                                      <p:cBhvr>
                                        <p:cTn id="33" dur="1000"/>
                                        <p:tgtEl>
                                          <p:spTgt spid="8">
                                            <p:txEl>
                                              <p:pRg st="1" end="1"/>
                                            </p:txEl>
                                          </p:spTgt>
                                        </p:tgtEl>
                                      </p:cBhvr>
                                    </p:animEffect>
                                    <p:anim calcmode="lin" valueType="num">
                                      <p:cBhvr>
                                        <p:cTn id="34"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animEffect transition="in" filter="fade">
                                      <p:cBhvr>
                                        <p:cTn id="38" dur="1000"/>
                                        <p:tgtEl>
                                          <p:spTgt spid="8">
                                            <p:txEl>
                                              <p:pRg st="2" end="2"/>
                                            </p:txEl>
                                          </p:spTgt>
                                        </p:tgtEl>
                                      </p:cBhvr>
                                    </p:animEffect>
                                    <p:anim calcmode="lin" valueType="num">
                                      <p:cBhvr>
                                        <p:cTn id="3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8">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animEffect transition="in" filter="fade">
                                      <p:cBhvr>
                                        <p:cTn id="43" dur="1000"/>
                                        <p:tgtEl>
                                          <p:spTgt spid="8">
                                            <p:txEl>
                                              <p:pRg st="4" end="4"/>
                                            </p:txEl>
                                          </p:spTgt>
                                        </p:tgtEl>
                                      </p:cBhvr>
                                    </p:animEffect>
                                    <p:anim calcmode="lin" valueType="num">
                                      <p:cBhvr>
                                        <p:cTn id="44"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8">
                                            <p:txEl>
                                              <p:pRg st="4" end="4"/>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8">
                                            <p:txEl>
                                              <p:pRg st="5" end="5"/>
                                            </p:txEl>
                                          </p:spTgt>
                                        </p:tgtEl>
                                        <p:attrNameLst>
                                          <p:attrName>style.visibility</p:attrName>
                                        </p:attrNameLst>
                                      </p:cBhvr>
                                      <p:to>
                                        <p:strVal val="visible"/>
                                      </p:to>
                                    </p:set>
                                    <p:animEffect transition="in" filter="fade">
                                      <p:cBhvr>
                                        <p:cTn id="48" dur="1000"/>
                                        <p:tgtEl>
                                          <p:spTgt spid="8">
                                            <p:txEl>
                                              <p:pRg st="5" end="5"/>
                                            </p:txEl>
                                          </p:spTgt>
                                        </p:tgtEl>
                                      </p:cBhvr>
                                    </p:animEffect>
                                    <p:anim calcmode="lin" valueType="num">
                                      <p:cBhvr>
                                        <p:cTn id="49"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8">
                                            <p:txEl>
                                              <p:pRg st="5" end="5"/>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8">
                                            <p:txEl>
                                              <p:pRg st="6" end="6"/>
                                            </p:txEl>
                                          </p:spTgt>
                                        </p:tgtEl>
                                        <p:attrNameLst>
                                          <p:attrName>style.visibility</p:attrName>
                                        </p:attrNameLst>
                                      </p:cBhvr>
                                      <p:to>
                                        <p:strVal val="visible"/>
                                      </p:to>
                                    </p:set>
                                    <p:animEffect transition="in" filter="fade">
                                      <p:cBhvr>
                                        <p:cTn id="53" dur="1000"/>
                                        <p:tgtEl>
                                          <p:spTgt spid="8">
                                            <p:txEl>
                                              <p:pRg st="6" end="6"/>
                                            </p:txEl>
                                          </p:spTgt>
                                        </p:tgtEl>
                                      </p:cBhvr>
                                    </p:animEffect>
                                    <p:anim calcmode="lin" valueType="num">
                                      <p:cBhvr>
                                        <p:cTn id="54"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5" dur="1000" fill="hold"/>
                                        <p:tgtEl>
                                          <p:spTgt spid="8">
                                            <p:txEl>
                                              <p:pRg st="6" end="6"/>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8">
                                            <p:txEl>
                                              <p:pRg st="7" end="7"/>
                                            </p:txEl>
                                          </p:spTgt>
                                        </p:tgtEl>
                                        <p:attrNameLst>
                                          <p:attrName>style.visibility</p:attrName>
                                        </p:attrNameLst>
                                      </p:cBhvr>
                                      <p:to>
                                        <p:strVal val="visible"/>
                                      </p:to>
                                    </p:set>
                                    <p:animEffect transition="in" filter="fade">
                                      <p:cBhvr>
                                        <p:cTn id="58" dur="1000"/>
                                        <p:tgtEl>
                                          <p:spTgt spid="8">
                                            <p:txEl>
                                              <p:pRg st="7" end="7"/>
                                            </p:txEl>
                                          </p:spTgt>
                                        </p:tgtEl>
                                      </p:cBhvr>
                                    </p:animEffect>
                                    <p:anim calcmode="lin" valueType="num">
                                      <p:cBhvr>
                                        <p:cTn id="59"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60" dur="1000" fill="hold"/>
                                        <p:tgtEl>
                                          <p:spTgt spid="8">
                                            <p:txEl>
                                              <p:pRg st="7" end="7"/>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8">
                                            <p:txEl>
                                              <p:pRg st="8" end="8"/>
                                            </p:txEl>
                                          </p:spTgt>
                                        </p:tgtEl>
                                        <p:attrNameLst>
                                          <p:attrName>style.visibility</p:attrName>
                                        </p:attrNameLst>
                                      </p:cBhvr>
                                      <p:to>
                                        <p:strVal val="visible"/>
                                      </p:to>
                                    </p:set>
                                    <p:animEffect transition="in" filter="fade">
                                      <p:cBhvr>
                                        <p:cTn id="63" dur="1000"/>
                                        <p:tgtEl>
                                          <p:spTgt spid="8">
                                            <p:txEl>
                                              <p:pRg st="8" end="8"/>
                                            </p:txEl>
                                          </p:spTgt>
                                        </p:tgtEl>
                                      </p:cBhvr>
                                    </p:animEffect>
                                    <p:anim calcmode="lin" valueType="num">
                                      <p:cBhvr>
                                        <p:cTn id="64"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8" end="8"/>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8">
                                            <p:txEl>
                                              <p:pRg st="10" end="10"/>
                                            </p:txEl>
                                          </p:spTgt>
                                        </p:tgtEl>
                                        <p:attrNameLst>
                                          <p:attrName>style.visibility</p:attrName>
                                        </p:attrNameLst>
                                      </p:cBhvr>
                                      <p:to>
                                        <p:strVal val="visible"/>
                                      </p:to>
                                    </p:set>
                                    <p:animEffect transition="in" filter="fade">
                                      <p:cBhvr>
                                        <p:cTn id="68" dur="1000"/>
                                        <p:tgtEl>
                                          <p:spTgt spid="8">
                                            <p:txEl>
                                              <p:pRg st="10" end="10"/>
                                            </p:txEl>
                                          </p:spTgt>
                                        </p:tgtEl>
                                      </p:cBhvr>
                                    </p:animEffect>
                                    <p:anim calcmode="lin" valueType="num">
                                      <p:cBhvr>
                                        <p:cTn id="69" dur="1000" fill="hold"/>
                                        <p:tgtEl>
                                          <p:spTgt spid="8">
                                            <p:txEl>
                                              <p:pRg st="10" end="10"/>
                                            </p:txEl>
                                          </p:spTgt>
                                        </p:tgtEl>
                                        <p:attrNameLst>
                                          <p:attrName>ppt_x</p:attrName>
                                        </p:attrNameLst>
                                      </p:cBhvr>
                                      <p:tavLst>
                                        <p:tav tm="0">
                                          <p:val>
                                            <p:strVal val="#ppt_x"/>
                                          </p:val>
                                        </p:tav>
                                        <p:tav tm="100000">
                                          <p:val>
                                            <p:strVal val="#ppt_x"/>
                                          </p:val>
                                        </p:tav>
                                      </p:tavLst>
                                    </p:anim>
                                    <p:anim calcmode="lin" valueType="num">
                                      <p:cBhvr>
                                        <p:cTn id="70" dur="1000" fill="hold"/>
                                        <p:tgtEl>
                                          <p:spTgt spid="8">
                                            <p:txEl>
                                              <p:pRg st="10" end="10"/>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8">
                                            <p:txEl>
                                              <p:pRg st="11" end="11"/>
                                            </p:txEl>
                                          </p:spTgt>
                                        </p:tgtEl>
                                        <p:attrNameLst>
                                          <p:attrName>style.visibility</p:attrName>
                                        </p:attrNameLst>
                                      </p:cBhvr>
                                      <p:to>
                                        <p:strVal val="visible"/>
                                      </p:to>
                                    </p:set>
                                    <p:animEffect transition="in" filter="fade">
                                      <p:cBhvr>
                                        <p:cTn id="73" dur="1000"/>
                                        <p:tgtEl>
                                          <p:spTgt spid="8">
                                            <p:txEl>
                                              <p:pRg st="11" end="11"/>
                                            </p:txEl>
                                          </p:spTgt>
                                        </p:tgtEl>
                                      </p:cBhvr>
                                    </p:animEffect>
                                    <p:anim calcmode="lin" valueType="num">
                                      <p:cBhvr>
                                        <p:cTn id="74" dur="1000" fill="hold"/>
                                        <p:tgtEl>
                                          <p:spTgt spid="8">
                                            <p:txEl>
                                              <p:pRg st="11" end="11"/>
                                            </p:txEl>
                                          </p:spTgt>
                                        </p:tgtEl>
                                        <p:attrNameLst>
                                          <p:attrName>ppt_x</p:attrName>
                                        </p:attrNameLst>
                                      </p:cBhvr>
                                      <p:tavLst>
                                        <p:tav tm="0">
                                          <p:val>
                                            <p:strVal val="#ppt_x"/>
                                          </p:val>
                                        </p:tav>
                                        <p:tav tm="100000">
                                          <p:val>
                                            <p:strVal val="#ppt_x"/>
                                          </p:val>
                                        </p:tav>
                                      </p:tavLst>
                                    </p:anim>
                                    <p:anim calcmode="lin" valueType="num">
                                      <p:cBhvr>
                                        <p:cTn id="75" dur="1000" fill="hold"/>
                                        <p:tgtEl>
                                          <p:spTgt spid="8">
                                            <p:txEl>
                                              <p:pRg st="11" end="11"/>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8">
                                            <p:txEl>
                                              <p:pRg st="12" end="12"/>
                                            </p:txEl>
                                          </p:spTgt>
                                        </p:tgtEl>
                                        <p:attrNameLst>
                                          <p:attrName>style.visibility</p:attrName>
                                        </p:attrNameLst>
                                      </p:cBhvr>
                                      <p:to>
                                        <p:strVal val="visible"/>
                                      </p:to>
                                    </p:set>
                                    <p:animEffect transition="in" filter="fade">
                                      <p:cBhvr>
                                        <p:cTn id="78" dur="1000"/>
                                        <p:tgtEl>
                                          <p:spTgt spid="8">
                                            <p:txEl>
                                              <p:pRg st="12" end="12"/>
                                            </p:txEl>
                                          </p:spTgt>
                                        </p:tgtEl>
                                      </p:cBhvr>
                                    </p:animEffect>
                                    <p:anim calcmode="lin" valueType="num">
                                      <p:cBhvr>
                                        <p:cTn id="79" dur="1000" fill="hold"/>
                                        <p:tgtEl>
                                          <p:spTgt spid="8">
                                            <p:txEl>
                                              <p:pRg st="12" end="12"/>
                                            </p:txEl>
                                          </p:spTgt>
                                        </p:tgtEl>
                                        <p:attrNameLst>
                                          <p:attrName>ppt_x</p:attrName>
                                        </p:attrNameLst>
                                      </p:cBhvr>
                                      <p:tavLst>
                                        <p:tav tm="0">
                                          <p:val>
                                            <p:strVal val="#ppt_x"/>
                                          </p:val>
                                        </p:tav>
                                        <p:tav tm="100000">
                                          <p:val>
                                            <p:strVal val="#ppt_x"/>
                                          </p:val>
                                        </p:tav>
                                      </p:tavLst>
                                    </p:anim>
                                    <p:anim calcmode="lin" valueType="num">
                                      <p:cBhvr>
                                        <p:cTn id="80" dur="1000" fill="hold"/>
                                        <p:tgtEl>
                                          <p:spTgt spid="8">
                                            <p:txEl>
                                              <p:pRg st="12" end="12"/>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8">
                                            <p:txEl>
                                              <p:pRg st="13" end="13"/>
                                            </p:txEl>
                                          </p:spTgt>
                                        </p:tgtEl>
                                        <p:attrNameLst>
                                          <p:attrName>style.visibility</p:attrName>
                                        </p:attrNameLst>
                                      </p:cBhvr>
                                      <p:to>
                                        <p:strVal val="visible"/>
                                      </p:to>
                                    </p:set>
                                    <p:animEffect transition="in" filter="fade">
                                      <p:cBhvr>
                                        <p:cTn id="83" dur="1000"/>
                                        <p:tgtEl>
                                          <p:spTgt spid="8">
                                            <p:txEl>
                                              <p:pRg st="13" end="13"/>
                                            </p:txEl>
                                          </p:spTgt>
                                        </p:tgtEl>
                                      </p:cBhvr>
                                    </p:animEffect>
                                    <p:anim calcmode="lin" valueType="num">
                                      <p:cBhvr>
                                        <p:cTn id="84" dur="1000" fill="hold"/>
                                        <p:tgtEl>
                                          <p:spTgt spid="8">
                                            <p:txEl>
                                              <p:pRg st="13" end="13"/>
                                            </p:txEl>
                                          </p:spTgt>
                                        </p:tgtEl>
                                        <p:attrNameLst>
                                          <p:attrName>ppt_x</p:attrName>
                                        </p:attrNameLst>
                                      </p:cBhvr>
                                      <p:tavLst>
                                        <p:tav tm="0">
                                          <p:val>
                                            <p:strVal val="#ppt_x"/>
                                          </p:val>
                                        </p:tav>
                                        <p:tav tm="100000">
                                          <p:val>
                                            <p:strVal val="#ppt_x"/>
                                          </p:val>
                                        </p:tav>
                                      </p:tavLst>
                                    </p:anim>
                                    <p:anim calcmode="lin" valueType="num">
                                      <p:cBhvr>
                                        <p:cTn id="85" dur="1000" fill="hold"/>
                                        <p:tgtEl>
                                          <p:spTgt spid="8">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F2FB"/>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pPr>
              <a:lnSpc>
                <a:spcPts val="3000"/>
              </a:lnSpc>
            </a:pPr>
            <a:r>
              <a:rPr lang="de-DE"/>
              <a:t>27 EU-Länder arbeiten zusammen</a:t>
            </a:r>
          </a:p>
          <a:p>
            <a:pPr>
              <a:lnSpc>
                <a:spcPts val="3000"/>
              </a:lnSpc>
            </a:pPr>
            <a:r>
              <a:rPr lang="de-DE">
                <a:solidFill>
                  <a:schemeClr val="accent2"/>
                </a:solidFill>
              </a:rPr>
              <a:t>⸺</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0" y="0"/>
            <a:ext cx="5995332" cy="6858000"/>
          </a:xfrm>
        </p:spPr>
      </p:pic>
      <p:pic>
        <p:nvPicPr>
          <p:cNvPr id="2" name="Afbeelding 16">
            <a:extLst>
              <a:ext uri="{FF2B5EF4-FFF2-40B4-BE49-F238E27FC236}">
                <a16:creationId xmlns:a16="http://schemas.microsoft.com/office/drawing/2014/main" id="{766838F2-3A72-A0FA-0E1A-96D2200DF59E}"/>
              </a:ext>
            </a:extLst>
          </p:cNvPr>
          <p:cNvPicPr>
            <a:picLocks noChangeAspect="1"/>
          </p:cNvPicPr>
          <p:nvPr/>
        </p:nvPicPr>
        <p:blipFill>
          <a:blip r:embed="rId4"/>
          <a:srcRect/>
          <a:stretch/>
        </p:blipFill>
        <p:spPr>
          <a:xfrm>
            <a:off x="9577553" y="4132789"/>
            <a:ext cx="1269595" cy="1072897"/>
          </a:xfrm>
          <a:prstGeom prst="rect">
            <a:avLst/>
          </a:prstGeom>
        </p:spPr>
      </p:pic>
    </p:spTree>
    <p:extLst>
      <p:ext uri="{BB962C8B-B14F-4D97-AF65-F5344CB8AC3E}">
        <p14:creationId xmlns:p14="http://schemas.microsoft.com/office/powerpoint/2010/main" val="42169185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ABF9486-65AE-2446-9FC7-746B1070E838}"/>
              </a:ext>
            </a:extLst>
          </p:cNvPr>
          <p:cNvSpPr>
            <a:spLocks noGrp="1"/>
          </p:cNvSpPr>
          <p:nvPr>
            <p:ph type="body" sz="quarter" idx="15"/>
          </p:nvPr>
        </p:nvSpPr>
        <p:spPr>
          <a:xfrm>
            <a:off x="705173" y="1401783"/>
            <a:ext cx="8046242" cy="2073329"/>
          </a:xfrm>
        </p:spPr>
        <p:txBody>
          <a:bodyPr/>
          <a:lstStyle/>
          <a:p>
            <a:r>
              <a:rPr lang="de-DE"/>
              <a:t>Alle sechs Monate übernimmt ein Mitgliedstaat den Vorsitz. </a:t>
            </a:r>
          </a:p>
          <a:p>
            <a:r>
              <a:rPr lang="de-DE"/>
              <a:t>Zuletzt hatte </a:t>
            </a:r>
            <a:r>
              <a:rPr lang="de-DE" b="1"/>
              <a:t>[Ihr Land] [Jahr</a:t>
            </a:r>
            <a:r>
              <a:rPr lang="de-DE"/>
              <a:t>]den Vorsitz inne.</a:t>
            </a:r>
          </a:p>
          <a:p>
            <a:r>
              <a:rPr lang="de-DE"/>
              <a:t>Das nächste Mal wird </a:t>
            </a:r>
            <a:r>
              <a:rPr lang="de-DE" b="1"/>
              <a:t>[Ihr Land]</a:t>
            </a:r>
            <a:r>
              <a:rPr lang="de-DE"/>
              <a:t> den Vorsitz </a:t>
            </a:r>
            <a:r>
              <a:rPr lang="de-DE" b="1"/>
              <a:t>[Jahr]</a:t>
            </a:r>
            <a:r>
              <a:rPr lang="de-DE"/>
              <a:t> innehaben.</a:t>
            </a:r>
          </a:p>
          <a:p>
            <a:endParaRPr lang="es-ES" dirty="0"/>
          </a:p>
        </p:txBody>
      </p:sp>
      <p:sp>
        <p:nvSpPr>
          <p:cNvPr id="8" name="TextBox 7">
            <a:extLst>
              <a:ext uri="{FF2B5EF4-FFF2-40B4-BE49-F238E27FC236}">
                <a16:creationId xmlns:a16="http://schemas.microsoft.com/office/drawing/2014/main" id="{7ACE7EC6-722E-A8A0-86D0-E1ABBEA8D4B2}"/>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7F2D0E5C-7322-341E-6BBC-76C79FC3F042}"/>
              </a:ext>
            </a:extLst>
          </p:cNvPr>
          <p:cNvSpPr txBox="1">
            <a:spLocks/>
          </p:cNvSpPr>
          <p:nvPr/>
        </p:nvSpPr>
        <p:spPr>
          <a:xfrm>
            <a:off x="625060" y="507568"/>
            <a:ext cx="9612548" cy="964771"/>
          </a:xfrm>
          <a:prstGeom prst="rect">
            <a:avLst/>
          </a:prstGeom>
        </p:spPr>
        <p:txBody>
          <a:bodyPr/>
          <a:lstStyle>
            <a:lvl1pPr marL="469900" indent="-457200" algn="l" defTabSz="914400" rtl="0" eaLnBrk="1" latinLnBrk="0" hangingPunct="1">
              <a:lnSpc>
                <a:spcPct val="90000"/>
              </a:lnSpc>
              <a:spcBef>
                <a:spcPts val="1000"/>
              </a:spcBef>
              <a:buClr>
                <a:srgbClr val="1C45EF"/>
              </a:buClr>
              <a:buSzPct val="100000"/>
              <a:buFont typeface="+mj-lt"/>
              <a:buAutoNum type="arabicPeriod"/>
              <a:tabLst/>
              <a:defRPr sz="2000" b="0" i="0" kern="1200">
                <a:solidFill>
                  <a:schemeClr val="accent6"/>
                </a:solidFill>
                <a:latin typeface="Source Sans 3" panose="020B0303030403020204" pitchFamily="34" charset="0"/>
                <a:ea typeface="+mn-ea"/>
                <a:cs typeface="+mn-cs"/>
              </a:defRPr>
            </a:lvl1pPr>
            <a:lvl2pPr marL="800100" indent="-342900" algn="l" defTabSz="914400" rtl="0" eaLnBrk="1" latinLnBrk="0" hangingPunct="1">
              <a:lnSpc>
                <a:spcPct val="90000"/>
              </a:lnSpc>
              <a:spcBef>
                <a:spcPts val="500"/>
              </a:spcBef>
              <a:buClr>
                <a:srgbClr val="B4B4B4"/>
              </a:buClr>
              <a:buFont typeface="+mj-lt"/>
              <a:buAutoNum type="arabicPeriod"/>
              <a:defRPr sz="1800" b="0" i="0" kern="1200">
                <a:solidFill>
                  <a:schemeClr val="accent6"/>
                </a:solidFill>
                <a:latin typeface="Source Sans 3" panose="020B03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0">
              <a:lnSpc>
                <a:spcPts val="3000"/>
              </a:lnSpc>
              <a:buNone/>
            </a:pPr>
            <a:r>
              <a:rPr lang="de-DE" sz="3200" b="1">
                <a:solidFill>
                  <a:schemeClr val="tx1"/>
                </a:solidFill>
              </a:rPr>
              <a:t>Der turnusmäßig wechselnde Vorsitz der EU</a:t>
            </a:r>
          </a:p>
          <a:p>
            <a:pPr marL="12700" indent="0">
              <a:lnSpc>
                <a:spcPts val="3000"/>
              </a:lnSpc>
              <a:buNone/>
            </a:pPr>
            <a:r>
              <a:rPr lang="de-DE" sz="3200">
                <a:solidFill>
                  <a:schemeClr val="accent2"/>
                </a:solidFill>
              </a:rPr>
              <a:t>⸺</a:t>
            </a:r>
          </a:p>
        </p:txBody>
      </p:sp>
      <p:sp>
        <p:nvSpPr>
          <p:cNvPr id="15" name="TextBox 14">
            <a:extLst>
              <a:ext uri="{FF2B5EF4-FFF2-40B4-BE49-F238E27FC236}">
                <a16:creationId xmlns:a16="http://schemas.microsoft.com/office/drawing/2014/main" id="{3C891D4D-5DA5-A447-ED5B-C515AC5ADF7A}"/>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80C925A2-59FF-FB34-26D2-4BAAC56FD5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2" name="Text Placeholder 9">
            <a:extLst>
              <a:ext uri="{FF2B5EF4-FFF2-40B4-BE49-F238E27FC236}">
                <a16:creationId xmlns:a16="http://schemas.microsoft.com/office/drawing/2014/main" id="{C3266F5F-63FE-2EA0-326A-99D09F8986FB}"/>
              </a:ext>
            </a:extLst>
          </p:cNvPr>
          <p:cNvSpPr txBox="1">
            <a:spLocks/>
          </p:cNvSpPr>
          <p:nvPr/>
        </p:nvSpPr>
        <p:spPr>
          <a:xfrm>
            <a:off x="759094" y="5682019"/>
            <a:ext cx="10673811" cy="6749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e-DE" sz="1800">
                <a:latin typeface="Source Sans 3" panose="020B0303030403020204" pitchFamily="34" charset="0"/>
                <a:hlinkClick r:id="rId3"/>
              </a:rPr>
              <a:t>https://newsroom.consilium.europa.eu/events/20150629-what-is-the-council-presidency-and-how-does-it-work/106943-what-is-the-council-presidency-and-how-does-it-work-20150629</a:t>
            </a:r>
            <a:r>
              <a:rPr lang="de-DE" sz="1800">
                <a:latin typeface="Source Sans 3" panose="020B0303030403020204" pitchFamily="34" charset="0"/>
              </a:rPr>
              <a:t> </a:t>
            </a:r>
          </a:p>
          <a:p>
            <a:endParaRPr lang="es-ES" dirty="0"/>
          </a:p>
        </p:txBody>
      </p:sp>
      <p:pic>
        <p:nvPicPr>
          <p:cNvPr id="4" name="Picture 3">
            <a:extLst>
              <a:ext uri="{FF2B5EF4-FFF2-40B4-BE49-F238E27FC236}">
                <a16:creationId xmlns:a16="http://schemas.microsoft.com/office/drawing/2014/main" id="{C6F7E7CB-BE6A-CF7D-164E-39C25D8478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626181" y="2645019"/>
            <a:ext cx="4487806" cy="2500387"/>
          </a:xfrm>
          <a:prstGeom prst="rect">
            <a:avLst/>
          </a:prstGeom>
          <a:ln>
            <a:solidFill>
              <a:srgbClr val="E1E7F3"/>
            </a:solidFill>
          </a:ln>
        </p:spPr>
      </p:pic>
      <p:sp>
        <p:nvSpPr>
          <p:cNvPr id="3" name="TextBox 2">
            <a:extLst>
              <a:ext uri="{FF2B5EF4-FFF2-40B4-BE49-F238E27FC236}">
                <a16:creationId xmlns:a16="http://schemas.microsoft.com/office/drawing/2014/main" id="{1D8FD958-BE5A-5974-3183-392FB319E408}"/>
              </a:ext>
            </a:extLst>
          </p:cNvPr>
          <p:cNvSpPr txBox="1"/>
          <p:nvPr/>
        </p:nvSpPr>
        <p:spPr>
          <a:xfrm>
            <a:off x="2942897" y="5297436"/>
            <a:ext cx="6306206" cy="369332"/>
          </a:xfrm>
          <a:prstGeom prst="rect">
            <a:avLst/>
          </a:prstGeom>
          <a:noFill/>
        </p:spPr>
        <p:txBody>
          <a:bodyPr wrap="square">
            <a:spAutoFit/>
          </a:bodyPr>
          <a:lstStyle/>
          <a:p>
            <a:pPr algn="ctr"/>
            <a:r>
              <a:rPr lang="de-DE"/>
              <a:t>Schauen Sie sich das Video unter folgendem Link an:</a:t>
            </a:r>
          </a:p>
        </p:txBody>
      </p:sp>
    </p:spTree>
    <p:extLst>
      <p:ext uri="{BB962C8B-B14F-4D97-AF65-F5344CB8AC3E}">
        <p14:creationId xmlns:p14="http://schemas.microsoft.com/office/powerpoint/2010/main" val="6900051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anim calcmode="lin" valueType="num">
                                      <p:cBhvr>
                                        <p:cTn id="1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1000"/>
                                        <p:tgtEl>
                                          <p:spTgt spid="13">
                                            <p:txEl>
                                              <p:pRg st="0" end="0"/>
                                            </p:txEl>
                                          </p:spTgt>
                                        </p:tgtEl>
                                      </p:cBhvr>
                                    </p:animEffect>
                                    <p:anim calcmode="lin" valueType="num">
                                      <p:cBhvr>
                                        <p:cTn id="20"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xEl>
                                              <p:pRg st="2" end="2"/>
                                            </p:txEl>
                                          </p:spTgt>
                                        </p:tgtEl>
                                        <p:attrNameLst>
                                          <p:attrName>style.visibility</p:attrName>
                                        </p:attrNameLst>
                                      </p:cBhvr>
                                      <p:to>
                                        <p:strVal val="visible"/>
                                      </p:to>
                                    </p:set>
                                    <p:animEffect transition="in" filter="fade">
                                      <p:cBhvr>
                                        <p:cTn id="33" dur="1000"/>
                                        <p:tgtEl>
                                          <p:spTgt spid="13">
                                            <p:txEl>
                                              <p:pRg st="2" end="2"/>
                                            </p:txEl>
                                          </p:spTgt>
                                        </p:tgtEl>
                                      </p:cBhvr>
                                    </p:animEffect>
                                    <p:anim calcmode="lin" valueType="num">
                                      <p:cBhvr>
                                        <p:cTn id="34"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1000"/>
                                        <p:tgtEl>
                                          <p:spTgt spid="4"/>
                                        </p:tgtEl>
                                      </p:cBhvr>
                                    </p:animEffect>
                                    <p:anim calcmode="lin" valueType="num">
                                      <p:cBhvr>
                                        <p:cTn id="41" dur="1000" fill="hold"/>
                                        <p:tgtEl>
                                          <p:spTgt spid="4"/>
                                        </p:tgtEl>
                                        <p:attrNameLst>
                                          <p:attrName>ppt_x</p:attrName>
                                        </p:attrNameLst>
                                      </p:cBhvr>
                                      <p:tavLst>
                                        <p:tav tm="0">
                                          <p:val>
                                            <p:strVal val="#ppt_x"/>
                                          </p:val>
                                        </p:tav>
                                        <p:tav tm="100000">
                                          <p:val>
                                            <p:strVal val="#ppt_x"/>
                                          </p:val>
                                        </p:tav>
                                      </p:tavLst>
                                    </p:anim>
                                    <p:anim calcmode="lin" valueType="num">
                                      <p:cBhvr>
                                        <p:cTn id="4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1000"/>
                                        <p:tgtEl>
                                          <p:spTgt spid="12">
                                            <p:txEl>
                                              <p:pRg st="0" end="0"/>
                                            </p:txEl>
                                          </p:spTgt>
                                        </p:tgtEl>
                                      </p:cBhvr>
                                    </p:animEffect>
                                    <p:anim calcmode="lin" valueType="num">
                                      <p:cBhvr>
                                        <p:cTn id="4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r>
              <a:rPr lang="de-DE"/>
              <a:t>Vielen Dank fürs Mitmachen!</a:t>
            </a:r>
          </a:p>
          <a:p>
            <a:pPr>
              <a:lnSpc>
                <a:spcPts val="3000"/>
              </a:lnSpc>
            </a:pPr>
            <a:r>
              <a:rPr lang="de-DE">
                <a:solidFill>
                  <a:schemeClr val="accent2"/>
                </a:solidFill>
              </a:rPr>
              <a:t>⸺</a:t>
            </a:r>
          </a:p>
          <a:p>
            <a:pPr marL="0" lvl="1" indent="0">
              <a:buNone/>
            </a:pPr>
            <a:r>
              <a:rPr lang="de-DE" sz="2800" i="1">
                <a:solidFill>
                  <a:schemeClr val="tx1"/>
                </a:solidFill>
                <a:latin typeface="Source Serif 4 14pt" panose="02040603050405020204" pitchFamily="18" charset="0"/>
                <a:ea typeface="Source Serif 4 14pt" panose="02040603050405020204" pitchFamily="18" charset="0"/>
              </a:rPr>
              <a:t>Was haben Sie heute gelernt?</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0" y="0"/>
            <a:ext cx="5995332" cy="6858000"/>
          </a:xfrm>
        </p:spPr>
      </p:pic>
    </p:spTree>
    <p:extLst>
      <p:ext uri="{BB962C8B-B14F-4D97-AF65-F5344CB8AC3E}">
        <p14:creationId xmlns:p14="http://schemas.microsoft.com/office/powerpoint/2010/main" val="623265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 name="TextBox 2">
            <a:extLst>
              <a:ext uri="{FF2B5EF4-FFF2-40B4-BE49-F238E27FC236}">
                <a16:creationId xmlns:a16="http://schemas.microsoft.com/office/drawing/2014/main" id="{B3E6CD4D-4B34-4CD4-1860-A646F74C7A04}"/>
              </a:ext>
            </a:extLst>
          </p:cNvPr>
          <p:cNvSpPr txBox="1"/>
          <p:nvPr/>
        </p:nvSpPr>
        <p:spPr>
          <a:xfrm>
            <a:off x="1765717"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250196" y="1439969"/>
            <a:ext cx="11718575" cy="5057376"/>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3399"/>
              </a:solidFill>
              <a:latin typeface="Source Sans 3" panose="020B0303030403020204" pitchFamily="34" charset="0"/>
            </a:endParaRPr>
          </a:p>
        </p:txBody>
      </p:sp>
      <p:sp>
        <p:nvSpPr>
          <p:cNvPr id="14" name="TextBox 13">
            <a:extLst>
              <a:ext uri="{FF2B5EF4-FFF2-40B4-BE49-F238E27FC236}">
                <a16:creationId xmlns:a16="http://schemas.microsoft.com/office/drawing/2014/main" id="{315C7A58-B3EB-6AC1-261C-A69788AAC24F}"/>
              </a:ext>
            </a:extLst>
          </p:cNvPr>
          <p:cNvSpPr txBox="1"/>
          <p:nvPr/>
        </p:nvSpPr>
        <p:spPr>
          <a:xfrm>
            <a:off x="1317272" y="1869221"/>
            <a:ext cx="2374453" cy="830997"/>
          </a:xfrm>
          <a:prstGeom prst="rect">
            <a:avLst/>
          </a:prstGeom>
          <a:noFill/>
        </p:spPr>
        <p:txBody>
          <a:bodyPr wrap="square">
            <a:spAutoFit/>
          </a:bodyPr>
          <a:lstStyle/>
          <a:p>
            <a:r>
              <a:rPr lang="de-DE" sz="2400" b="1" dirty="0">
                <a:latin typeface="Source Sans 3" panose="020B0303030403020204" pitchFamily="34" charset="0"/>
              </a:rPr>
              <a:t>27</a:t>
            </a:r>
            <a:br>
              <a:rPr lang="de-DE" sz="2400" dirty="0">
                <a:latin typeface="Source Sans 3" panose="020B0303030403020204" pitchFamily="34" charset="0"/>
              </a:rPr>
            </a:br>
            <a:r>
              <a:rPr lang="de-DE" sz="2400" dirty="0">
                <a:latin typeface="Source Sans 3" panose="020B0303030403020204" pitchFamily="34" charset="0"/>
              </a:rPr>
              <a:t>Mitgliedstaaten</a:t>
            </a:r>
          </a:p>
        </p:txBody>
      </p:sp>
      <p:sp>
        <p:nvSpPr>
          <p:cNvPr id="16" name="TextBox 15">
            <a:extLst>
              <a:ext uri="{FF2B5EF4-FFF2-40B4-BE49-F238E27FC236}">
                <a16:creationId xmlns:a16="http://schemas.microsoft.com/office/drawing/2014/main" id="{E3D40E0A-D306-09AD-9579-FD18997779EB}"/>
              </a:ext>
            </a:extLst>
          </p:cNvPr>
          <p:cNvSpPr txBox="1"/>
          <p:nvPr/>
        </p:nvSpPr>
        <p:spPr>
          <a:xfrm>
            <a:off x="1318881" y="3364446"/>
            <a:ext cx="2008138" cy="1569660"/>
          </a:xfrm>
          <a:prstGeom prst="rect">
            <a:avLst/>
          </a:prstGeom>
          <a:noFill/>
        </p:spPr>
        <p:txBody>
          <a:bodyPr wrap="square">
            <a:spAutoFit/>
          </a:bodyPr>
          <a:lstStyle/>
          <a:p>
            <a:r>
              <a:rPr lang="de-DE" sz="2400" b="1" dirty="0">
                <a:latin typeface="Source Sans 3" panose="020B0303030403020204" pitchFamily="34" charset="0"/>
              </a:rPr>
              <a:t>446</a:t>
            </a:r>
            <a:br>
              <a:rPr lang="de-DE" sz="2400" dirty="0">
                <a:latin typeface="Source Sans 3" panose="020B0303030403020204" pitchFamily="34" charset="0"/>
              </a:rPr>
            </a:br>
            <a:r>
              <a:rPr lang="de-DE" sz="2400" dirty="0">
                <a:latin typeface="Source Sans 3" panose="020B0303030403020204" pitchFamily="34" charset="0"/>
              </a:rPr>
              <a:t>Millionen Bürgerinnen und Bürger</a:t>
            </a:r>
          </a:p>
        </p:txBody>
      </p:sp>
      <p:sp>
        <p:nvSpPr>
          <p:cNvPr id="17" name="TextBox 16">
            <a:extLst>
              <a:ext uri="{FF2B5EF4-FFF2-40B4-BE49-F238E27FC236}">
                <a16:creationId xmlns:a16="http://schemas.microsoft.com/office/drawing/2014/main" id="{AEF5572F-5C88-9ED8-9191-32B88B5572E2}"/>
              </a:ext>
            </a:extLst>
          </p:cNvPr>
          <p:cNvSpPr txBox="1"/>
          <p:nvPr/>
        </p:nvSpPr>
        <p:spPr>
          <a:xfrm>
            <a:off x="1317273" y="5146265"/>
            <a:ext cx="2030723" cy="830997"/>
          </a:xfrm>
          <a:prstGeom prst="rect">
            <a:avLst/>
          </a:prstGeom>
          <a:noFill/>
        </p:spPr>
        <p:txBody>
          <a:bodyPr wrap="square">
            <a:spAutoFit/>
          </a:bodyPr>
          <a:lstStyle/>
          <a:p>
            <a:r>
              <a:rPr lang="de-DE" sz="2400" b="1" dirty="0">
                <a:latin typeface="Source Sans 3" panose="020B0303030403020204" pitchFamily="34" charset="0"/>
              </a:rPr>
              <a:t>24</a:t>
            </a:r>
            <a:br>
              <a:rPr lang="de-DE" sz="2400" dirty="0">
                <a:latin typeface="Source Sans 3" panose="020B0303030403020204" pitchFamily="34" charset="0"/>
              </a:rPr>
            </a:br>
            <a:r>
              <a:rPr lang="de-DE" sz="2400" dirty="0">
                <a:latin typeface="Source Sans 3" panose="020B0303030403020204" pitchFamily="34" charset="0"/>
              </a:rPr>
              <a:t>Amtssprachen</a:t>
            </a: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13755"/>
          </a:xfrm>
        </p:spPr>
        <p:txBody>
          <a:bodyPr/>
          <a:lstStyle/>
          <a:p>
            <a:pPr>
              <a:lnSpc>
                <a:spcPts val="3000"/>
              </a:lnSpc>
            </a:pPr>
            <a:r>
              <a:rPr lang="de-DE"/>
              <a:t>Lösungen für grenzübergreifende Probleme</a:t>
            </a:r>
          </a:p>
          <a:p>
            <a:pPr>
              <a:lnSpc>
                <a:spcPts val="3000"/>
              </a:lnSpc>
            </a:pPr>
            <a:r>
              <a:rPr lang="de-DE">
                <a:solidFill>
                  <a:schemeClr val="accent2"/>
                </a:solidFill>
              </a:rPr>
              <a:t>⸺</a:t>
            </a:r>
          </a:p>
        </p:txBody>
      </p:sp>
      <p:grpSp>
        <p:nvGrpSpPr>
          <p:cNvPr id="5" name="Group 4">
            <a:extLst>
              <a:ext uri="{FF2B5EF4-FFF2-40B4-BE49-F238E27FC236}">
                <a16:creationId xmlns:a16="http://schemas.microsoft.com/office/drawing/2014/main" id="{DEB56966-87CE-3F62-02E6-3ED38E747C45}"/>
              </a:ext>
            </a:extLst>
          </p:cNvPr>
          <p:cNvGrpSpPr/>
          <p:nvPr/>
        </p:nvGrpSpPr>
        <p:grpSpPr>
          <a:xfrm>
            <a:off x="6192249" y="6339107"/>
            <a:ext cx="516737" cy="200055"/>
            <a:chOff x="8400758" y="1059210"/>
            <a:chExt cx="516737" cy="200055"/>
          </a:xfrm>
        </p:grpSpPr>
        <p:sp>
          <p:nvSpPr>
            <p:cNvPr id="6" name="TextBox 5">
              <a:extLst>
                <a:ext uri="{FF2B5EF4-FFF2-40B4-BE49-F238E27FC236}">
                  <a16:creationId xmlns:a16="http://schemas.microsoft.com/office/drawing/2014/main" id="{43E06D77-7F52-9C1F-1441-A3035B34CA6D}"/>
                </a:ext>
              </a:extLst>
            </p:cNvPr>
            <p:cNvSpPr txBox="1"/>
            <p:nvPr/>
          </p:nvSpPr>
          <p:spPr>
            <a:xfrm>
              <a:off x="8400758" y="1059210"/>
              <a:ext cx="404278"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Malta</a:t>
              </a:r>
            </a:p>
          </p:txBody>
        </p:sp>
        <p:sp>
          <p:nvSpPr>
            <p:cNvPr id="7" name="Oval 2">
              <a:extLst>
                <a:ext uri="{FF2B5EF4-FFF2-40B4-BE49-F238E27FC236}">
                  <a16:creationId xmlns:a16="http://schemas.microsoft.com/office/drawing/2014/main" id="{24C16990-D3EB-09F4-87F4-FFC8CB309A85}"/>
                </a:ext>
              </a:extLst>
            </p:cNvPr>
            <p:cNvSpPr/>
            <p:nvPr/>
          </p:nvSpPr>
          <p:spPr>
            <a:xfrm rot="669190">
              <a:off x="8874356" y="1144904"/>
              <a:ext cx="43139" cy="42199"/>
            </a:xfrm>
            <a:custGeom>
              <a:avLst/>
              <a:gdLst>
                <a:gd name="connsiteX0" fmla="*/ 0 w 45719"/>
                <a:gd name="connsiteY0" fmla="*/ 23887 h 47773"/>
                <a:gd name="connsiteX1" fmla="*/ 22860 w 45719"/>
                <a:gd name="connsiteY1" fmla="*/ 0 h 47773"/>
                <a:gd name="connsiteX2" fmla="*/ 45720 w 45719"/>
                <a:gd name="connsiteY2" fmla="*/ 23887 h 47773"/>
                <a:gd name="connsiteX3" fmla="*/ 22860 w 45719"/>
                <a:gd name="connsiteY3" fmla="*/ 47774 h 47773"/>
                <a:gd name="connsiteX4" fmla="*/ 0 w 45719"/>
                <a:gd name="connsiteY4" fmla="*/ 23887 h 47773"/>
                <a:gd name="connsiteX0" fmla="*/ 73784 w 73784"/>
                <a:gd name="connsiteY0" fmla="*/ 60014 h 64674"/>
                <a:gd name="connsiteX1" fmla="*/ 1394 w 73784"/>
                <a:gd name="connsiteY1" fmla="*/ 1202 h 64674"/>
                <a:gd name="connsiteX2" fmla="*/ 24254 w 73784"/>
                <a:gd name="connsiteY2" fmla="*/ 25089 h 64674"/>
                <a:gd name="connsiteX3" fmla="*/ 1394 w 73784"/>
                <a:gd name="connsiteY3" fmla="*/ 48976 h 64674"/>
                <a:gd name="connsiteX4" fmla="*/ 73784 w 73784"/>
                <a:gd name="connsiteY4" fmla="*/ 60014 h 64674"/>
                <a:gd name="connsiteX0" fmla="*/ 80146 w 80146"/>
                <a:gd name="connsiteY0" fmla="*/ 60014 h 64674"/>
                <a:gd name="connsiteX1" fmla="*/ 7756 w 80146"/>
                <a:gd name="connsiteY1" fmla="*/ 1202 h 64674"/>
                <a:gd name="connsiteX2" fmla="*/ 2041 w 80146"/>
                <a:gd name="connsiteY2" fmla="*/ 25089 h 64674"/>
                <a:gd name="connsiteX3" fmla="*/ 7756 w 80146"/>
                <a:gd name="connsiteY3" fmla="*/ 48976 h 64674"/>
                <a:gd name="connsiteX4" fmla="*/ 80146 w 80146"/>
                <a:gd name="connsiteY4" fmla="*/ 60014 h 64674"/>
                <a:gd name="connsiteX0" fmla="*/ 169476 w 171692"/>
                <a:gd name="connsiteY0" fmla="*/ 60014 h 60160"/>
                <a:gd name="connsiteX1" fmla="*/ 97086 w 171692"/>
                <a:gd name="connsiteY1" fmla="*/ 1202 h 60160"/>
                <a:gd name="connsiteX2" fmla="*/ 91371 w 171692"/>
                <a:gd name="connsiteY2" fmla="*/ 25089 h 60160"/>
                <a:gd name="connsiteX3" fmla="*/ 1136 w 171692"/>
                <a:gd name="connsiteY3" fmla="*/ 18128 h 60160"/>
                <a:gd name="connsiteX4" fmla="*/ 169476 w 171692"/>
                <a:gd name="connsiteY4" fmla="*/ 60014 h 60160"/>
                <a:gd name="connsiteX0" fmla="*/ 168351 w 170313"/>
                <a:gd name="connsiteY0" fmla="*/ 78745 h 78918"/>
                <a:gd name="connsiteX1" fmla="*/ 95961 w 170313"/>
                <a:gd name="connsiteY1" fmla="*/ 19933 h 78918"/>
                <a:gd name="connsiteX2" fmla="*/ 159915 w 170313"/>
                <a:gd name="connsiteY2" fmla="*/ 4976 h 78918"/>
                <a:gd name="connsiteX3" fmla="*/ 11 w 170313"/>
                <a:gd name="connsiteY3" fmla="*/ 36859 h 78918"/>
                <a:gd name="connsiteX4" fmla="*/ 168351 w 170313"/>
                <a:gd name="connsiteY4" fmla="*/ 78745 h 78918"/>
                <a:gd name="connsiteX0" fmla="*/ 168349 w 218394"/>
                <a:gd name="connsiteY0" fmla="*/ 75230 h 86540"/>
                <a:gd name="connsiteX1" fmla="*/ 218303 w 218394"/>
                <a:gd name="connsiteY1" fmla="*/ 80749 h 86540"/>
                <a:gd name="connsiteX2" fmla="*/ 159913 w 218394"/>
                <a:gd name="connsiteY2" fmla="*/ 1461 h 86540"/>
                <a:gd name="connsiteX3" fmla="*/ 9 w 218394"/>
                <a:gd name="connsiteY3" fmla="*/ 33344 h 86540"/>
                <a:gd name="connsiteX4" fmla="*/ 168349 w 218394"/>
                <a:gd name="connsiteY4" fmla="*/ 75230 h 86540"/>
                <a:gd name="connsiteX0" fmla="*/ 169170 w 221931"/>
                <a:gd name="connsiteY0" fmla="*/ 46931 h 56106"/>
                <a:gd name="connsiteX1" fmla="*/ 219124 w 221931"/>
                <a:gd name="connsiteY1" fmla="*/ 52450 h 56106"/>
                <a:gd name="connsiteX2" fmla="*/ 100368 w 221931"/>
                <a:gd name="connsiteY2" fmla="*/ 1999 h 56106"/>
                <a:gd name="connsiteX3" fmla="*/ 830 w 221931"/>
                <a:gd name="connsiteY3" fmla="*/ 5045 h 56106"/>
                <a:gd name="connsiteX4" fmla="*/ 169170 w 221931"/>
                <a:gd name="connsiteY4" fmla="*/ 46931 h 56106"/>
                <a:gd name="connsiteX0" fmla="*/ 168580 w 219795"/>
                <a:gd name="connsiteY0" fmla="*/ 143804 h 160235"/>
                <a:gd name="connsiteX1" fmla="*/ 218534 w 219795"/>
                <a:gd name="connsiteY1" fmla="*/ 149323 h 160235"/>
                <a:gd name="connsiteX2" fmla="*/ 128562 w 219795"/>
                <a:gd name="connsiteY2" fmla="*/ 887 h 160235"/>
                <a:gd name="connsiteX3" fmla="*/ 240 w 219795"/>
                <a:gd name="connsiteY3" fmla="*/ 101918 h 160235"/>
                <a:gd name="connsiteX4" fmla="*/ 168580 w 219795"/>
                <a:gd name="connsiteY4" fmla="*/ 143804 h 160235"/>
                <a:gd name="connsiteX0" fmla="*/ 70884 w 220392"/>
                <a:gd name="connsiteY0" fmla="*/ 203819 h 205147"/>
                <a:gd name="connsiteX1" fmla="*/ 219715 w 220392"/>
                <a:gd name="connsiteY1" fmla="*/ 149387 h 205147"/>
                <a:gd name="connsiteX2" fmla="*/ 129743 w 220392"/>
                <a:gd name="connsiteY2" fmla="*/ 951 h 205147"/>
                <a:gd name="connsiteX3" fmla="*/ 1421 w 220392"/>
                <a:gd name="connsiteY3" fmla="*/ 101982 h 205147"/>
                <a:gd name="connsiteX4" fmla="*/ 70884 w 220392"/>
                <a:gd name="connsiteY4" fmla="*/ 203819 h 205147"/>
                <a:gd name="connsiteX0" fmla="*/ 110123 w 218456"/>
                <a:gd name="connsiteY0" fmla="*/ 149812 h 162498"/>
                <a:gd name="connsiteX1" fmla="*/ 218383 w 218456"/>
                <a:gd name="connsiteY1" fmla="*/ 149330 h 162498"/>
                <a:gd name="connsiteX2" fmla="*/ 128411 w 218456"/>
                <a:gd name="connsiteY2" fmla="*/ 894 h 162498"/>
                <a:gd name="connsiteX3" fmla="*/ 89 w 218456"/>
                <a:gd name="connsiteY3" fmla="*/ 101925 h 162498"/>
                <a:gd name="connsiteX4" fmla="*/ 110123 w 218456"/>
                <a:gd name="connsiteY4" fmla="*/ 149812 h 162498"/>
                <a:gd name="connsiteX0" fmla="*/ 110046 w 218313"/>
                <a:gd name="connsiteY0" fmla="*/ 50218 h 55952"/>
                <a:gd name="connsiteX1" fmla="*/ 218306 w 218313"/>
                <a:gd name="connsiteY1" fmla="*/ 49736 h 55952"/>
                <a:gd name="connsiteX2" fmla="*/ 116103 w 218313"/>
                <a:gd name="connsiteY2" fmla="*/ 2106 h 55952"/>
                <a:gd name="connsiteX3" fmla="*/ 12 w 218313"/>
                <a:gd name="connsiteY3" fmla="*/ 2331 h 55952"/>
                <a:gd name="connsiteX4" fmla="*/ 110046 w 218313"/>
                <a:gd name="connsiteY4" fmla="*/ 50218 h 55952"/>
                <a:gd name="connsiteX0" fmla="*/ 48587 w 156854"/>
                <a:gd name="connsiteY0" fmla="*/ 50218 h 55232"/>
                <a:gd name="connsiteX1" fmla="*/ 156847 w 156854"/>
                <a:gd name="connsiteY1" fmla="*/ 49736 h 55232"/>
                <a:gd name="connsiteX2" fmla="*/ 54644 w 156854"/>
                <a:gd name="connsiteY2" fmla="*/ 2106 h 55232"/>
                <a:gd name="connsiteX3" fmla="*/ 31 w 156854"/>
                <a:gd name="connsiteY3" fmla="*/ 13877 h 55232"/>
                <a:gd name="connsiteX4" fmla="*/ 48587 w 156854"/>
                <a:gd name="connsiteY4" fmla="*/ 50218 h 55232"/>
                <a:gd name="connsiteX0" fmla="*/ 48576 w 77497"/>
                <a:gd name="connsiteY0" fmla="*/ 50774 h 51644"/>
                <a:gd name="connsiteX1" fmla="*/ 77467 w 77497"/>
                <a:gd name="connsiteY1" fmla="*/ 37190 h 51644"/>
                <a:gd name="connsiteX2" fmla="*/ 54633 w 77497"/>
                <a:gd name="connsiteY2" fmla="*/ 2662 h 51644"/>
                <a:gd name="connsiteX3" fmla="*/ 20 w 77497"/>
                <a:gd name="connsiteY3" fmla="*/ 14433 h 51644"/>
                <a:gd name="connsiteX4" fmla="*/ 48576 w 77497"/>
                <a:gd name="connsiteY4" fmla="*/ 50774 h 51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97" h="51644">
                  <a:moveTo>
                    <a:pt x="48576" y="50774"/>
                  </a:moveTo>
                  <a:cubicBezTo>
                    <a:pt x="61484" y="54567"/>
                    <a:pt x="76458" y="45209"/>
                    <a:pt x="77467" y="37190"/>
                  </a:cubicBezTo>
                  <a:cubicBezTo>
                    <a:pt x="78476" y="29171"/>
                    <a:pt x="54633" y="-10530"/>
                    <a:pt x="54633" y="2662"/>
                  </a:cubicBezTo>
                  <a:cubicBezTo>
                    <a:pt x="54633" y="15854"/>
                    <a:pt x="1029" y="6414"/>
                    <a:pt x="20" y="14433"/>
                  </a:cubicBezTo>
                  <a:cubicBezTo>
                    <a:pt x="-989" y="22452"/>
                    <a:pt x="35668" y="46981"/>
                    <a:pt x="48576" y="50774"/>
                  </a:cubicBezTo>
                  <a:close/>
                </a:path>
              </a:pathLst>
            </a:custGeom>
            <a:solidFill>
              <a:srgbClr val="5F8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55C88467-A70F-133D-08CE-5085E93AE9D0}"/>
              </a:ext>
            </a:extLst>
          </p:cNvPr>
          <p:cNvGrpSpPr/>
          <p:nvPr/>
        </p:nvGrpSpPr>
        <p:grpSpPr>
          <a:xfrm>
            <a:off x="1430425" y="1299014"/>
            <a:ext cx="7582240" cy="4690909"/>
            <a:chOff x="560227" y="774145"/>
            <a:chExt cx="8491791" cy="5686144"/>
          </a:xfrm>
        </p:grpSpPr>
        <p:pic>
          <p:nvPicPr>
            <p:cNvPr id="9" name="Graphic 8">
              <a:extLst>
                <a:ext uri="{FF2B5EF4-FFF2-40B4-BE49-F238E27FC236}">
                  <a16:creationId xmlns:a16="http://schemas.microsoft.com/office/drawing/2014/main" id="{C6F5C57D-1BB5-AA02-1466-4913E863A06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32141" y="4233116"/>
              <a:ext cx="73514" cy="112618"/>
            </a:xfrm>
            <a:prstGeom prst="rect">
              <a:avLst/>
            </a:prstGeom>
          </p:spPr>
        </p:pic>
        <p:grpSp>
          <p:nvGrpSpPr>
            <p:cNvPr id="11" name="Group 10">
              <a:extLst>
                <a:ext uri="{FF2B5EF4-FFF2-40B4-BE49-F238E27FC236}">
                  <a16:creationId xmlns:a16="http://schemas.microsoft.com/office/drawing/2014/main" id="{9A389762-2AFB-D457-F6F9-AB13527C9E3F}"/>
                </a:ext>
              </a:extLst>
            </p:cNvPr>
            <p:cNvGrpSpPr/>
            <p:nvPr/>
          </p:nvGrpSpPr>
          <p:grpSpPr>
            <a:xfrm>
              <a:off x="560227" y="774145"/>
              <a:ext cx="8491791" cy="5686144"/>
              <a:chOff x="1001090" y="822712"/>
              <a:chExt cx="8491791" cy="5686144"/>
            </a:xfrm>
          </p:grpSpPr>
          <p:grpSp>
            <p:nvGrpSpPr>
              <p:cNvPr id="12" name="non EU">
                <a:extLst>
                  <a:ext uri="{FF2B5EF4-FFF2-40B4-BE49-F238E27FC236}">
                    <a16:creationId xmlns:a16="http://schemas.microsoft.com/office/drawing/2014/main" id="{6C686E3B-0FC0-0B6B-062A-ECF5808766D5}"/>
                  </a:ext>
                </a:extLst>
              </p:cNvPr>
              <p:cNvGrpSpPr/>
              <p:nvPr/>
            </p:nvGrpSpPr>
            <p:grpSpPr>
              <a:xfrm>
                <a:off x="4418782" y="861866"/>
                <a:ext cx="3312610" cy="4980034"/>
                <a:chOff x="4418782" y="861866"/>
                <a:chExt cx="3312610" cy="4980034"/>
              </a:xfrm>
            </p:grpSpPr>
            <p:sp>
              <p:nvSpPr>
                <p:cNvPr id="72" name="Freeform 197">
                  <a:extLst>
                    <a:ext uri="{FF2B5EF4-FFF2-40B4-BE49-F238E27FC236}">
                      <a16:creationId xmlns:a16="http://schemas.microsoft.com/office/drawing/2014/main" id="{D3810EB5-2380-389E-D4E1-E71FC49846C0}"/>
                    </a:ext>
                  </a:extLst>
                </p:cNvPr>
                <p:cNvSpPr>
                  <a:spLocks noEditPoints="1"/>
                </p:cNvSpPr>
                <p:nvPr/>
              </p:nvSpPr>
              <p:spPr bwMode="auto">
                <a:xfrm>
                  <a:off x="7010632" y="3401473"/>
                  <a:ext cx="311368" cy="156456"/>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3" name="Freeform 23">
                  <a:extLst>
                    <a:ext uri="{FF2B5EF4-FFF2-40B4-BE49-F238E27FC236}">
                      <a16:creationId xmlns:a16="http://schemas.microsoft.com/office/drawing/2014/main" id="{CA414EDA-1874-2357-1FF3-95093B842F9A}"/>
                    </a:ext>
                  </a:extLst>
                </p:cNvPr>
                <p:cNvSpPr>
                  <a:spLocks/>
                </p:cNvSpPr>
                <p:nvPr/>
              </p:nvSpPr>
              <p:spPr bwMode="auto">
                <a:xfrm>
                  <a:off x="7327766" y="5262176"/>
                  <a:ext cx="224877" cy="226302"/>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4" name="Freeform 5">
                  <a:extLst>
                    <a:ext uri="{FF2B5EF4-FFF2-40B4-BE49-F238E27FC236}">
                      <a16:creationId xmlns:a16="http://schemas.microsoft.com/office/drawing/2014/main" id="{DC1AA91D-0A16-CA61-5635-43F024C1A7A6}"/>
                    </a:ext>
                  </a:extLst>
                </p:cNvPr>
                <p:cNvSpPr>
                  <a:spLocks/>
                </p:cNvSpPr>
                <p:nvPr/>
              </p:nvSpPr>
              <p:spPr bwMode="auto">
                <a:xfrm>
                  <a:off x="7260015" y="5378121"/>
                  <a:ext cx="253708" cy="463779"/>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5" name="Freeform 84">
                  <a:extLst>
                    <a:ext uri="{FF2B5EF4-FFF2-40B4-BE49-F238E27FC236}">
                      <a16:creationId xmlns:a16="http://schemas.microsoft.com/office/drawing/2014/main" id="{73BF4D52-E353-B722-1927-71F3DDEE77DA}"/>
                    </a:ext>
                  </a:extLst>
                </p:cNvPr>
                <p:cNvSpPr>
                  <a:spLocks/>
                </p:cNvSpPr>
                <p:nvPr/>
              </p:nvSpPr>
              <p:spPr bwMode="auto">
                <a:xfrm>
                  <a:off x="7143253" y="5251001"/>
                  <a:ext cx="232084" cy="257034"/>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6" name="Freeform 193">
                  <a:extLst>
                    <a:ext uri="{FF2B5EF4-FFF2-40B4-BE49-F238E27FC236}">
                      <a16:creationId xmlns:a16="http://schemas.microsoft.com/office/drawing/2014/main" id="{DDF188DA-8E6A-45CD-ED1C-824C8412E5B4}"/>
                    </a:ext>
                  </a:extLst>
                </p:cNvPr>
                <p:cNvSpPr>
                  <a:spLocks/>
                </p:cNvSpPr>
                <p:nvPr/>
              </p:nvSpPr>
              <p:spPr bwMode="auto">
                <a:xfrm>
                  <a:off x="7414257" y="5372533"/>
                  <a:ext cx="317135" cy="269606"/>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7" name="Freeform 21">
                  <a:extLst>
                    <a:ext uri="{FF2B5EF4-FFF2-40B4-BE49-F238E27FC236}">
                      <a16:creationId xmlns:a16="http://schemas.microsoft.com/office/drawing/2014/main" id="{D6EE1584-D89E-77C7-361C-279084C5BCDC}"/>
                    </a:ext>
                  </a:extLst>
                </p:cNvPr>
                <p:cNvSpPr>
                  <a:spLocks/>
                </p:cNvSpPr>
                <p:nvPr/>
              </p:nvSpPr>
              <p:spPr bwMode="auto">
                <a:xfrm>
                  <a:off x="7121630" y="4830526"/>
                  <a:ext cx="556426" cy="574136"/>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8" name="Freeform 25">
                  <a:extLst>
                    <a:ext uri="{FF2B5EF4-FFF2-40B4-BE49-F238E27FC236}">
                      <a16:creationId xmlns:a16="http://schemas.microsoft.com/office/drawing/2014/main" id="{3746435A-1384-C430-5050-E8F06987A134}"/>
                    </a:ext>
                  </a:extLst>
                </p:cNvPr>
                <p:cNvSpPr>
                  <a:spLocks/>
                </p:cNvSpPr>
                <p:nvPr/>
              </p:nvSpPr>
              <p:spPr bwMode="auto">
                <a:xfrm>
                  <a:off x="5662812" y="4655911"/>
                  <a:ext cx="517505" cy="315706"/>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9" name="Freeform 61">
                  <a:extLst>
                    <a:ext uri="{FF2B5EF4-FFF2-40B4-BE49-F238E27FC236}">
                      <a16:creationId xmlns:a16="http://schemas.microsoft.com/office/drawing/2014/main" id="{23F49A57-7F49-236E-53B8-50D4A19A239E}"/>
                    </a:ext>
                  </a:extLst>
                </p:cNvPr>
                <p:cNvSpPr>
                  <a:spLocks noEditPoints="1"/>
                </p:cNvSpPr>
                <p:nvPr/>
              </p:nvSpPr>
              <p:spPr bwMode="auto">
                <a:xfrm>
                  <a:off x="6781430" y="5009334"/>
                  <a:ext cx="471377" cy="403711"/>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80" name="Freeform 96">
                  <a:extLst>
                    <a:ext uri="{FF2B5EF4-FFF2-40B4-BE49-F238E27FC236}">
                      <a16:creationId xmlns:a16="http://schemas.microsoft.com/office/drawing/2014/main" id="{514954DD-6249-7A33-A048-943A172AF293}"/>
                    </a:ext>
                  </a:extLst>
                </p:cNvPr>
                <p:cNvSpPr>
                  <a:spLocks noEditPoints="1"/>
                </p:cNvSpPr>
                <p:nvPr/>
              </p:nvSpPr>
              <p:spPr bwMode="auto">
                <a:xfrm>
                  <a:off x="5668579" y="861866"/>
                  <a:ext cx="1608735" cy="2202950"/>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81" name="Freeform 109">
                  <a:extLst>
                    <a:ext uri="{FF2B5EF4-FFF2-40B4-BE49-F238E27FC236}">
                      <a16:creationId xmlns:a16="http://schemas.microsoft.com/office/drawing/2014/main" id="{FE9A4EA9-7195-4AB6-0308-36EA0B804691}"/>
                    </a:ext>
                  </a:extLst>
                </p:cNvPr>
                <p:cNvSpPr>
                  <a:spLocks noEditPoints="1"/>
                </p:cNvSpPr>
                <p:nvPr/>
              </p:nvSpPr>
              <p:spPr bwMode="auto">
                <a:xfrm>
                  <a:off x="4418782" y="2574494"/>
                  <a:ext cx="870678" cy="1595288"/>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grpSp>
          <p:grpSp>
            <p:nvGrpSpPr>
              <p:cNvPr id="13" name="EU">
                <a:extLst>
                  <a:ext uri="{FF2B5EF4-FFF2-40B4-BE49-F238E27FC236}">
                    <a16:creationId xmlns:a16="http://schemas.microsoft.com/office/drawing/2014/main" id="{87E9F5CA-B068-3154-E926-4D92FC20978C}"/>
                  </a:ext>
                </a:extLst>
              </p:cNvPr>
              <p:cNvGrpSpPr/>
              <p:nvPr/>
            </p:nvGrpSpPr>
            <p:grpSpPr>
              <a:xfrm>
                <a:off x="1001090" y="822712"/>
                <a:ext cx="8399581" cy="5650597"/>
                <a:chOff x="1001090" y="822712"/>
                <a:chExt cx="8399581" cy="5650597"/>
              </a:xfrm>
              <a:solidFill>
                <a:srgbClr val="00B0F0"/>
              </a:solidFill>
            </p:grpSpPr>
            <p:sp>
              <p:nvSpPr>
                <p:cNvPr id="45" name="TextBox 44">
                  <a:extLst>
                    <a:ext uri="{FF2B5EF4-FFF2-40B4-BE49-F238E27FC236}">
                      <a16:creationId xmlns:a16="http://schemas.microsoft.com/office/drawing/2014/main" id="{CFCB690C-D71A-4078-FA64-0E4E3654142D}"/>
                    </a:ext>
                  </a:extLst>
                </p:cNvPr>
                <p:cNvSpPr txBox="1"/>
                <p:nvPr/>
              </p:nvSpPr>
              <p:spPr>
                <a:xfrm>
                  <a:off x="1258162" y="82271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s-ES" sz="4000" b="1" dirty="0" err="1">
                    <a:solidFill>
                      <a:srgbClr val="1C45EF"/>
                    </a:solidFill>
                    <a:latin typeface="Arial" panose="020B0604020202020204" pitchFamily="34" charset="0"/>
                    <a:ea typeface="Arial" charset="0"/>
                    <a:cs typeface="Arial" panose="020B0604020202020204" pitchFamily="34" charset="0"/>
                  </a:endParaRPr>
                </a:p>
              </p:txBody>
            </p:sp>
            <p:sp>
              <p:nvSpPr>
                <p:cNvPr id="46" name="Freeform 47">
                  <a:extLst>
                    <a:ext uri="{FF2B5EF4-FFF2-40B4-BE49-F238E27FC236}">
                      <a16:creationId xmlns:a16="http://schemas.microsoft.com/office/drawing/2014/main" id="{62DEF4AF-6D4C-BBF8-ABE2-A6F25E602681}"/>
                    </a:ext>
                  </a:extLst>
                </p:cNvPr>
                <p:cNvSpPr>
                  <a:spLocks/>
                </p:cNvSpPr>
                <p:nvPr/>
              </p:nvSpPr>
              <p:spPr bwMode="auto">
                <a:xfrm>
                  <a:off x="6852065" y="4291314"/>
                  <a:ext cx="583815" cy="315706"/>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7" name="Freeform 88">
                  <a:extLst>
                    <a:ext uri="{FF2B5EF4-FFF2-40B4-BE49-F238E27FC236}">
                      <a16:creationId xmlns:a16="http://schemas.microsoft.com/office/drawing/2014/main" id="{E5B4725C-F43E-EF41-4A2A-BEE25D8F8557}"/>
                    </a:ext>
                  </a:extLst>
                </p:cNvPr>
                <p:cNvSpPr>
                  <a:spLocks/>
                </p:cNvSpPr>
                <p:nvPr/>
              </p:nvSpPr>
              <p:spPr bwMode="auto">
                <a:xfrm>
                  <a:off x="6500334" y="4763474"/>
                  <a:ext cx="348847" cy="25563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8" name="Freeform 197">
                  <a:extLst>
                    <a:ext uri="{FF2B5EF4-FFF2-40B4-BE49-F238E27FC236}">
                      <a16:creationId xmlns:a16="http://schemas.microsoft.com/office/drawing/2014/main" id="{FE5F2835-5C36-F999-5EFE-57BB765F5CEF}"/>
                    </a:ext>
                  </a:extLst>
                </p:cNvPr>
                <p:cNvSpPr>
                  <a:spLocks noEditPoints="1"/>
                </p:cNvSpPr>
                <p:nvPr/>
              </p:nvSpPr>
              <p:spPr bwMode="auto">
                <a:xfrm>
                  <a:off x="6523399" y="4817954"/>
                  <a:ext cx="678956" cy="611852"/>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9" name="Freeform 9">
                  <a:extLst>
                    <a:ext uri="{FF2B5EF4-FFF2-40B4-BE49-F238E27FC236}">
                      <a16:creationId xmlns:a16="http://schemas.microsoft.com/office/drawing/2014/main" id="{545374FF-FCF5-F951-FE26-506EAA480A87}"/>
                    </a:ext>
                  </a:extLst>
                </p:cNvPr>
                <p:cNvSpPr>
                  <a:spLocks/>
                </p:cNvSpPr>
                <p:nvPr/>
              </p:nvSpPr>
              <p:spPr bwMode="auto">
                <a:xfrm>
                  <a:off x="9116691" y="6076582"/>
                  <a:ext cx="283980" cy="159250"/>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0" name="Freeform 51">
                  <a:extLst>
                    <a:ext uri="{FF2B5EF4-FFF2-40B4-BE49-F238E27FC236}">
                      <a16:creationId xmlns:a16="http://schemas.microsoft.com/office/drawing/2014/main" id="{F743709A-E8E0-5CBF-7577-65FE002AABF9}"/>
                    </a:ext>
                  </a:extLst>
                </p:cNvPr>
                <p:cNvSpPr>
                  <a:spLocks/>
                </p:cNvSpPr>
                <p:nvPr/>
              </p:nvSpPr>
              <p:spPr bwMode="auto">
                <a:xfrm>
                  <a:off x="7068293" y="2911153"/>
                  <a:ext cx="648685" cy="38834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1" name="Freeform 63">
                  <a:extLst>
                    <a:ext uri="{FF2B5EF4-FFF2-40B4-BE49-F238E27FC236}">
                      <a16:creationId xmlns:a16="http://schemas.microsoft.com/office/drawing/2014/main" id="{324352F6-6ADF-068E-1BAF-5755CE281CDD}"/>
                    </a:ext>
                  </a:extLst>
                </p:cNvPr>
                <p:cNvSpPr>
                  <a:spLocks noEditPoints="1"/>
                </p:cNvSpPr>
                <p:nvPr/>
              </p:nvSpPr>
              <p:spPr bwMode="auto">
                <a:xfrm>
                  <a:off x="5919403" y="3105326"/>
                  <a:ext cx="422366" cy="484732"/>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2" name="Freeform 144">
                  <a:extLst>
                    <a:ext uri="{FF2B5EF4-FFF2-40B4-BE49-F238E27FC236}">
                      <a16:creationId xmlns:a16="http://schemas.microsoft.com/office/drawing/2014/main" id="{B5697EB5-296D-6C72-E3D6-88CA1D6EDA99}"/>
                    </a:ext>
                  </a:extLst>
                </p:cNvPr>
                <p:cNvSpPr>
                  <a:spLocks noEditPoints="1"/>
                </p:cNvSpPr>
                <p:nvPr/>
              </p:nvSpPr>
              <p:spPr bwMode="auto">
                <a:xfrm>
                  <a:off x="5448026" y="3728354"/>
                  <a:ext cx="406507" cy="460985"/>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3" name="Freeform 219">
                  <a:extLst>
                    <a:ext uri="{FF2B5EF4-FFF2-40B4-BE49-F238E27FC236}">
                      <a16:creationId xmlns:a16="http://schemas.microsoft.com/office/drawing/2014/main" id="{B8D77C5B-36FB-40FE-7F97-440FD98E7A4F}"/>
                    </a:ext>
                  </a:extLst>
                </p:cNvPr>
                <p:cNvSpPr>
                  <a:spLocks/>
                </p:cNvSpPr>
                <p:nvPr/>
              </p:nvSpPr>
              <p:spPr bwMode="auto">
                <a:xfrm>
                  <a:off x="6801612" y="4429609"/>
                  <a:ext cx="717876" cy="493114"/>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4" name="Freeform 29">
                  <a:extLst>
                    <a:ext uri="{FF2B5EF4-FFF2-40B4-BE49-F238E27FC236}">
                      <a16:creationId xmlns:a16="http://schemas.microsoft.com/office/drawing/2014/main" id="{6CF1D7A6-CB31-2FE8-AF58-D0D1709ACD1A}"/>
                    </a:ext>
                  </a:extLst>
                </p:cNvPr>
                <p:cNvSpPr>
                  <a:spLocks/>
                </p:cNvSpPr>
                <p:nvPr/>
              </p:nvSpPr>
              <p:spPr bwMode="auto">
                <a:xfrm>
                  <a:off x="5354327" y="4062217"/>
                  <a:ext cx="386327" cy="315706"/>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5" name="Freeform 31">
                  <a:extLst>
                    <a:ext uri="{FF2B5EF4-FFF2-40B4-BE49-F238E27FC236}">
                      <a16:creationId xmlns:a16="http://schemas.microsoft.com/office/drawing/2014/main" id="{30A3E307-806B-3841-880F-11659B1935E8}"/>
                    </a:ext>
                  </a:extLst>
                </p:cNvPr>
                <p:cNvSpPr>
                  <a:spLocks/>
                </p:cNvSpPr>
                <p:nvPr/>
              </p:nvSpPr>
              <p:spPr bwMode="auto">
                <a:xfrm>
                  <a:off x="6325911" y="4132064"/>
                  <a:ext cx="717876" cy="38555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6" name="Freeform 41">
                  <a:extLst>
                    <a:ext uri="{FF2B5EF4-FFF2-40B4-BE49-F238E27FC236}">
                      <a16:creationId xmlns:a16="http://schemas.microsoft.com/office/drawing/2014/main" id="{B6179122-0154-FAA7-CCD5-0329ED37804C}"/>
                    </a:ext>
                  </a:extLst>
                </p:cNvPr>
                <p:cNvSpPr>
                  <a:spLocks/>
                </p:cNvSpPr>
                <p:nvPr/>
              </p:nvSpPr>
              <p:spPr bwMode="auto">
                <a:xfrm>
                  <a:off x="7088474" y="3163996"/>
                  <a:ext cx="542011" cy="40510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7" name="Freeform 53">
                  <a:extLst>
                    <a:ext uri="{FF2B5EF4-FFF2-40B4-BE49-F238E27FC236}">
                      <a16:creationId xmlns:a16="http://schemas.microsoft.com/office/drawing/2014/main" id="{02D18884-7EA1-F70B-F65D-7060372B86B2}"/>
                    </a:ext>
                  </a:extLst>
                </p:cNvPr>
                <p:cNvSpPr>
                  <a:spLocks noEditPoints="1"/>
                </p:cNvSpPr>
                <p:nvPr/>
              </p:nvSpPr>
              <p:spPr bwMode="auto">
                <a:xfrm>
                  <a:off x="7085592" y="2644341"/>
                  <a:ext cx="526155" cy="347834"/>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8" name="Freeform 195">
                  <a:extLst>
                    <a:ext uri="{FF2B5EF4-FFF2-40B4-BE49-F238E27FC236}">
                      <a16:creationId xmlns:a16="http://schemas.microsoft.com/office/drawing/2014/main" id="{53CDB583-0D13-B456-3A52-E9DF890F9ACC}"/>
                    </a:ext>
                  </a:extLst>
                </p:cNvPr>
                <p:cNvSpPr>
                  <a:spLocks/>
                </p:cNvSpPr>
                <p:nvPr/>
              </p:nvSpPr>
              <p:spPr bwMode="auto">
                <a:xfrm>
                  <a:off x="7580032" y="4981394"/>
                  <a:ext cx="729409" cy="532228"/>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9" name="Freeform 221">
                  <a:extLst>
                    <a:ext uri="{FF2B5EF4-FFF2-40B4-BE49-F238E27FC236}">
                      <a16:creationId xmlns:a16="http://schemas.microsoft.com/office/drawing/2014/main" id="{15762E23-1C1D-8989-EF7E-DD18007461F4}"/>
                    </a:ext>
                  </a:extLst>
                </p:cNvPr>
                <p:cNvSpPr>
                  <a:spLocks noEditPoints="1"/>
                </p:cNvSpPr>
                <p:nvPr/>
              </p:nvSpPr>
              <p:spPr bwMode="auto">
                <a:xfrm>
                  <a:off x="6057789" y="4442181"/>
                  <a:ext cx="833199" cy="410696"/>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0" name="Freeform 11">
                  <a:extLst>
                    <a:ext uri="{FF2B5EF4-FFF2-40B4-BE49-F238E27FC236}">
                      <a16:creationId xmlns:a16="http://schemas.microsoft.com/office/drawing/2014/main" id="{A96987D4-6ED8-EFD4-78B8-D247389F6ABF}"/>
                    </a:ext>
                  </a:extLst>
                </p:cNvPr>
                <p:cNvSpPr>
                  <a:spLocks noEditPoints="1"/>
                </p:cNvSpPr>
                <p:nvPr/>
              </p:nvSpPr>
              <p:spPr bwMode="auto">
                <a:xfrm>
                  <a:off x="4518245" y="4111111"/>
                  <a:ext cx="1553957" cy="1560364"/>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1" name="Freeform 19">
                  <a:extLst>
                    <a:ext uri="{FF2B5EF4-FFF2-40B4-BE49-F238E27FC236}">
                      <a16:creationId xmlns:a16="http://schemas.microsoft.com/office/drawing/2014/main" id="{862B6B56-67A2-EE5F-9FBF-EB798FB3EB96}"/>
                    </a:ext>
                  </a:extLst>
                </p:cNvPr>
                <p:cNvSpPr>
                  <a:spLocks/>
                </p:cNvSpPr>
                <p:nvPr/>
              </p:nvSpPr>
              <p:spPr bwMode="auto">
                <a:xfrm>
                  <a:off x="6503217" y="3504846"/>
                  <a:ext cx="1052309" cy="856314"/>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2" name="Freeform 39">
                  <a:extLst>
                    <a:ext uri="{FF2B5EF4-FFF2-40B4-BE49-F238E27FC236}">
                      <a16:creationId xmlns:a16="http://schemas.microsoft.com/office/drawing/2014/main" id="{E046B1D4-7FB0-87B6-BA73-446B804D2EED}"/>
                    </a:ext>
                  </a:extLst>
                </p:cNvPr>
                <p:cNvSpPr>
                  <a:spLocks/>
                </p:cNvSpPr>
                <p:nvPr/>
              </p:nvSpPr>
              <p:spPr bwMode="auto">
                <a:xfrm>
                  <a:off x="4090115" y="3296704"/>
                  <a:ext cx="495883" cy="544800"/>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3" name="Freeform 45">
                  <a:extLst>
                    <a:ext uri="{FF2B5EF4-FFF2-40B4-BE49-F238E27FC236}">
                      <a16:creationId xmlns:a16="http://schemas.microsoft.com/office/drawing/2014/main" id="{5F6ACB18-0C04-4AEE-1C5D-93498DC76D58}"/>
                    </a:ext>
                  </a:extLst>
                </p:cNvPr>
                <p:cNvSpPr>
                  <a:spLocks/>
                </p:cNvSpPr>
                <p:nvPr/>
              </p:nvSpPr>
              <p:spPr bwMode="auto">
                <a:xfrm>
                  <a:off x="3611531" y="5285923"/>
                  <a:ext cx="531921" cy="804628"/>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4" name="Freeform 80">
                  <a:extLst>
                    <a:ext uri="{FF2B5EF4-FFF2-40B4-BE49-F238E27FC236}">
                      <a16:creationId xmlns:a16="http://schemas.microsoft.com/office/drawing/2014/main" id="{2D7C43CD-A1DF-9669-40AE-763EAD56540F}"/>
                    </a:ext>
                  </a:extLst>
                </p:cNvPr>
                <p:cNvSpPr>
                  <a:spLocks noEditPoints="1"/>
                </p:cNvSpPr>
                <p:nvPr/>
              </p:nvSpPr>
              <p:spPr bwMode="auto">
                <a:xfrm>
                  <a:off x="5734889" y="4763474"/>
                  <a:ext cx="1470349" cy="1626020"/>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5" name="Freeform 86">
                  <a:extLst>
                    <a:ext uri="{FF2B5EF4-FFF2-40B4-BE49-F238E27FC236}">
                      <a16:creationId xmlns:a16="http://schemas.microsoft.com/office/drawing/2014/main" id="{18E9C244-5565-7F55-0703-1B72E96C94D1}"/>
                    </a:ext>
                  </a:extLst>
                </p:cNvPr>
                <p:cNvSpPr>
                  <a:spLocks/>
                </p:cNvSpPr>
                <p:nvPr/>
              </p:nvSpPr>
              <p:spPr bwMode="auto">
                <a:xfrm>
                  <a:off x="7265782" y="4366748"/>
                  <a:ext cx="1102762" cy="771102"/>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6" name="Freeform 92">
                  <a:extLst>
                    <a:ext uri="{FF2B5EF4-FFF2-40B4-BE49-F238E27FC236}">
                      <a16:creationId xmlns:a16="http://schemas.microsoft.com/office/drawing/2014/main" id="{8E936C64-07D1-B3CB-1ED4-75996B37A18D}"/>
                    </a:ext>
                  </a:extLst>
                </p:cNvPr>
                <p:cNvSpPr>
                  <a:spLocks noEditPoints="1"/>
                </p:cNvSpPr>
                <p:nvPr/>
              </p:nvSpPr>
              <p:spPr bwMode="auto">
                <a:xfrm>
                  <a:off x="6183200" y="1258592"/>
                  <a:ext cx="843289" cy="2221109"/>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7" name="Freeform 192">
                  <a:extLst>
                    <a:ext uri="{FF2B5EF4-FFF2-40B4-BE49-F238E27FC236}">
                      <a16:creationId xmlns:a16="http://schemas.microsoft.com/office/drawing/2014/main" id="{859C1FB9-39C9-8EF7-9834-EE99A9065CE2}"/>
                    </a:ext>
                  </a:extLst>
                </p:cNvPr>
                <p:cNvSpPr>
                  <a:spLocks noEditPoints="1"/>
                </p:cNvSpPr>
                <p:nvPr/>
              </p:nvSpPr>
              <p:spPr bwMode="auto">
                <a:xfrm>
                  <a:off x="3823434" y="5044256"/>
                  <a:ext cx="1597203" cy="1272598"/>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8" name="Freeform 146">
                  <a:extLst>
                    <a:ext uri="{FF2B5EF4-FFF2-40B4-BE49-F238E27FC236}">
                      <a16:creationId xmlns:a16="http://schemas.microsoft.com/office/drawing/2014/main" id="{6FE90BEE-E8F7-E1A2-A97C-F97933D52D65}"/>
                    </a:ext>
                  </a:extLst>
                </p:cNvPr>
                <p:cNvSpPr>
                  <a:spLocks noEditPoints="1"/>
                </p:cNvSpPr>
                <p:nvPr/>
              </p:nvSpPr>
              <p:spPr bwMode="auto">
                <a:xfrm>
                  <a:off x="7363805" y="5372532"/>
                  <a:ext cx="1219525" cy="110077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9" name="Freeform 223">
                  <a:extLst>
                    <a:ext uri="{FF2B5EF4-FFF2-40B4-BE49-F238E27FC236}">
                      <a16:creationId xmlns:a16="http://schemas.microsoft.com/office/drawing/2014/main" id="{84D4F5AB-03EB-3F68-C768-AB8BF8D0E262}"/>
                    </a:ext>
                  </a:extLst>
                </p:cNvPr>
                <p:cNvSpPr>
                  <a:spLocks noEditPoints="1"/>
                </p:cNvSpPr>
                <p:nvPr/>
              </p:nvSpPr>
              <p:spPr bwMode="auto">
                <a:xfrm>
                  <a:off x="6706472" y="1029497"/>
                  <a:ext cx="947079" cy="1676309"/>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0" name="Freeform 78">
                  <a:extLst>
                    <a:ext uri="{FF2B5EF4-FFF2-40B4-BE49-F238E27FC236}">
                      <a16:creationId xmlns:a16="http://schemas.microsoft.com/office/drawing/2014/main" id="{054CB9EC-173D-D1DC-8CB7-6CBB8215DFF3}"/>
                    </a:ext>
                  </a:extLst>
                </p:cNvPr>
                <p:cNvSpPr>
                  <a:spLocks noEditPoints="1"/>
                </p:cNvSpPr>
                <p:nvPr/>
              </p:nvSpPr>
              <p:spPr bwMode="auto">
                <a:xfrm>
                  <a:off x="5693084" y="3546753"/>
                  <a:ext cx="932662" cy="1197164"/>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id="{4E5EE66E-D957-526F-8944-E98560A5500E}"/>
                    </a:ext>
                  </a:extLst>
                </p:cNvPr>
                <p:cNvSpPr txBox="1"/>
                <p:nvPr/>
              </p:nvSpPr>
              <p:spPr>
                <a:xfrm>
                  <a:off x="1001090" y="88200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n-GB" sz="4000" b="1" dirty="0" err="1">
                    <a:solidFill>
                      <a:srgbClr val="1C45EF"/>
                    </a:solidFill>
                    <a:latin typeface="Arial" panose="020B0604020202020204" pitchFamily="34" charset="0"/>
                    <a:ea typeface="Arial" charset="0"/>
                    <a:cs typeface="Arial" panose="020B0604020202020204" pitchFamily="34" charset="0"/>
                  </a:endParaRPr>
                </a:p>
              </p:txBody>
            </p:sp>
          </p:grpSp>
          <p:grpSp>
            <p:nvGrpSpPr>
              <p:cNvPr id="15" name="labels">
                <a:extLst>
                  <a:ext uri="{FF2B5EF4-FFF2-40B4-BE49-F238E27FC236}">
                    <a16:creationId xmlns:a16="http://schemas.microsoft.com/office/drawing/2014/main" id="{237C185A-3B55-54D5-8832-3DD8B46AE782}"/>
                  </a:ext>
                </a:extLst>
              </p:cNvPr>
              <p:cNvGrpSpPr/>
              <p:nvPr/>
            </p:nvGrpSpPr>
            <p:grpSpPr>
              <a:xfrm>
                <a:off x="3397148" y="1752914"/>
                <a:ext cx="6095733" cy="4755942"/>
                <a:chOff x="3397148" y="1752914"/>
                <a:chExt cx="6095733" cy="4755942"/>
              </a:xfrm>
              <a:solidFill>
                <a:schemeClr val="bg1"/>
              </a:solidFill>
            </p:grpSpPr>
            <p:sp>
              <p:nvSpPr>
                <p:cNvPr id="18" name="TextBox 17">
                  <a:extLst>
                    <a:ext uri="{FF2B5EF4-FFF2-40B4-BE49-F238E27FC236}">
                      <a16:creationId xmlns:a16="http://schemas.microsoft.com/office/drawing/2014/main" id="{6FAA46B5-F3FE-5BF6-42EE-32ED697943EE}"/>
                    </a:ext>
                  </a:extLst>
                </p:cNvPr>
                <p:cNvSpPr txBox="1"/>
                <p:nvPr/>
              </p:nvSpPr>
              <p:spPr>
                <a:xfrm>
                  <a:off x="7095789" y="2179445"/>
                  <a:ext cx="476413"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Finnland</a:t>
                  </a:r>
                </a:p>
              </p:txBody>
            </p:sp>
            <p:sp>
              <p:nvSpPr>
                <p:cNvPr id="19" name="TextBox 18">
                  <a:extLst>
                    <a:ext uri="{FF2B5EF4-FFF2-40B4-BE49-F238E27FC236}">
                      <a16:creationId xmlns:a16="http://schemas.microsoft.com/office/drawing/2014/main" id="{B301EB07-161B-9F84-C898-9AE7D85837DF}"/>
                    </a:ext>
                  </a:extLst>
                </p:cNvPr>
                <p:cNvSpPr txBox="1"/>
                <p:nvPr/>
              </p:nvSpPr>
              <p:spPr>
                <a:xfrm>
                  <a:off x="6463108" y="1752914"/>
                  <a:ext cx="506870"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Schweden</a:t>
                  </a:r>
                </a:p>
              </p:txBody>
            </p:sp>
            <p:sp>
              <p:nvSpPr>
                <p:cNvPr id="20" name="TextBox 19">
                  <a:extLst>
                    <a:ext uri="{FF2B5EF4-FFF2-40B4-BE49-F238E27FC236}">
                      <a16:creationId xmlns:a16="http://schemas.microsoft.com/office/drawing/2014/main" id="{138D4A6E-7297-576D-15CD-F0470621E63A}"/>
                    </a:ext>
                  </a:extLst>
                </p:cNvPr>
                <p:cNvSpPr txBox="1"/>
                <p:nvPr/>
              </p:nvSpPr>
              <p:spPr>
                <a:xfrm>
                  <a:off x="7048873" y="2680724"/>
                  <a:ext cx="482824"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Estland</a:t>
                  </a:r>
                </a:p>
              </p:txBody>
            </p:sp>
            <p:sp>
              <p:nvSpPr>
                <p:cNvPr id="21" name="TextBox 20">
                  <a:extLst>
                    <a:ext uri="{FF2B5EF4-FFF2-40B4-BE49-F238E27FC236}">
                      <a16:creationId xmlns:a16="http://schemas.microsoft.com/office/drawing/2014/main" id="{0A6FB540-F9C7-7D62-EFE5-93F840177D23}"/>
                    </a:ext>
                  </a:extLst>
                </p:cNvPr>
                <p:cNvSpPr txBox="1"/>
                <p:nvPr/>
              </p:nvSpPr>
              <p:spPr>
                <a:xfrm>
                  <a:off x="7137139" y="2984345"/>
                  <a:ext cx="423514"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Lettland</a:t>
                  </a:r>
                </a:p>
              </p:txBody>
            </p:sp>
            <p:sp>
              <p:nvSpPr>
                <p:cNvPr id="22" name="TextBox 21">
                  <a:extLst>
                    <a:ext uri="{FF2B5EF4-FFF2-40B4-BE49-F238E27FC236}">
                      <a16:creationId xmlns:a16="http://schemas.microsoft.com/office/drawing/2014/main" id="{C30BA7A7-31DD-63D3-4D11-6755699968C2}"/>
                    </a:ext>
                  </a:extLst>
                </p:cNvPr>
                <p:cNvSpPr txBox="1"/>
                <p:nvPr/>
              </p:nvSpPr>
              <p:spPr>
                <a:xfrm>
                  <a:off x="6969815" y="3228732"/>
                  <a:ext cx="546945"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Litauen</a:t>
                  </a:r>
                </a:p>
              </p:txBody>
            </p:sp>
            <p:sp>
              <p:nvSpPr>
                <p:cNvPr id="23" name="TextBox 22">
                  <a:extLst>
                    <a:ext uri="{FF2B5EF4-FFF2-40B4-BE49-F238E27FC236}">
                      <a16:creationId xmlns:a16="http://schemas.microsoft.com/office/drawing/2014/main" id="{035A99FD-998C-E381-DC50-57AB0199D14A}"/>
                    </a:ext>
                  </a:extLst>
                </p:cNvPr>
                <p:cNvSpPr txBox="1"/>
                <p:nvPr/>
              </p:nvSpPr>
              <p:spPr>
                <a:xfrm>
                  <a:off x="7573320" y="4684174"/>
                  <a:ext cx="542136"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Rumänien</a:t>
                  </a:r>
                </a:p>
              </p:txBody>
            </p:sp>
            <p:sp>
              <p:nvSpPr>
                <p:cNvPr id="24" name="TextBox 23">
                  <a:extLst>
                    <a:ext uri="{FF2B5EF4-FFF2-40B4-BE49-F238E27FC236}">
                      <a16:creationId xmlns:a16="http://schemas.microsoft.com/office/drawing/2014/main" id="{25C1DAAC-0F4E-5F95-A612-38845A2E52F1}"/>
                    </a:ext>
                  </a:extLst>
                </p:cNvPr>
                <p:cNvSpPr txBox="1"/>
                <p:nvPr/>
              </p:nvSpPr>
              <p:spPr>
                <a:xfrm>
                  <a:off x="6889611" y="4613910"/>
                  <a:ext cx="522900"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Ungarn</a:t>
                  </a:r>
                </a:p>
              </p:txBody>
            </p:sp>
            <p:sp>
              <p:nvSpPr>
                <p:cNvPr id="25" name="TextBox 24">
                  <a:extLst>
                    <a:ext uri="{FF2B5EF4-FFF2-40B4-BE49-F238E27FC236}">
                      <a16:creationId xmlns:a16="http://schemas.microsoft.com/office/drawing/2014/main" id="{5F7832F8-BB29-A672-53F2-1CCD14E53637}"/>
                    </a:ext>
                  </a:extLst>
                </p:cNvPr>
                <p:cNvSpPr txBox="1"/>
                <p:nvPr/>
              </p:nvSpPr>
              <p:spPr>
                <a:xfrm>
                  <a:off x="6769706" y="4973356"/>
                  <a:ext cx="473207"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Kroatien</a:t>
                  </a:r>
                </a:p>
              </p:txBody>
            </p:sp>
            <p:sp>
              <p:nvSpPr>
                <p:cNvPr id="26" name="TextBox 25">
                  <a:extLst>
                    <a:ext uri="{FF2B5EF4-FFF2-40B4-BE49-F238E27FC236}">
                      <a16:creationId xmlns:a16="http://schemas.microsoft.com/office/drawing/2014/main" id="{863E1F51-250A-B04B-4A11-AB33CB054C78}"/>
                    </a:ext>
                  </a:extLst>
                </p:cNvPr>
                <p:cNvSpPr txBox="1"/>
                <p:nvPr/>
              </p:nvSpPr>
              <p:spPr>
                <a:xfrm>
                  <a:off x="7477170" y="5738282"/>
                  <a:ext cx="479619" cy="200055"/>
                </a:xfrm>
                <a:prstGeom prst="rect">
                  <a:avLst/>
                </a:prstGeom>
                <a:solidFill>
                  <a:schemeClr val="bg1">
                    <a:alpha val="84000"/>
                  </a:schemeClr>
                </a:solidFill>
                <a:ln>
                  <a:noFill/>
                </a:ln>
              </p:spPr>
              <p:txBody>
                <a:bodyPr wrap="none" rtlCol="0" anchor="ctr">
                  <a:spAutoFit/>
                </a:bodyPr>
                <a:lstStyle/>
                <a:p>
                  <a:pPr algn="ctr"/>
                  <a:r>
                    <a:rPr lang="de-DE" sz="700" dirty="0">
                      <a:latin typeface="Arial" panose="020B0604020202020204" pitchFamily="34" charset="0"/>
                      <a:cs typeface="Arial" panose="020B0604020202020204" pitchFamily="34" charset="0"/>
                    </a:rPr>
                    <a:t>Griechenland</a:t>
                  </a:r>
                </a:p>
              </p:txBody>
            </p:sp>
            <p:sp>
              <p:nvSpPr>
                <p:cNvPr id="27" name="TextBox 26">
                  <a:extLst>
                    <a:ext uri="{FF2B5EF4-FFF2-40B4-BE49-F238E27FC236}">
                      <a16:creationId xmlns:a16="http://schemas.microsoft.com/office/drawing/2014/main" id="{9C4501E1-73C2-F7BF-8259-C4F4A17FECBC}"/>
                    </a:ext>
                  </a:extLst>
                </p:cNvPr>
                <p:cNvSpPr txBox="1"/>
                <p:nvPr/>
              </p:nvSpPr>
              <p:spPr>
                <a:xfrm>
                  <a:off x="6219574" y="5353791"/>
                  <a:ext cx="349776"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Italien</a:t>
                  </a:r>
                </a:p>
              </p:txBody>
            </p:sp>
            <p:sp>
              <p:nvSpPr>
                <p:cNvPr id="28" name="TextBox 27">
                  <a:extLst>
                    <a:ext uri="{FF2B5EF4-FFF2-40B4-BE49-F238E27FC236}">
                      <a16:creationId xmlns:a16="http://schemas.microsoft.com/office/drawing/2014/main" id="{1E8338E6-AAC5-4848-CC9B-AA8BBE32D200}"/>
                    </a:ext>
                  </a:extLst>
                </p:cNvPr>
                <p:cNvSpPr txBox="1"/>
                <p:nvPr/>
              </p:nvSpPr>
              <p:spPr>
                <a:xfrm>
                  <a:off x="6959333" y="4333025"/>
                  <a:ext cx="521298"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Slowakei</a:t>
                  </a:r>
                </a:p>
              </p:txBody>
            </p:sp>
            <p:sp>
              <p:nvSpPr>
                <p:cNvPr id="29" name="TextBox 28">
                  <a:extLst>
                    <a:ext uri="{FF2B5EF4-FFF2-40B4-BE49-F238E27FC236}">
                      <a16:creationId xmlns:a16="http://schemas.microsoft.com/office/drawing/2014/main" id="{6999AF4F-08A4-02D7-0517-C64D2BDE0C42}"/>
                    </a:ext>
                  </a:extLst>
                </p:cNvPr>
                <p:cNvSpPr txBox="1"/>
                <p:nvPr/>
              </p:nvSpPr>
              <p:spPr>
                <a:xfrm>
                  <a:off x="6472319" y="4105730"/>
                  <a:ext cx="506869"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Tschechien</a:t>
                  </a:r>
                </a:p>
              </p:txBody>
            </p:sp>
            <p:sp>
              <p:nvSpPr>
                <p:cNvPr id="30" name="TextBox 29">
                  <a:extLst>
                    <a:ext uri="{FF2B5EF4-FFF2-40B4-BE49-F238E27FC236}">
                      <a16:creationId xmlns:a16="http://schemas.microsoft.com/office/drawing/2014/main" id="{25DE099C-36F4-7F9A-D91E-0A5C8C115FC0}"/>
                    </a:ext>
                  </a:extLst>
                </p:cNvPr>
                <p:cNvSpPr txBox="1"/>
                <p:nvPr/>
              </p:nvSpPr>
              <p:spPr>
                <a:xfrm>
                  <a:off x="6766949" y="3800693"/>
                  <a:ext cx="461986"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Polen</a:t>
                  </a:r>
                </a:p>
              </p:txBody>
            </p:sp>
            <p:sp>
              <p:nvSpPr>
                <p:cNvPr id="31" name="TextBox 30">
                  <a:extLst>
                    <a:ext uri="{FF2B5EF4-FFF2-40B4-BE49-F238E27FC236}">
                      <a16:creationId xmlns:a16="http://schemas.microsoft.com/office/drawing/2014/main" id="{8627C4AC-2232-CA15-BB79-8401F643347E}"/>
                    </a:ext>
                  </a:extLst>
                </p:cNvPr>
                <p:cNvSpPr txBox="1"/>
                <p:nvPr/>
              </p:nvSpPr>
              <p:spPr>
                <a:xfrm>
                  <a:off x="5013219" y="4723154"/>
                  <a:ext cx="463588"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Frankreich</a:t>
                  </a:r>
                </a:p>
              </p:txBody>
            </p:sp>
            <p:sp>
              <p:nvSpPr>
                <p:cNvPr id="32" name="TextBox 31">
                  <a:extLst>
                    <a:ext uri="{FF2B5EF4-FFF2-40B4-BE49-F238E27FC236}">
                      <a16:creationId xmlns:a16="http://schemas.microsoft.com/office/drawing/2014/main" id="{AE876D2A-B4FB-024E-7897-41F4E2BCB230}"/>
                    </a:ext>
                  </a:extLst>
                </p:cNvPr>
                <p:cNvSpPr txBox="1"/>
                <p:nvPr/>
              </p:nvSpPr>
              <p:spPr>
                <a:xfrm>
                  <a:off x="4232815" y="5620339"/>
                  <a:ext cx="412292"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Spanien</a:t>
                  </a:r>
                </a:p>
              </p:txBody>
            </p:sp>
            <p:sp>
              <p:nvSpPr>
                <p:cNvPr id="34" name="TextBox 33">
                  <a:extLst>
                    <a:ext uri="{FF2B5EF4-FFF2-40B4-BE49-F238E27FC236}">
                      <a16:creationId xmlns:a16="http://schemas.microsoft.com/office/drawing/2014/main" id="{24BAB7FE-6A21-F02E-5B47-2953261E8BB3}"/>
                    </a:ext>
                  </a:extLst>
                </p:cNvPr>
                <p:cNvSpPr txBox="1"/>
                <p:nvPr/>
              </p:nvSpPr>
              <p:spPr>
                <a:xfrm>
                  <a:off x="3397148" y="5568292"/>
                  <a:ext cx="518091"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Portugal</a:t>
                  </a:r>
                </a:p>
              </p:txBody>
            </p:sp>
            <p:sp>
              <p:nvSpPr>
                <p:cNvPr id="35" name="TextBox 34">
                  <a:extLst>
                    <a:ext uri="{FF2B5EF4-FFF2-40B4-BE49-F238E27FC236}">
                      <a16:creationId xmlns:a16="http://schemas.microsoft.com/office/drawing/2014/main" id="{EB58400B-83ED-67D6-2A50-721A4FFEE55B}"/>
                    </a:ext>
                  </a:extLst>
                </p:cNvPr>
                <p:cNvSpPr txBox="1"/>
                <p:nvPr/>
              </p:nvSpPr>
              <p:spPr>
                <a:xfrm>
                  <a:off x="3929947" y="3528594"/>
                  <a:ext cx="458780"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Irland</a:t>
                  </a:r>
                </a:p>
              </p:txBody>
            </p:sp>
            <p:sp>
              <p:nvSpPr>
                <p:cNvPr id="36" name="TextBox 35">
                  <a:extLst>
                    <a:ext uri="{FF2B5EF4-FFF2-40B4-BE49-F238E27FC236}">
                      <a16:creationId xmlns:a16="http://schemas.microsoft.com/office/drawing/2014/main" id="{B7C3CA50-9D49-650A-E4A7-FAD3C15E72F0}"/>
                    </a:ext>
                  </a:extLst>
                </p:cNvPr>
                <p:cNvSpPr txBox="1"/>
                <p:nvPr/>
              </p:nvSpPr>
              <p:spPr>
                <a:xfrm>
                  <a:off x="5166134" y="4079729"/>
                  <a:ext cx="506870"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Belgien</a:t>
                  </a:r>
                </a:p>
              </p:txBody>
            </p:sp>
            <p:sp>
              <p:nvSpPr>
                <p:cNvPr id="37" name="TextBox 36">
                  <a:extLst>
                    <a:ext uri="{FF2B5EF4-FFF2-40B4-BE49-F238E27FC236}">
                      <a16:creationId xmlns:a16="http://schemas.microsoft.com/office/drawing/2014/main" id="{DDEB1193-AF7C-A4F5-B0A3-3D70D2687FEB}"/>
                    </a:ext>
                  </a:extLst>
                </p:cNvPr>
                <p:cNvSpPr txBox="1"/>
                <p:nvPr/>
              </p:nvSpPr>
              <p:spPr>
                <a:xfrm>
                  <a:off x="6197616" y="4778996"/>
                  <a:ext cx="537350" cy="373076"/>
                </a:xfrm>
                <a:prstGeom prst="rect">
                  <a:avLst/>
                </a:prstGeom>
                <a:solidFill>
                  <a:schemeClr val="bg1">
                    <a:alpha val="84000"/>
                  </a:schemeClr>
                </a:solidFill>
                <a:ln>
                  <a:noFill/>
                </a:ln>
              </p:spPr>
              <p:txBody>
                <a:bodyPr wrap="square" rtlCol="0" anchor="ctr">
                  <a:spAutoFit/>
                </a:bodyPr>
                <a:lstStyle/>
                <a:p>
                  <a:pPr algn="ctr"/>
                  <a:r>
                    <a:rPr lang="de-DE" sz="700" dirty="0">
                      <a:latin typeface="Arial" panose="020B0604020202020204" pitchFamily="34" charset="0"/>
                      <a:cs typeface="Arial" panose="020B0604020202020204" pitchFamily="34" charset="0"/>
                    </a:rPr>
                    <a:t>Slowenien</a:t>
                  </a:r>
                </a:p>
              </p:txBody>
            </p:sp>
            <p:sp>
              <p:nvSpPr>
                <p:cNvPr id="38" name="TextBox 37">
                  <a:extLst>
                    <a:ext uri="{FF2B5EF4-FFF2-40B4-BE49-F238E27FC236}">
                      <a16:creationId xmlns:a16="http://schemas.microsoft.com/office/drawing/2014/main" id="{8B015B5E-A3F3-5570-F70A-F6B82788F8CD}"/>
                    </a:ext>
                  </a:extLst>
                </p:cNvPr>
                <p:cNvSpPr txBox="1"/>
                <p:nvPr/>
              </p:nvSpPr>
              <p:spPr>
                <a:xfrm>
                  <a:off x="7722740" y="5176305"/>
                  <a:ext cx="511679"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Bulgarien</a:t>
                  </a:r>
                </a:p>
              </p:txBody>
            </p:sp>
            <p:sp>
              <p:nvSpPr>
                <p:cNvPr id="39" name="TextBox 38">
                  <a:extLst>
                    <a:ext uri="{FF2B5EF4-FFF2-40B4-BE49-F238E27FC236}">
                      <a16:creationId xmlns:a16="http://schemas.microsoft.com/office/drawing/2014/main" id="{B779E3B8-613F-665A-20AD-9079EAF66874}"/>
                    </a:ext>
                  </a:extLst>
                </p:cNvPr>
                <p:cNvSpPr txBox="1"/>
                <p:nvPr/>
              </p:nvSpPr>
              <p:spPr>
                <a:xfrm>
                  <a:off x="5881935" y="3894322"/>
                  <a:ext cx="554960"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Deutschland</a:t>
                  </a:r>
                </a:p>
              </p:txBody>
            </p:sp>
            <p:sp>
              <p:nvSpPr>
                <p:cNvPr id="40" name="TextBox 39">
                  <a:extLst>
                    <a:ext uri="{FF2B5EF4-FFF2-40B4-BE49-F238E27FC236}">
                      <a16:creationId xmlns:a16="http://schemas.microsoft.com/office/drawing/2014/main" id="{7A785CA0-496E-D847-9EBB-4E1BFB8FFCA7}"/>
                    </a:ext>
                  </a:extLst>
                </p:cNvPr>
                <p:cNvSpPr txBox="1"/>
                <p:nvPr/>
              </p:nvSpPr>
              <p:spPr>
                <a:xfrm>
                  <a:off x="6288038" y="4599188"/>
                  <a:ext cx="463588"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Österreich</a:t>
                  </a:r>
                </a:p>
              </p:txBody>
            </p:sp>
            <p:sp>
              <p:nvSpPr>
                <p:cNvPr id="41" name="TextBox 40">
                  <a:extLst>
                    <a:ext uri="{FF2B5EF4-FFF2-40B4-BE49-F238E27FC236}">
                      <a16:creationId xmlns:a16="http://schemas.microsoft.com/office/drawing/2014/main" id="{97E15B2F-29D7-91BF-B494-EDD16777E2A4}"/>
                    </a:ext>
                  </a:extLst>
                </p:cNvPr>
                <p:cNvSpPr txBox="1"/>
                <p:nvPr/>
              </p:nvSpPr>
              <p:spPr>
                <a:xfrm>
                  <a:off x="5098583" y="3752587"/>
                  <a:ext cx="667170"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Niederlande</a:t>
                  </a:r>
                </a:p>
              </p:txBody>
            </p:sp>
            <p:sp>
              <p:nvSpPr>
                <p:cNvPr id="42" name="TextBox 41">
                  <a:extLst>
                    <a:ext uri="{FF2B5EF4-FFF2-40B4-BE49-F238E27FC236}">
                      <a16:creationId xmlns:a16="http://schemas.microsoft.com/office/drawing/2014/main" id="{84E9C63F-BE6F-A7F5-5CF7-69D528B5E11C}"/>
                    </a:ext>
                  </a:extLst>
                </p:cNvPr>
                <p:cNvSpPr txBox="1"/>
                <p:nvPr/>
              </p:nvSpPr>
              <p:spPr>
                <a:xfrm>
                  <a:off x="5676940" y="3336364"/>
                  <a:ext cx="548548"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Dänemark</a:t>
                  </a:r>
                </a:p>
              </p:txBody>
            </p:sp>
            <p:sp>
              <p:nvSpPr>
                <p:cNvPr id="43" name="TextBox 42">
                  <a:extLst>
                    <a:ext uri="{FF2B5EF4-FFF2-40B4-BE49-F238E27FC236}">
                      <a16:creationId xmlns:a16="http://schemas.microsoft.com/office/drawing/2014/main" id="{BDA6C4A9-9FAA-7A87-6E8E-E7B8845EF9CC}"/>
                    </a:ext>
                  </a:extLst>
                </p:cNvPr>
                <p:cNvSpPr txBox="1"/>
                <p:nvPr/>
              </p:nvSpPr>
              <p:spPr>
                <a:xfrm>
                  <a:off x="5600119" y="4353198"/>
                  <a:ext cx="704874" cy="200055"/>
                </a:xfrm>
                <a:prstGeom prst="rect">
                  <a:avLst/>
                </a:prstGeom>
                <a:solidFill>
                  <a:schemeClr val="bg1">
                    <a:alpha val="84000"/>
                  </a:schemeClr>
                </a:solidFill>
                <a:ln>
                  <a:noFill/>
                </a:ln>
              </p:spPr>
              <p:txBody>
                <a:bodyPr wrap="square" rtlCol="0" anchor="ctr">
                  <a:spAutoFit/>
                </a:bodyPr>
                <a:lstStyle/>
                <a:p>
                  <a:pPr algn="ctr"/>
                  <a:r>
                    <a:rPr lang="de-DE" sz="700">
                      <a:latin typeface="Arial" panose="020B0604020202020204" pitchFamily="34" charset="0"/>
                      <a:cs typeface="Arial" panose="020B0604020202020204" pitchFamily="34" charset="0"/>
                    </a:rPr>
                    <a:t>Luxemburg</a:t>
                  </a:r>
                </a:p>
              </p:txBody>
            </p:sp>
            <p:sp>
              <p:nvSpPr>
                <p:cNvPr id="44" name="TextBox 43">
                  <a:extLst>
                    <a:ext uri="{FF2B5EF4-FFF2-40B4-BE49-F238E27FC236}">
                      <a16:creationId xmlns:a16="http://schemas.microsoft.com/office/drawing/2014/main" id="{3095419B-885B-C86A-21AF-7E20B3EDECE3}"/>
                    </a:ext>
                  </a:extLst>
                </p:cNvPr>
                <p:cNvSpPr txBox="1"/>
                <p:nvPr/>
              </p:nvSpPr>
              <p:spPr>
                <a:xfrm>
                  <a:off x="9024483" y="6308801"/>
                  <a:ext cx="468398" cy="200055"/>
                </a:xfrm>
                <a:prstGeom prst="rect">
                  <a:avLst/>
                </a:prstGeom>
                <a:solidFill>
                  <a:schemeClr val="bg1">
                    <a:alpha val="84000"/>
                  </a:schemeClr>
                </a:solidFill>
                <a:ln>
                  <a:noFill/>
                </a:ln>
              </p:spPr>
              <p:txBody>
                <a:bodyPr wrap="none" rtlCol="0" anchor="ctr">
                  <a:spAutoFit/>
                </a:bodyPr>
                <a:lstStyle/>
                <a:p>
                  <a:pPr algn="ctr"/>
                  <a:r>
                    <a:rPr lang="de-DE" sz="700">
                      <a:latin typeface="Arial" panose="020B0604020202020204" pitchFamily="34" charset="0"/>
                      <a:cs typeface="Arial" panose="020B0604020202020204" pitchFamily="34" charset="0"/>
                    </a:rPr>
                    <a:t>Zypern</a:t>
                  </a:r>
                </a:p>
              </p:txBody>
            </p:sp>
          </p:grpSp>
        </p:grpSp>
      </p:grpSp>
    </p:spTree>
    <p:extLst>
      <p:ext uri="{BB962C8B-B14F-4D97-AF65-F5344CB8AC3E}">
        <p14:creationId xmlns:p14="http://schemas.microsoft.com/office/powerpoint/2010/main" val="2600409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500"/>
                                        <p:tgtEl>
                                          <p:spTgt spid="3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16" grpId="0"/>
      <p:bldP spid="17" grpId="0"/>
      <p:bldP spid="3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DD5345-F523-994F-B31E-A8B21312C7E2}"/>
              </a:ext>
            </a:extLst>
          </p:cNvPr>
          <p:cNvSpPr>
            <a:spLocks noGrp="1"/>
          </p:cNvSpPr>
          <p:nvPr>
            <p:ph type="body" sz="quarter" idx="15"/>
          </p:nvPr>
        </p:nvSpPr>
        <p:spPr>
          <a:xfrm>
            <a:off x="8010905" y="2123265"/>
            <a:ext cx="3208337" cy="1794664"/>
          </a:xfrm>
        </p:spPr>
        <p:txBody>
          <a:bodyPr/>
          <a:lstStyle/>
          <a:p>
            <a:pPr algn="ctr"/>
            <a:r>
              <a:rPr lang="de-DE"/>
              <a:t>1952-1992</a:t>
            </a:r>
          </a:p>
          <a:p>
            <a:pPr lvl="1"/>
            <a:endParaRPr lang="es-ES" dirty="0"/>
          </a:p>
          <a:p>
            <a:pPr lvl="1" algn="ctr"/>
            <a:r>
              <a:rPr lang="de-DE"/>
              <a:t>Weitere Länder schließen sich an und arbeiten bei mehr Themen zusammen</a:t>
            </a:r>
          </a:p>
          <a:p>
            <a:endParaRPr lang="es-ES" dirty="0"/>
          </a:p>
        </p:txBody>
      </p:sp>
      <p:sp>
        <p:nvSpPr>
          <p:cNvPr id="4" name="Text Placeholder 3">
            <a:extLst>
              <a:ext uri="{FF2B5EF4-FFF2-40B4-BE49-F238E27FC236}">
                <a16:creationId xmlns:a16="http://schemas.microsoft.com/office/drawing/2014/main" id="{14E6B41C-085B-C74B-915B-695F3585E557}"/>
              </a:ext>
            </a:extLst>
          </p:cNvPr>
          <p:cNvSpPr>
            <a:spLocks noGrp="1"/>
          </p:cNvSpPr>
          <p:nvPr>
            <p:ph type="body" sz="quarter" idx="16"/>
          </p:nvPr>
        </p:nvSpPr>
        <p:spPr>
          <a:xfrm>
            <a:off x="625060" y="2160987"/>
            <a:ext cx="3208337" cy="1756942"/>
          </a:xfrm>
        </p:spPr>
        <p:txBody>
          <a:bodyPr/>
          <a:lstStyle/>
          <a:p>
            <a:pPr algn="ctr"/>
            <a:r>
              <a:rPr lang="de-DE"/>
              <a:t>1945</a:t>
            </a:r>
          </a:p>
          <a:p>
            <a:pPr lvl="1" algn="ctr"/>
            <a:endParaRPr lang="es-ES" dirty="0"/>
          </a:p>
          <a:p>
            <a:pPr lvl="1" algn="ctr"/>
            <a:r>
              <a:rPr lang="de-DE"/>
              <a:t>„Nie wieder!“</a:t>
            </a:r>
          </a:p>
          <a:p>
            <a:pPr lvl="1"/>
            <a:endParaRPr lang="es-ES" dirty="0"/>
          </a:p>
        </p:txBody>
      </p:sp>
      <p:sp>
        <p:nvSpPr>
          <p:cNvPr id="5" name="Text Placeholder 4">
            <a:extLst>
              <a:ext uri="{FF2B5EF4-FFF2-40B4-BE49-F238E27FC236}">
                <a16:creationId xmlns:a16="http://schemas.microsoft.com/office/drawing/2014/main" id="{68E3945C-68F3-A948-B410-0F257EAF2A81}"/>
              </a:ext>
            </a:extLst>
          </p:cNvPr>
          <p:cNvSpPr>
            <a:spLocks noGrp="1"/>
          </p:cNvSpPr>
          <p:nvPr>
            <p:ph type="body" sz="quarter" idx="17"/>
          </p:nvPr>
        </p:nvSpPr>
        <p:spPr>
          <a:xfrm>
            <a:off x="4317982" y="2130461"/>
            <a:ext cx="3208337" cy="1756942"/>
          </a:xfrm>
        </p:spPr>
        <p:txBody>
          <a:bodyPr/>
          <a:lstStyle/>
          <a:p>
            <a:pPr algn="ctr"/>
            <a:r>
              <a:rPr lang="de-DE"/>
              <a:t>1951/1952</a:t>
            </a:r>
          </a:p>
          <a:p>
            <a:pPr lvl="1"/>
            <a:endParaRPr lang="es-ES" dirty="0"/>
          </a:p>
          <a:p>
            <a:pPr lvl="1" algn="ctr"/>
            <a:r>
              <a:rPr lang="de-DE"/>
              <a:t>Europäische Gemeinschaft für Kohle und Stahl</a:t>
            </a:r>
          </a:p>
          <a:p>
            <a:pPr lvl="1"/>
            <a:endParaRPr lang="es-ES" dirty="0"/>
          </a:p>
          <a:p>
            <a:pPr marL="38100" lvl="2" indent="0">
              <a:buNone/>
            </a:pPr>
            <a:endParaRPr lang="es-ES" dirty="0"/>
          </a:p>
          <a:p>
            <a:endParaRPr lang="es-ES" dirty="0"/>
          </a:p>
        </p:txBody>
      </p:sp>
      <p:sp>
        <p:nvSpPr>
          <p:cNvPr id="10" name="TextBox 9">
            <a:extLst>
              <a:ext uri="{FF2B5EF4-FFF2-40B4-BE49-F238E27FC236}">
                <a16:creationId xmlns:a16="http://schemas.microsoft.com/office/drawing/2014/main" id="{A68DD999-98AA-82F8-35AA-C8DAAA349C66}"/>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32">
            <a:extLst>
              <a:ext uri="{FF2B5EF4-FFF2-40B4-BE49-F238E27FC236}">
                <a16:creationId xmlns:a16="http://schemas.microsoft.com/office/drawing/2014/main" id="{F444026D-4F74-EA4E-3538-5472D0D1A7FF}"/>
              </a:ext>
            </a:extLst>
          </p:cNvPr>
          <p:cNvSpPr>
            <a:spLocks noGrp="1"/>
          </p:cNvSpPr>
          <p:nvPr>
            <p:ph type="body" sz="quarter" idx="12"/>
          </p:nvPr>
        </p:nvSpPr>
        <p:spPr>
          <a:xfrm>
            <a:off x="625060" y="507568"/>
            <a:ext cx="9612548" cy="1468465"/>
          </a:xfrm>
        </p:spPr>
        <p:txBody>
          <a:bodyPr/>
          <a:lstStyle/>
          <a:p>
            <a:pPr>
              <a:lnSpc>
                <a:spcPts val="3000"/>
              </a:lnSpc>
            </a:pPr>
            <a:r>
              <a:rPr lang="de-DE"/>
              <a:t>Der Ursprung der Europäischen Union</a:t>
            </a:r>
          </a:p>
          <a:p>
            <a:pPr>
              <a:lnSpc>
                <a:spcPts val="3000"/>
              </a:lnSpc>
            </a:pPr>
            <a:r>
              <a:rPr lang="de-DE">
                <a:solidFill>
                  <a:schemeClr val="accent2"/>
                </a:solidFill>
              </a:rPr>
              <a:t>⸺</a:t>
            </a:r>
          </a:p>
        </p:txBody>
      </p:sp>
      <p:sp>
        <p:nvSpPr>
          <p:cNvPr id="12" name="TextBox 11">
            <a:extLst>
              <a:ext uri="{FF2B5EF4-FFF2-40B4-BE49-F238E27FC236}">
                <a16:creationId xmlns:a16="http://schemas.microsoft.com/office/drawing/2014/main" id="{47424734-01AE-4FDC-BA78-283AFB32B41F}"/>
              </a:ext>
            </a:extLst>
          </p:cNvPr>
          <p:cNvSpPr txBox="1"/>
          <p:nvPr/>
        </p:nvSpPr>
        <p:spPr>
          <a:xfrm>
            <a:off x="705173" y="1438670"/>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3" name="Picture 12">
            <a:extLst>
              <a:ext uri="{FF2B5EF4-FFF2-40B4-BE49-F238E27FC236}">
                <a16:creationId xmlns:a16="http://schemas.microsoft.com/office/drawing/2014/main" id="{6549836B-7F54-495C-CA1D-BA0CFA9341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30872"/>
            <a:ext cx="417156" cy="834313"/>
          </a:xfrm>
          <a:prstGeom prst="rect">
            <a:avLst/>
          </a:prstGeom>
        </p:spPr>
      </p:pic>
      <p:sp>
        <p:nvSpPr>
          <p:cNvPr id="2" name="Text Placeholder 3">
            <a:extLst>
              <a:ext uri="{FF2B5EF4-FFF2-40B4-BE49-F238E27FC236}">
                <a16:creationId xmlns:a16="http://schemas.microsoft.com/office/drawing/2014/main" id="{9F26A32E-A37E-AD41-487A-2582409ECCC4}"/>
              </a:ext>
            </a:extLst>
          </p:cNvPr>
          <p:cNvSpPr txBox="1">
            <a:spLocks/>
          </p:cNvSpPr>
          <p:nvPr/>
        </p:nvSpPr>
        <p:spPr>
          <a:xfrm>
            <a:off x="2484855" y="4276038"/>
            <a:ext cx="3208337" cy="1756942"/>
          </a:xfrm>
          <a:prstGeom prst="rect">
            <a:avLst/>
          </a:prstGeom>
          <a:solidFill>
            <a:schemeClr val="accent2">
              <a:lumMod val="20000"/>
              <a:lumOff val="80000"/>
              <a:alpha val="20000"/>
            </a:schemeClr>
          </a:solidFill>
          <a:ln>
            <a:noFill/>
          </a:ln>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de-DE"/>
              <a:t>1992/1993</a:t>
            </a:r>
          </a:p>
          <a:p>
            <a:pPr lvl="1" algn="ctr"/>
            <a:endParaRPr lang="es-ES" dirty="0"/>
          </a:p>
          <a:p>
            <a:pPr lvl="1" algn="ctr"/>
            <a:r>
              <a:rPr lang="de-DE"/>
              <a:t>Vertrag von Maastricht – Europäische Union</a:t>
            </a:r>
          </a:p>
          <a:p>
            <a:pPr lvl="1"/>
            <a:endParaRPr lang="es-ES" dirty="0"/>
          </a:p>
        </p:txBody>
      </p:sp>
      <p:sp>
        <p:nvSpPr>
          <p:cNvPr id="6" name="Text Placeholder 3">
            <a:extLst>
              <a:ext uri="{FF2B5EF4-FFF2-40B4-BE49-F238E27FC236}">
                <a16:creationId xmlns:a16="http://schemas.microsoft.com/office/drawing/2014/main" id="{A5D189A7-0B06-7FDE-97EA-02B350579B0D}"/>
              </a:ext>
            </a:extLst>
          </p:cNvPr>
          <p:cNvSpPr txBox="1">
            <a:spLocks/>
          </p:cNvSpPr>
          <p:nvPr/>
        </p:nvSpPr>
        <p:spPr>
          <a:xfrm>
            <a:off x="6498810" y="4230012"/>
            <a:ext cx="3208337" cy="1756942"/>
          </a:xfrm>
          <a:prstGeom prst="rect">
            <a:avLst/>
          </a:prstGeom>
          <a:solidFill>
            <a:schemeClr val="accent2">
              <a:lumMod val="20000"/>
              <a:lumOff val="80000"/>
              <a:alpha val="20000"/>
            </a:scheme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de-DE"/>
              <a:t>1993 </a:t>
            </a:r>
            <a:r>
              <a:rPr lang="de-DE">
                <a:sym typeface="Wingdings" panose="05000000000000000000" pitchFamily="2" charset="2"/>
              </a:rPr>
              <a:t></a:t>
            </a:r>
          </a:p>
          <a:p>
            <a:pPr algn="ctr"/>
            <a:endParaRPr lang="es-ES" dirty="0"/>
          </a:p>
          <a:p>
            <a:pPr lvl="1" algn="ctr"/>
            <a:r>
              <a:rPr lang="de-DE"/>
              <a:t>Mehr und mehr Zusammenarbeit, heute mit 27 Mitgliedstaaten</a:t>
            </a:r>
          </a:p>
        </p:txBody>
      </p:sp>
      <p:sp>
        <p:nvSpPr>
          <p:cNvPr id="7" name="Text Placeholder 37">
            <a:extLst>
              <a:ext uri="{FF2B5EF4-FFF2-40B4-BE49-F238E27FC236}">
                <a16:creationId xmlns:a16="http://schemas.microsoft.com/office/drawing/2014/main" id="{8F873616-D3A8-A2D7-F9D2-174E69031350}"/>
              </a:ext>
            </a:extLst>
          </p:cNvPr>
          <p:cNvSpPr txBox="1">
            <a:spLocks/>
          </p:cNvSpPr>
          <p:nvPr/>
        </p:nvSpPr>
        <p:spPr>
          <a:xfrm>
            <a:off x="3049605" y="1225933"/>
            <a:ext cx="6092789" cy="17946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ES" sz="2400" dirty="0"/>
          </a:p>
        </p:txBody>
      </p:sp>
    </p:spTree>
    <p:extLst>
      <p:ext uri="{BB962C8B-B14F-4D97-AF65-F5344CB8AC3E}">
        <p14:creationId xmlns:p14="http://schemas.microsoft.com/office/powerpoint/2010/main" val="11466764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fade">
                                      <p:cBhvr>
                                        <p:cTn id="17" dur="1000"/>
                                        <p:tgtEl>
                                          <p:spTgt spid="4">
                                            <p:bg/>
                                          </p:spTgt>
                                        </p:tgtEl>
                                      </p:cBhvr>
                                    </p:animEffect>
                                    <p:anim calcmode="lin" valueType="num">
                                      <p:cBhvr>
                                        <p:cTn id="18" dur="1000" fill="hold"/>
                                        <p:tgtEl>
                                          <p:spTgt spid="4">
                                            <p:bg/>
                                          </p:spTgt>
                                        </p:tgtEl>
                                        <p:attrNameLst>
                                          <p:attrName>ppt_x</p:attrName>
                                        </p:attrNameLst>
                                      </p:cBhvr>
                                      <p:tavLst>
                                        <p:tav tm="0">
                                          <p:val>
                                            <p:strVal val="#ppt_x"/>
                                          </p:val>
                                        </p:tav>
                                        <p:tav tm="100000">
                                          <p:val>
                                            <p:strVal val="#ppt_x"/>
                                          </p:val>
                                        </p:tav>
                                      </p:tavLst>
                                    </p:anim>
                                    <p:anim calcmode="lin" valueType="num">
                                      <p:cBhvr>
                                        <p:cTn id="1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1000"/>
                                        <p:tgtEl>
                                          <p:spTgt spid="4">
                                            <p:txEl>
                                              <p:pRg st="0" end="0"/>
                                            </p:txEl>
                                          </p:spTgt>
                                        </p:tgtEl>
                                      </p:cBhvr>
                                    </p:animEffect>
                                    <p:anim calcmode="lin" valueType="num">
                                      <p:cBhvr>
                                        <p:cTn id="2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1000"/>
                                        <p:tgtEl>
                                          <p:spTgt spid="4">
                                            <p:txEl>
                                              <p:pRg st="2" end="2"/>
                                            </p:txEl>
                                          </p:spTgt>
                                        </p:tgtEl>
                                      </p:cBhvr>
                                    </p:animEffect>
                                    <p:anim calcmode="lin" valueType="num">
                                      <p:cBhvr>
                                        <p:cTn id="3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5">
                                            <p:bg/>
                                          </p:spTgt>
                                        </p:tgtEl>
                                        <p:attrNameLst>
                                          <p:attrName>style.visibility</p:attrName>
                                        </p:attrNameLst>
                                      </p:cBhvr>
                                      <p:to>
                                        <p:strVal val="visible"/>
                                      </p:to>
                                    </p:set>
                                    <p:animEffect transition="in" filter="fade">
                                      <p:cBhvr>
                                        <p:cTn id="36" dur="1000"/>
                                        <p:tgtEl>
                                          <p:spTgt spid="5">
                                            <p:bg/>
                                          </p:spTgt>
                                        </p:tgtEl>
                                      </p:cBhvr>
                                    </p:animEffect>
                                    <p:anim calcmode="lin" valueType="num">
                                      <p:cBhvr>
                                        <p:cTn id="37" dur="1000" fill="hold"/>
                                        <p:tgtEl>
                                          <p:spTgt spid="5">
                                            <p:bg/>
                                          </p:spTgt>
                                        </p:tgtEl>
                                        <p:attrNameLst>
                                          <p:attrName>ppt_x</p:attrName>
                                        </p:attrNameLst>
                                      </p:cBhvr>
                                      <p:tavLst>
                                        <p:tav tm="0">
                                          <p:val>
                                            <p:strVal val="#ppt_x"/>
                                          </p:val>
                                        </p:tav>
                                        <p:tav tm="100000">
                                          <p:val>
                                            <p:strVal val="#ppt_x"/>
                                          </p:val>
                                        </p:tav>
                                      </p:tavLst>
                                    </p:anim>
                                    <p:anim calcmode="lin" valueType="num">
                                      <p:cBhvr>
                                        <p:cTn id="38"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animEffect transition="in" filter="fade">
                                      <p:cBhvr>
                                        <p:cTn id="43" dur="1000"/>
                                        <p:tgtEl>
                                          <p:spTgt spid="5">
                                            <p:txEl>
                                              <p:pRg st="0" end="0"/>
                                            </p:txEl>
                                          </p:spTgt>
                                        </p:tgtEl>
                                      </p:cBhvr>
                                    </p:animEffect>
                                    <p:anim calcmode="lin" valueType="num">
                                      <p:cBhvr>
                                        <p:cTn id="4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5">
                                            <p:txEl>
                                              <p:pRg st="0" end="0"/>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5">
                                            <p:txEl>
                                              <p:pRg st="2" end="2"/>
                                            </p:txEl>
                                          </p:spTgt>
                                        </p:tgtEl>
                                        <p:attrNameLst>
                                          <p:attrName>style.visibility</p:attrName>
                                        </p:attrNameLst>
                                      </p:cBhvr>
                                      <p:to>
                                        <p:strVal val="visible"/>
                                      </p:to>
                                    </p:set>
                                    <p:animEffect transition="in" filter="fade">
                                      <p:cBhvr>
                                        <p:cTn id="48" dur="1000"/>
                                        <p:tgtEl>
                                          <p:spTgt spid="5">
                                            <p:txEl>
                                              <p:pRg st="2" end="2"/>
                                            </p:txEl>
                                          </p:spTgt>
                                        </p:tgtEl>
                                      </p:cBhvr>
                                    </p:animEffect>
                                    <p:anim calcmode="lin" valueType="num">
                                      <p:cBhvr>
                                        <p:cTn id="4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
                                            <p:bg/>
                                          </p:spTgt>
                                        </p:tgtEl>
                                        <p:attrNameLst>
                                          <p:attrName>style.visibility</p:attrName>
                                        </p:attrNameLst>
                                      </p:cBhvr>
                                      <p:to>
                                        <p:strVal val="visible"/>
                                      </p:to>
                                    </p:set>
                                    <p:animEffect transition="in" filter="fade">
                                      <p:cBhvr>
                                        <p:cTn id="55" dur="1000"/>
                                        <p:tgtEl>
                                          <p:spTgt spid="3">
                                            <p:bg/>
                                          </p:spTgt>
                                        </p:tgtEl>
                                      </p:cBhvr>
                                    </p:animEffect>
                                    <p:anim calcmode="lin" valueType="num">
                                      <p:cBhvr>
                                        <p:cTn id="56" dur="1000" fill="hold"/>
                                        <p:tgtEl>
                                          <p:spTgt spid="3">
                                            <p:bg/>
                                          </p:spTgt>
                                        </p:tgtEl>
                                        <p:attrNameLst>
                                          <p:attrName>ppt_x</p:attrName>
                                        </p:attrNameLst>
                                      </p:cBhvr>
                                      <p:tavLst>
                                        <p:tav tm="0">
                                          <p:val>
                                            <p:strVal val="#ppt_x"/>
                                          </p:val>
                                        </p:tav>
                                        <p:tav tm="100000">
                                          <p:val>
                                            <p:strVal val="#ppt_x"/>
                                          </p:val>
                                        </p:tav>
                                      </p:tavLst>
                                    </p:anim>
                                    <p:anim calcmode="lin" valueType="num">
                                      <p:cBhvr>
                                        <p:cTn id="57"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
                                            <p:txEl>
                                              <p:pRg st="0" end="0"/>
                                            </p:txEl>
                                          </p:spTgt>
                                        </p:tgtEl>
                                        <p:attrNameLst>
                                          <p:attrName>style.visibility</p:attrName>
                                        </p:attrNameLst>
                                      </p:cBhvr>
                                      <p:to>
                                        <p:strVal val="visible"/>
                                      </p:to>
                                    </p:set>
                                    <p:animEffect transition="in" filter="fade">
                                      <p:cBhvr>
                                        <p:cTn id="62" dur="1000"/>
                                        <p:tgtEl>
                                          <p:spTgt spid="3">
                                            <p:txEl>
                                              <p:pRg st="0" end="0"/>
                                            </p:txEl>
                                          </p:spTgt>
                                        </p:tgtEl>
                                      </p:cBhvr>
                                    </p:animEffect>
                                    <p:anim calcmode="lin" valueType="num">
                                      <p:cBhvr>
                                        <p:cTn id="6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3">
                                            <p:txEl>
                                              <p:pRg st="2" end="2"/>
                                            </p:txEl>
                                          </p:spTgt>
                                        </p:tgtEl>
                                        <p:attrNameLst>
                                          <p:attrName>style.visibility</p:attrName>
                                        </p:attrNameLst>
                                      </p:cBhvr>
                                      <p:to>
                                        <p:strVal val="visible"/>
                                      </p:to>
                                    </p:set>
                                    <p:animEffect transition="in" filter="fade">
                                      <p:cBhvr>
                                        <p:cTn id="67" dur="1000"/>
                                        <p:tgtEl>
                                          <p:spTgt spid="3">
                                            <p:txEl>
                                              <p:pRg st="2" end="2"/>
                                            </p:txEl>
                                          </p:spTgt>
                                        </p:tgtEl>
                                      </p:cBhvr>
                                    </p:animEffect>
                                    <p:anim calcmode="lin" valueType="num">
                                      <p:cBhvr>
                                        <p:cTn id="6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
                                        </p:tgtEl>
                                        <p:attrNameLst>
                                          <p:attrName>style.visibility</p:attrName>
                                        </p:attrNameLst>
                                      </p:cBhvr>
                                      <p:to>
                                        <p:strVal val="visible"/>
                                      </p:to>
                                    </p:set>
                                    <p:animEffect transition="in" filter="fade">
                                      <p:cBhvr>
                                        <p:cTn id="74" dur="1000"/>
                                        <p:tgtEl>
                                          <p:spTgt spid="2"/>
                                        </p:tgtEl>
                                      </p:cBhvr>
                                    </p:animEffect>
                                    <p:anim calcmode="lin" valueType="num">
                                      <p:cBhvr>
                                        <p:cTn id="75" dur="1000" fill="hold"/>
                                        <p:tgtEl>
                                          <p:spTgt spid="2"/>
                                        </p:tgtEl>
                                        <p:attrNameLst>
                                          <p:attrName>ppt_x</p:attrName>
                                        </p:attrNameLst>
                                      </p:cBhvr>
                                      <p:tavLst>
                                        <p:tav tm="0">
                                          <p:val>
                                            <p:strVal val="#ppt_x"/>
                                          </p:val>
                                        </p:tav>
                                        <p:tav tm="100000">
                                          <p:val>
                                            <p:strVal val="#ppt_x"/>
                                          </p:val>
                                        </p:tav>
                                      </p:tavLst>
                                    </p:anim>
                                    <p:anim calcmode="lin" valueType="num">
                                      <p:cBhvr>
                                        <p:cTn id="7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6"/>
                                        </p:tgtEl>
                                        <p:attrNameLst>
                                          <p:attrName>style.visibility</p:attrName>
                                        </p:attrNameLst>
                                      </p:cBhvr>
                                      <p:to>
                                        <p:strVal val="visible"/>
                                      </p:to>
                                    </p:set>
                                    <p:animEffect transition="in" filter="fade">
                                      <p:cBhvr>
                                        <p:cTn id="81" dur="1000"/>
                                        <p:tgtEl>
                                          <p:spTgt spid="6"/>
                                        </p:tgtEl>
                                      </p:cBhvr>
                                    </p:animEffect>
                                    <p:anim calcmode="lin" valueType="num">
                                      <p:cBhvr>
                                        <p:cTn id="82" dur="1000" fill="hold"/>
                                        <p:tgtEl>
                                          <p:spTgt spid="6"/>
                                        </p:tgtEl>
                                        <p:attrNameLst>
                                          <p:attrName>ppt_x</p:attrName>
                                        </p:attrNameLst>
                                      </p:cBhvr>
                                      <p:tavLst>
                                        <p:tav tm="0">
                                          <p:val>
                                            <p:strVal val="#ppt_x"/>
                                          </p:val>
                                        </p:tav>
                                        <p:tav tm="100000">
                                          <p:val>
                                            <p:strVal val="#ppt_x"/>
                                          </p:val>
                                        </p:tav>
                                      </p:tavLst>
                                    </p:anim>
                                    <p:anim calcmode="lin" valueType="num">
                                      <p:cBhvr>
                                        <p:cTn id="8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nodePh="1">
                                  <p:stCondLst>
                                    <p:cond delay="0"/>
                                  </p:stCondLst>
                                  <p:endCondLst>
                                    <p:cond evt="begin" delay="0">
                                      <p:tn val="86"/>
                                    </p:cond>
                                  </p:endCondLst>
                                  <p:childTnLst>
                                    <p:set>
                                      <p:cBhvr>
                                        <p:cTn id="87" dur="1" fill="hold">
                                          <p:stCondLst>
                                            <p:cond delay="0"/>
                                          </p:stCondLst>
                                        </p:cTn>
                                        <p:tgtEl>
                                          <p:spTgt spid="7"/>
                                        </p:tgtEl>
                                        <p:attrNameLst>
                                          <p:attrName>style.visibility</p:attrName>
                                        </p:attrNameLst>
                                      </p:cBhvr>
                                      <p:to>
                                        <p:strVal val="visible"/>
                                      </p:to>
                                    </p:set>
                                    <p:anim calcmode="lin" valueType="num">
                                      <p:cBhvr additive="base">
                                        <p:cTn id="88" dur="500" fill="hold"/>
                                        <p:tgtEl>
                                          <p:spTgt spid="7"/>
                                        </p:tgtEl>
                                        <p:attrNameLst>
                                          <p:attrName>ppt_x</p:attrName>
                                        </p:attrNameLst>
                                      </p:cBhvr>
                                      <p:tavLst>
                                        <p:tav tm="0">
                                          <p:val>
                                            <p:strVal val="#ppt_x"/>
                                          </p:val>
                                        </p:tav>
                                        <p:tav tm="100000">
                                          <p:val>
                                            <p:strVal val="#ppt_x"/>
                                          </p:val>
                                        </p:tav>
                                      </p:tavLst>
                                    </p:anim>
                                    <p:anim calcmode="lin" valueType="num">
                                      <p:cBhvr additive="base">
                                        <p:cTn id="8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build="p" animBg="1"/>
      <p:bldP spid="5" grpId="0" build="p" animBg="1"/>
      <p:bldP spid="11" grpId="0" build="p"/>
      <p:bldP spid="2" grpId="0" animBg="1"/>
      <p:bldP spid="6"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34313"/>
          </a:xfrm>
        </p:spPr>
        <p:txBody>
          <a:bodyPr/>
          <a:lstStyle/>
          <a:p>
            <a:pPr>
              <a:lnSpc>
                <a:spcPts val="3000"/>
              </a:lnSpc>
            </a:pPr>
            <a:r>
              <a:rPr lang="de-DE"/>
              <a:t>Die EU-Institutionen</a:t>
            </a:r>
          </a:p>
          <a:p>
            <a:pPr>
              <a:lnSpc>
                <a:spcPts val="3000"/>
              </a:lnSpc>
            </a:pPr>
            <a:r>
              <a:rPr lang="de-DE">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6" name="Afbeelding 9">
            <a:extLst>
              <a:ext uri="{FF2B5EF4-FFF2-40B4-BE49-F238E27FC236}">
                <a16:creationId xmlns:a16="http://schemas.microsoft.com/office/drawing/2014/main" id="{C9A01514-72C5-0E9B-A771-F9DF04B1924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71277" y="1925988"/>
            <a:ext cx="2319560" cy="1609195"/>
          </a:xfrm>
          <a:prstGeom prst="rect">
            <a:avLst/>
          </a:prstGeom>
        </p:spPr>
      </p:pic>
      <p:pic>
        <p:nvPicPr>
          <p:cNvPr id="7" name="Afbeelding 2">
            <a:extLst>
              <a:ext uri="{FF2B5EF4-FFF2-40B4-BE49-F238E27FC236}">
                <a16:creationId xmlns:a16="http://schemas.microsoft.com/office/drawing/2014/main" id="{A75294D1-25DF-E103-A424-84B60191815E}"/>
              </a:ext>
            </a:extLst>
          </p:cNvPr>
          <p:cNvPicPr>
            <a:picLocks noChangeAspect="1"/>
          </p:cNvPicPr>
          <p:nvPr/>
        </p:nvPicPr>
        <p:blipFill>
          <a:blip r:embed="rId5"/>
          <a:stretch>
            <a:fillRect/>
          </a:stretch>
        </p:blipFill>
        <p:spPr>
          <a:xfrm>
            <a:off x="1467572" y="4609911"/>
            <a:ext cx="2551127" cy="1431755"/>
          </a:xfrm>
          <a:prstGeom prst="rect">
            <a:avLst/>
          </a:prstGeom>
        </p:spPr>
      </p:pic>
      <p:pic>
        <p:nvPicPr>
          <p:cNvPr id="10" name="Picture 9" descr="A blue flag with yellow stars and a flag with grey lines on a black background&#10;&#10;Description automatically generated">
            <a:extLst>
              <a:ext uri="{FF2B5EF4-FFF2-40B4-BE49-F238E27FC236}">
                <a16:creationId xmlns:a16="http://schemas.microsoft.com/office/drawing/2014/main" id="{55D69B96-689A-DD91-16BF-B42BF2FE9E5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7471277" y="4166244"/>
            <a:ext cx="1997303" cy="2184188"/>
          </a:xfrm>
          <a:prstGeom prst="rect">
            <a:avLst/>
          </a:prstGeom>
        </p:spPr>
      </p:pic>
      <p:pic>
        <p:nvPicPr>
          <p:cNvPr id="12" name="Picture 11" descr="A blue flag with yellow stars and a black background&#10;&#10;Description automatically generated">
            <a:extLst>
              <a:ext uri="{FF2B5EF4-FFF2-40B4-BE49-F238E27FC236}">
                <a16:creationId xmlns:a16="http://schemas.microsoft.com/office/drawing/2014/main" id="{59FA04CA-5F01-F1F5-9E0C-97036FAC590B}"/>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954392" y="1925988"/>
            <a:ext cx="1890090" cy="2099816"/>
          </a:xfrm>
          <a:prstGeom prst="rect">
            <a:avLst/>
          </a:prstGeom>
        </p:spPr>
      </p:pic>
    </p:spTree>
    <p:extLst>
      <p:ext uri="{BB962C8B-B14F-4D97-AF65-F5344CB8AC3E}">
        <p14:creationId xmlns:p14="http://schemas.microsoft.com/office/powerpoint/2010/main" val="33005448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1000"/>
                                        <p:tgtEl>
                                          <p:spTgt spid="33">
                                            <p:txEl>
                                              <p:pRg st="1" end="1"/>
                                            </p:txEl>
                                          </p:spTgt>
                                        </p:tgtEl>
                                      </p:cBhvr>
                                    </p:animEffect>
                                    <p:anim calcmode="lin" valueType="num">
                                      <p:cBhvr>
                                        <p:cTn id="13"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Oval 49">
            <a:extLst>
              <a:ext uri="{FF2B5EF4-FFF2-40B4-BE49-F238E27FC236}">
                <a16:creationId xmlns:a16="http://schemas.microsoft.com/office/drawing/2014/main" id="{21DF4121-DE7F-93B2-40C9-B6BC014058BF}"/>
              </a:ext>
            </a:extLst>
          </p:cNvPr>
          <p:cNvSpPr/>
          <p:nvPr/>
        </p:nvSpPr>
        <p:spPr>
          <a:xfrm>
            <a:off x="4039298" y="1261722"/>
            <a:ext cx="5265446" cy="5265446"/>
          </a:xfrm>
          <a:prstGeom prst="ellipse">
            <a:avLst/>
          </a:prstGeom>
          <a:no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51" name="Oval 50">
            <a:extLst>
              <a:ext uri="{FF2B5EF4-FFF2-40B4-BE49-F238E27FC236}">
                <a16:creationId xmlns:a16="http://schemas.microsoft.com/office/drawing/2014/main" id="{EDDFA41B-3AF2-C477-3775-4840B6C61437}"/>
              </a:ext>
            </a:extLst>
          </p:cNvPr>
          <p:cNvSpPr/>
          <p:nvPr/>
        </p:nvSpPr>
        <p:spPr>
          <a:xfrm>
            <a:off x="4638925" y="1840694"/>
            <a:ext cx="4107502" cy="4107502"/>
          </a:xfrm>
          <a:prstGeom prst="ellipse">
            <a:avLst/>
          </a:prstGeom>
          <a:solidFill>
            <a:schemeClr val="bg1"/>
          </a:solid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Source Sans 3" panose="020B03030304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Source Sans 3" panose="020B0303030403020204" pitchFamily="34"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de-DE"/>
              <a:t>Europäische Gesetzgebung</a:t>
            </a:r>
          </a:p>
          <a:p>
            <a:pPr>
              <a:lnSpc>
                <a:spcPts val="3000"/>
              </a:lnSpc>
            </a:pPr>
            <a:r>
              <a:rPr lang="de-DE">
                <a:solidFill>
                  <a:schemeClr val="accent2"/>
                </a:solidFill>
              </a:rPr>
              <a:t>⸺</a:t>
            </a: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8" name="Oval 7">
            <a:extLst>
              <a:ext uri="{FF2B5EF4-FFF2-40B4-BE49-F238E27FC236}">
                <a16:creationId xmlns:a16="http://schemas.microsoft.com/office/drawing/2014/main" id="{00E5E381-9651-B04D-836E-C47027533564}"/>
              </a:ext>
            </a:extLst>
          </p:cNvPr>
          <p:cNvSpPr/>
          <p:nvPr/>
        </p:nvSpPr>
        <p:spPr>
          <a:xfrm>
            <a:off x="3804200" y="1220366"/>
            <a:ext cx="5265446" cy="5265446"/>
          </a:xfrm>
          <a:prstGeom prst="ellipse">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2" name="Oval 11">
            <a:extLst>
              <a:ext uri="{FF2B5EF4-FFF2-40B4-BE49-F238E27FC236}">
                <a16:creationId xmlns:a16="http://schemas.microsoft.com/office/drawing/2014/main" id="{90AB06A0-1053-C701-7DC8-1A498F2CF866}"/>
              </a:ext>
            </a:extLst>
          </p:cNvPr>
          <p:cNvSpPr/>
          <p:nvPr/>
        </p:nvSpPr>
        <p:spPr>
          <a:xfrm>
            <a:off x="3675858" y="1523194"/>
            <a:ext cx="1268611" cy="1268611"/>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C347163-2284-3735-7F72-B331B17388C6}"/>
              </a:ext>
            </a:extLst>
          </p:cNvPr>
          <p:cNvSpPr txBox="1"/>
          <p:nvPr/>
        </p:nvSpPr>
        <p:spPr>
          <a:xfrm>
            <a:off x="3383010" y="5151654"/>
            <a:ext cx="0" cy="0"/>
          </a:xfrm>
          <a:prstGeom prst="rect">
            <a:avLst/>
          </a:prstGeom>
        </p:spPr>
        <p:txBody>
          <a:bodyPr vert="horz" wrap="none" lIns="91440" tIns="45720" rIns="91440" bIns="45720" rtlCol="0" anchor="t">
            <a:noAutofit/>
          </a:bodyPr>
          <a:lstStyle/>
          <a:p>
            <a:pPr algn="l"/>
            <a:endParaRPr lang="es-ES" sz="3600" b="1" dirty="0" err="1">
              <a:solidFill>
                <a:srgbClr val="1C45EF"/>
              </a:solidFill>
              <a:latin typeface="Source Sans 3" panose="020B0303030403020204" pitchFamily="34" charset="0"/>
              <a:ea typeface="Arial" charset="0"/>
              <a:cs typeface="Arial" panose="020B0604020202020204" pitchFamily="34" charset="0"/>
            </a:endParaRPr>
          </a:p>
        </p:txBody>
      </p:sp>
      <p:cxnSp>
        <p:nvCxnSpPr>
          <p:cNvPr id="23" name="Straight Arrow Connector 22">
            <a:extLst>
              <a:ext uri="{FF2B5EF4-FFF2-40B4-BE49-F238E27FC236}">
                <a16:creationId xmlns:a16="http://schemas.microsoft.com/office/drawing/2014/main" id="{C0589D32-716B-4FE3-3E7E-622EF272E9F1}"/>
              </a:ext>
            </a:extLst>
          </p:cNvPr>
          <p:cNvCxnSpPr>
            <a:cxnSpLocks/>
          </p:cNvCxnSpPr>
          <p:nvPr/>
        </p:nvCxnSpPr>
        <p:spPr>
          <a:xfrm flipH="1">
            <a:off x="6725016" y="2425059"/>
            <a:ext cx="1" cy="2022624"/>
          </a:xfrm>
          <a:prstGeom prst="straightConnector1">
            <a:avLst/>
          </a:prstGeom>
          <a:ln w="47625" cap="rnd">
            <a:solidFill>
              <a:srgbClr val="1C45EF"/>
            </a:solidFill>
            <a:round/>
            <a:tailEnd type="triangle"/>
          </a:ln>
        </p:spPr>
        <p:style>
          <a:lnRef idx="1">
            <a:schemeClr val="dk1"/>
          </a:lnRef>
          <a:fillRef idx="0">
            <a:schemeClr val="dk1"/>
          </a:fillRef>
          <a:effectRef idx="0">
            <a:schemeClr val="dk1"/>
          </a:effectRef>
          <a:fontRef idx="minor">
            <a:schemeClr val="tx1"/>
          </a:fontRef>
        </p:style>
      </p:cxnSp>
      <p:sp>
        <p:nvSpPr>
          <p:cNvPr id="24" name="Text Box 67">
            <a:extLst>
              <a:ext uri="{FF2B5EF4-FFF2-40B4-BE49-F238E27FC236}">
                <a16:creationId xmlns:a16="http://schemas.microsoft.com/office/drawing/2014/main" id="{56728D3B-943A-8FAD-4FD2-CAD023848886}"/>
              </a:ext>
            </a:extLst>
          </p:cNvPr>
          <p:cNvSpPr txBox="1">
            <a:spLocks noChangeArrowheads="1"/>
          </p:cNvSpPr>
          <p:nvPr/>
        </p:nvSpPr>
        <p:spPr bwMode="auto">
          <a:xfrm>
            <a:off x="6311015" y="2703932"/>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de-DE" sz="1100" b="1">
                <a:solidFill>
                  <a:srgbClr val="1C45EF"/>
                </a:solidFill>
                <a:latin typeface="Source Sans 3" panose="020B0303030403020204" pitchFamily="34" charset="0"/>
                <a:cs typeface="Arial" panose="020B0604020202020204" pitchFamily="34" charset="0"/>
              </a:rPr>
              <a:t>Vorschlag</a:t>
            </a:r>
          </a:p>
        </p:txBody>
      </p:sp>
      <p:cxnSp>
        <p:nvCxnSpPr>
          <p:cNvPr id="25" name="Straight Arrow Connector 24">
            <a:extLst>
              <a:ext uri="{FF2B5EF4-FFF2-40B4-BE49-F238E27FC236}">
                <a16:creationId xmlns:a16="http://schemas.microsoft.com/office/drawing/2014/main" id="{8465A905-9271-9A3C-FDCE-3181B8423951}"/>
              </a:ext>
            </a:extLst>
          </p:cNvPr>
          <p:cNvCxnSpPr>
            <a:cxnSpLocks/>
          </p:cNvCxnSpPr>
          <p:nvPr/>
        </p:nvCxnSpPr>
        <p:spPr>
          <a:xfrm>
            <a:off x="2979522" y="2117566"/>
            <a:ext cx="641641" cy="0"/>
          </a:xfrm>
          <a:prstGeom prst="straightConnector1">
            <a:avLst/>
          </a:prstGeom>
          <a:ln w="38100" cap="rnd">
            <a:solidFill>
              <a:srgbClr val="1C45EF"/>
            </a:solidFill>
            <a:round/>
            <a:tailEnd type="triangle"/>
          </a:ln>
        </p:spPr>
        <p:style>
          <a:lnRef idx="1">
            <a:schemeClr val="dk1"/>
          </a:lnRef>
          <a:fillRef idx="0">
            <a:schemeClr val="dk1"/>
          </a:fillRef>
          <a:effectRef idx="0">
            <a:schemeClr val="dk1"/>
          </a:effectRef>
          <a:fontRef idx="minor">
            <a:schemeClr val="tx1"/>
          </a:fontRef>
        </p:style>
      </p:cxnSp>
      <p:pic>
        <p:nvPicPr>
          <p:cNvPr id="26" name="Picture 25">
            <a:extLst>
              <a:ext uri="{FF2B5EF4-FFF2-40B4-BE49-F238E27FC236}">
                <a16:creationId xmlns:a16="http://schemas.microsoft.com/office/drawing/2014/main" id="{5FB4B24A-D7FC-D6EC-BCE8-0566FDC13A25}"/>
              </a:ext>
            </a:extLst>
          </p:cNvPr>
          <p:cNvPicPr>
            <a:picLocks noChangeAspect="1"/>
          </p:cNvPicPr>
          <p:nvPr/>
        </p:nvPicPr>
        <p:blipFill>
          <a:blip r:embed="rId4">
            <a:lum contrast="40000"/>
          </a:blip>
          <a:stretch>
            <a:fillRect/>
          </a:stretch>
        </p:blipFill>
        <p:spPr>
          <a:xfrm>
            <a:off x="6201062" y="1443649"/>
            <a:ext cx="937953" cy="870353"/>
          </a:xfrm>
          <a:prstGeom prst="rect">
            <a:avLst/>
          </a:prstGeom>
        </p:spPr>
      </p:pic>
      <p:pic>
        <p:nvPicPr>
          <p:cNvPr id="27" name="Picture 26">
            <a:extLst>
              <a:ext uri="{FF2B5EF4-FFF2-40B4-BE49-F238E27FC236}">
                <a16:creationId xmlns:a16="http://schemas.microsoft.com/office/drawing/2014/main" id="{8C7A7D29-6188-5A98-6E03-85B3E8F2A2D6}"/>
              </a:ext>
            </a:extLst>
          </p:cNvPr>
          <p:cNvPicPr>
            <a:picLocks noChangeAspect="1"/>
          </p:cNvPicPr>
          <p:nvPr/>
        </p:nvPicPr>
        <p:blipFill>
          <a:blip r:embed="rId5">
            <a:lum contrast="40000"/>
          </a:blip>
          <a:stretch>
            <a:fillRect/>
          </a:stretch>
        </p:blipFill>
        <p:spPr>
          <a:xfrm>
            <a:off x="8063241" y="4005949"/>
            <a:ext cx="891084" cy="883468"/>
          </a:xfrm>
          <a:prstGeom prst="rect">
            <a:avLst/>
          </a:prstGeom>
        </p:spPr>
      </p:pic>
      <p:sp>
        <p:nvSpPr>
          <p:cNvPr id="28" name="TextBox 27">
            <a:extLst>
              <a:ext uri="{FF2B5EF4-FFF2-40B4-BE49-F238E27FC236}">
                <a16:creationId xmlns:a16="http://schemas.microsoft.com/office/drawing/2014/main" id="{61AA2375-38A1-09F7-219E-59B37B9EA817}"/>
              </a:ext>
            </a:extLst>
          </p:cNvPr>
          <p:cNvSpPr txBox="1"/>
          <p:nvPr/>
        </p:nvSpPr>
        <p:spPr>
          <a:xfrm>
            <a:off x="7231161" y="1599003"/>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de-DE" sz="1400" b="1">
                <a:solidFill>
                  <a:srgbClr val="404A52"/>
                </a:solidFill>
                <a:latin typeface="Source Sans 3" panose="020B0303030403020204" pitchFamily="34" charset="0"/>
                <a:ea typeface="Arial" charset="0"/>
                <a:cs typeface="Arial" panose="020B0604020202020204" pitchFamily="34" charset="0"/>
              </a:rPr>
              <a:t>Europäische Kommission</a:t>
            </a:r>
          </a:p>
        </p:txBody>
      </p:sp>
      <p:sp>
        <p:nvSpPr>
          <p:cNvPr id="29" name="TextBox 28">
            <a:extLst>
              <a:ext uri="{FF2B5EF4-FFF2-40B4-BE49-F238E27FC236}">
                <a16:creationId xmlns:a16="http://schemas.microsoft.com/office/drawing/2014/main" id="{06FA71FD-E2A8-086D-99F0-4251A539808F}"/>
              </a:ext>
            </a:extLst>
          </p:cNvPr>
          <p:cNvSpPr txBox="1"/>
          <p:nvPr/>
        </p:nvSpPr>
        <p:spPr>
          <a:xfrm>
            <a:off x="3621163" y="1855480"/>
            <a:ext cx="1379350" cy="895958"/>
          </a:xfrm>
          <a:prstGeom prst="rect">
            <a:avLst/>
          </a:prstGeom>
          <a:ln>
            <a:noFill/>
          </a:ln>
        </p:spPr>
        <p:txBody>
          <a:bodyPr vert="horz" wrap="square" lIns="91440" tIns="45720" rIns="91440" bIns="45720" rtlCol="0" anchor="t">
            <a:noAutofit/>
          </a:bodyPr>
          <a:lstStyle/>
          <a:p>
            <a:pPr algn="ctr"/>
            <a:r>
              <a:rPr lang="de-DE" sz="1400" b="1">
                <a:solidFill>
                  <a:srgbClr val="1C45EF"/>
                </a:solidFill>
                <a:latin typeface="Source Sans 3" panose="020B0303030403020204" pitchFamily="34" charset="0"/>
                <a:ea typeface="Arial" charset="0"/>
                <a:cs typeface="Arial" panose="020B0604020202020204" pitchFamily="34" charset="0"/>
              </a:rPr>
              <a:t>Politische Leitlinien</a:t>
            </a:r>
          </a:p>
        </p:txBody>
      </p:sp>
      <p:sp>
        <p:nvSpPr>
          <p:cNvPr id="30" name="TextBox 29">
            <a:extLst>
              <a:ext uri="{FF2B5EF4-FFF2-40B4-BE49-F238E27FC236}">
                <a16:creationId xmlns:a16="http://schemas.microsoft.com/office/drawing/2014/main" id="{D8BAD655-6416-87DF-047D-8596C9EEB3D6}"/>
              </a:ext>
            </a:extLst>
          </p:cNvPr>
          <p:cNvSpPr txBox="1"/>
          <p:nvPr/>
        </p:nvSpPr>
        <p:spPr>
          <a:xfrm>
            <a:off x="3300342" y="3148483"/>
            <a:ext cx="1641136" cy="681271"/>
          </a:xfrm>
          <a:prstGeom prst="rect">
            <a:avLst/>
          </a:prstGeom>
          <a:solidFill>
            <a:schemeClr val="bg1"/>
          </a:solidFill>
          <a:ln>
            <a:solidFill>
              <a:srgbClr val="E1E7F3"/>
            </a:solidFill>
          </a:ln>
        </p:spPr>
        <p:txBody>
          <a:bodyPr vert="horz" wrap="square" lIns="91440" tIns="45720" rIns="91440" bIns="45720" rtlCol="0" anchor="t">
            <a:noAutofit/>
          </a:bodyPr>
          <a:lstStyle/>
          <a:p>
            <a:pPr algn="r"/>
            <a:r>
              <a:rPr lang="de-DE" sz="1400" b="1" dirty="0">
                <a:solidFill>
                  <a:srgbClr val="404A52"/>
                </a:solidFill>
                <a:latin typeface="Source Sans 3" panose="020B0303030403020204" pitchFamily="34" charset="0"/>
                <a:ea typeface="Arial" charset="0"/>
                <a:cs typeface="Arial" panose="020B0604020202020204" pitchFamily="34" charset="0"/>
              </a:rPr>
              <a:t>Rat der Europäischen Union</a:t>
            </a:r>
          </a:p>
        </p:txBody>
      </p:sp>
      <p:sp>
        <p:nvSpPr>
          <p:cNvPr id="31" name="TextBox 30">
            <a:extLst>
              <a:ext uri="{FF2B5EF4-FFF2-40B4-BE49-F238E27FC236}">
                <a16:creationId xmlns:a16="http://schemas.microsoft.com/office/drawing/2014/main" id="{B8344F74-1068-1A28-55D7-29DA7043D907}"/>
              </a:ext>
            </a:extLst>
          </p:cNvPr>
          <p:cNvSpPr txBox="1"/>
          <p:nvPr/>
        </p:nvSpPr>
        <p:spPr>
          <a:xfrm>
            <a:off x="9029689" y="4232655"/>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de-DE" sz="1400" b="1">
                <a:solidFill>
                  <a:srgbClr val="404A52"/>
                </a:solidFill>
                <a:latin typeface="Source Sans 3" panose="020B0303030403020204" pitchFamily="34" charset="0"/>
                <a:ea typeface="Arial" charset="0"/>
                <a:cs typeface="Arial" panose="020B0604020202020204" pitchFamily="34" charset="0"/>
              </a:rPr>
              <a:t>Europäisches Parlament</a:t>
            </a:r>
          </a:p>
        </p:txBody>
      </p:sp>
      <p:sp>
        <p:nvSpPr>
          <p:cNvPr id="32" name="Text Box 67">
            <a:extLst>
              <a:ext uri="{FF2B5EF4-FFF2-40B4-BE49-F238E27FC236}">
                <a16:creationId xmlns:a16="http://schemas.microsoft.com/office/drawing/2014/main" id="{2E10C935-C829-8FFD-F9F3-0FA23C44A6F1}"/>
              </a:ext>
            </a:extLst>
          </p:cNvPr>
          <p:cNvSpPr txBox="1">
            <a:spLocks noChangeArrowheads="1"/>
          </p:cNvSpPr>
          <p:nvPr/>
        </p:nvSpPr>
        <p:spPr bwMode="auto">
          <a:xfrm>
            <a:off x="6319223" y="5189519"/>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de-DE" sz="1100" b="1">
                <a:solidFill>
                  <a:srgbClr val="1C45EF"/>
                </a:solidFill>
                <a:latin typeface="Source Sans 3" panose="020B0303030403020204" pitchFamily="34" charset="0"/>
                <a:cs typeface="Arial" panose="020B0604020202020204" pitchFamily="34" charset="0"/>
              </a:rPr>
              <a:t>Annahme</a:t>
            </a:r>
          </a:p>
        </p:txBody>
      </p:sp>
      <p:cxnSp>
        <p:nvCxnSpPr>
          <p:cNvPr id="34" name="Straight Arrow Connector 33">
            <a:extLst>
              <a:ext uri="{FF2B5EF4-FFF2-40B4-BE49-F238E27FC236}">
                <a16:creationId xmlns:a16="http://schemas.microsoft.com/office/drawing/2014/main" id="{F7EC81EE-765F-BCDD-D109-0818BF7E789F}"/>
              </a:ext>
            </a:extLst>
          </p:cNvPr>
          <p:cNvCxnSpPr>
            <a:cxnSpLocks/>
          </p:cNvCxnSpPr>
          <p:nvPr/>
        </p:nvCxnSpPr>
        <p:spPr>
          <a:xfrm>
            <a:off x="5587283" y="4447683"/>
            <a:ext cx="2291878" cy="0"/>
          </a:xfrm>
          <a:prstGeom prst="straightConnector1">
            <a:avLst/>
          </a:prstGeom>
          <a:ln w="47625" cap="rnd">
            <a:solidFill>
              <a:srgbClr val="1C45EF"/>
            </a:solidFill>
            <a:round/>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Elbow Connector 48">
            <a:extLst>
              <a:ext uri="{FF2B5EF4-FFF2-40B4-BE49-F238E27FC236}">
                <a16:creationId xmlns:a16="http://schemas.microsoft.com/office/drawing/2014/main" id="{A085FF5E-B8AC-FEF8-8B95-372F7AFAAC55}"/>
              </a:ext>
            </a:extLst>
          </p:cNvPr>
          <p:cNvCxnSpPr>
            <a:cxnSpLocks/>
          </p:cNvCxnSpPr>
          <p:nvPr/>
        </p:nvCxnSpPr>
        <p:spPr>
          <a:xfrm rot="16200000" flipH="1">
            <a:off x="5335284"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65">
            <a:extLst>
              <a:ext uri="{FF2B5EF4-FFF2-40B4-BE49-F238E27FC236}">
                <a16:creationId xmlns:a16="http://schemas.microsoft.com/office/drawing/2014/main" id="{BC2C98E8-8EF6-DE28-8AC4-0CC8158056EB}"/>
              </a:ext>
            </a:extLst>
          </p:cNvPr>
          <p:cNvCxnSpPr>
            <a:cxnSpLocks/>
          </p:cNvCxnSpPr>
          <p:nvPr/>
        </p:nvCxnSpPr>
        <p:spPr>
          <a:xfrm rot="5400000">
            <a:off x="7627162"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0F55EC1-F39D-8346-4B2F-5767D7AD2A2D}"/>
              </a:ext>
            </a:extLst>
          </p:cNvPr>
          <p:cNvSpPr txBox="1"/>
          <p:nvPr/>
        </p:nvSpPr>
        <p:spPr>
          <a:xfrm>
            <a:off x="1340485" y="2650949"/>
            <a:ext cx="1683590" cy="503677"/>
          </a:xfrm>
          <a:prstGeom prst="rect">
            <a:avLst/>
          </a:prstGeom>
        </p:spPr>
        <p:txBody>
          <a:bodyPr vert="horz" wrap="square" lIns="91440" tIns="45720" rIns="91440" bIns="45720" rtlCol="0" anchor="t">
            <a:noAutofit/>
          </a:bodyPr>
          <a:lstStyle/>
          <a:p>
            <a:pPr algn="ctr"/>
            <a:r>
              <a:rPr lang="de-DE" sz="1400" b="1">
                <a:solidFill>
                  <a:srgbClr val="404A52"/>
                </a:solidFill>
                <a:latin typeface="Source Sans 3" panose="020B0303030403020204" pitchFamily="34" charset="0"/>
                <a:ea typeface="Arial" charset="0"/>
                <a:cs typeface="Arial" panose="020B0604020202020204" pitchFamily="34" charset="0"/>
              </a:rPr>
              <a:t>Europäischer Rat</a:t>
            </a:r>
          </a:p>
        </p:txBody>
      </p:sp>
      <p:sp>
        <p:nvSpPr>
          <p:cNvPr id="41" name="TextBox 40">
            <a:extLst>
              <a:ext uri="{FF2B5EF4-FFF2-40B4-BE49-F238E27FC236}">
                <a16:creationId xmlns:a16="http://schemas.microsoft.com/office/drawing/2014/main" id="{99D3C37D-9A50-2B9C-14FF-567B6F59D385}"/>
              </a:ext>
            </a:extLst>
          </p:cNvPr>
          <p:cNvSpPr txBox="1"/>
          <p:nvPr/>
        </p:nvSpPr>
        <p:spPr>
          <a:xfrm>
            <a:off x="3491357" y="1505925"/>
            <a:ext cx="0" cy="0"/>
          </a:xfrm>
          <a:prstGeom prst="rect">
            <a:avLst/>
          </a:prstGeom>
        </p:spPr>
        <p:txBody>
          <a:bodyPr vert="horz" wrap="none" lIns="91440" tIns="45720" rIns="91440" bIns="45720" rtlCol="0" anchor="t">
            <a:noAutofit/>
          </a:bodyPr>
          <a:lstStyle/>
          <a:p>
            <a:pPr algn="l"/>
            <a:endParaRPr lang="en-GB" sz="3600" b="1" dirty="0" err="1">
              <a:solidFill>
                <a:srgbClr val="1C45EF"/>
              </a:solidFill>
              <a:latin typeface="Source Sans 3" panose="020B0303030403020204" pitchFamily="34" charset="0"/>
              <a:ea typeface="Arial" charset="0"/>
              <a:cs typeface="Arial" panose="020B0604020202020204" pitchFamily="34" charset="0"/>
            </a:endParaRPr>
          </a:p>
        </p:txBody>
      </p:sp>
      <p:grpSp>
        <p:nvGrpSpPr>
          <p:cNvPr id="42" name="Group 41">
            <a:extLst>
              <a:ext uri="{FF2B5EF4-FFF2-40B4-BE49-F238E27FC236}">
                <a16:creationId xmlns:a16="http://schemas.microsoft.com/office/drawing/2014/main" id="{BB37DB5C-1ABD-E24A-1925-128E2C618633}"/>
              </a:ext>
            </a:extLst>
          </p:cNvPr>
          <p:cNvGrpSpPr/>
          <p:nvPr/>
        </p:nvGrpSpPr>
        <p:grpSpPr>
          <a:xfrm>
            <a:off x="1615679" y="1413548"/>
            <a:ext cx="1100611" cy="1316202"/>
            <a:chOff x="5601490" y="2547061"/>
            <a:chExt cx="1188911" cy="1421799"/>
          </a:xfrm>
        </p:grpSpPr>
        <p:sp>
          <p:nvSpPr>
            <p:cNvPr id="43" name="Rectangle 4">
              <a:extLst>
                <a:ext uri="{FF2B5EF4-FFF2-40B4-BE49-F238E27FC236}">
                  <a16:creationId xmlns:a16="http://schemas.microsoft.com/office/drawing/2014/main" id="{846506B1-427B-43AF-4134-104AA0FC11C1}"/>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AFF5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4" name="Picture 43">
              <a:extLst>
                <a:ext uri="{FF2B5EF4-FFF2-40B4-BE49-F238E27FC236}">
                  <a16:creationId xmlns:a16="http://schemas.microsoft.com/office/drawing/2014/main" id="{910D84E8-7FF0-2493-40C4-7421A4796C40}"/>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grpSp>
        <p:nvGrpSpPr>
          <p:cNvPr id="45" name="Group 44">
            <a:extLst>
              <a:ext uri="{FF2B5EF4-FFF2-40B4-BE49-F238E27FC236}">
                <a16:creationId xmlns:a16="http://schemas.microsoft.com/office/drawing/2014/main" id="{3962088B-DCBE-68D3-2FDD-2894ADB26373}"/>
              </a:ext>
            </a:extLst>
          </p:cNvPr>
          <p:cNvGrpSpPr/>
          <p:nvPr/>
        </p:nvGrpSpPr>
        <p:grpSpPr>
          <a:xfrm>
            <a:off x="4387815" y="3853089"/>
            <a:ext cx="1100611" cy="1316202"/>
            <a:chOff x="5601490" y="2547061"/>
            <a:chExt cx="1188911" cy="1421799"/>
          </a:xfrm>
        </p:grpSpPr>
        <p:sp>
          <p:nvSpPr>
            <p:cNvPr id="46" name="Rectangle 4">
              <a:extLst>
                <a:ext uri="{FF2B5EF4-FFF2-40B4-BE49-F238E27FC236}">
                  <a16:creationId xmlns:a16="http://schemas.microsoft.com/office/drawing/2014/main" id="{BED2DABB-5186-2342-F490-FD11771DB320}"/>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FFEB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7" name="Picture 46">
              <a:extLst>
                <a:ext uri="{FF2B5EF4-FFF2-40B4-BE49-F238E27FC236}">
                  <a16:creationId xmlns:a16="http://schemas.microsoft.com/office/drawing/2014/main" id="{645A0ED4-168E-AC0A-1624-2E54EE1586D6}"/>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sp>
        <p:nvSpPr>
          <p:cNvPr id="49" name="TextBox 48">
            <a:extLst>
              <a:ext uri="{FF2B5EF4-FFF2-40B4-BE49-F238E27FC236}">
                <a16:creationId xmlns:a16="http://schemas.microsoft.com/office/drawing/2014/main" id="{17F6C5F4-E4AF-1A3D-6C65-3A5A09534146}"/>
              </a:ext>
            </a:extLst>
          </p:cNvPr>
          <p:cNvSpPr txBox="1"/>
          <p:nvPr/>
        </p:nvSpPr>
        <p:spPr>
          <a:xfrm>
            <a:off x="5516793" y="4570757"/>
            <a:ext cx="2557033" cy="738664"/>
          </a:xfrm>
          <a:prstGeom prst="rect">
            <a:avLst/>
          </a:prstGeom>
        </p:spPr>
        <p:txBody>
          <a:bodyPr vert="horz" wrap="square" lIns="91440" tIns="45720" rIns="91440" bIns="45720" rtlCol="0" anchor="t">
            <a:noAutofit/>
          </a:bodyPr>
          <a:lstStyle>
            <a:defPPr>
              <a:defRPr lang="en-US"/>
            </a:defPPr>
            <a:lvl1pPr algn="r">
              <a:defRPr sz="1400" b="1">
                <a:solidFill>
                  <a:srgbClr val="404A52"/>
                </a:solidFill>
                <a:latin typeface="Arial" panose="020B0604020202020204" pitchFamily="34" charset="0"/>
                <a:ea typeface="Arial" charset="0"/>
                <a:cs typeface="Arial" panose="020B0604020202020204" pitchFamily="34" charset="0"/>
              </a:defRPr>
            </a:lvl1pPr>
          </a:lstStyle>
          <a:p>
            <a:pPr algn="ctr"/>
            <a:r>
              <a:rPr lang="de-DE" sz="1200" b="0">
                <a:latin typeface="Source Sans 3" panose="020B0303030403020204" pitchFamily="34" charset="0"/>
              </a:rPr>
              <a:t>Beide erörtern die vorgeschlagenen Rechtsvorschriften, ändern sie und stimmen darüber ab.</a:t>
            </a:r>
          </a:p>
        </p:txBody>
      </p:sp>
    </p:spTree>
    <p:extLst>
      <p:ext uri="{BB962C8B-B14F-4D97-AF65-F5344CB8AC3E}">
        <p14:creationId xmlns:p14="http://schemas.microsoft.com/office/powerpoint/2010/main" val="7286808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fade">
                                      <p:cBhvr>
                                        <p:cTn id="21" dur="1000"/>
                                        <p:tgtEl>
                                          <p:spTgt spid="49"/>
                                        </p:tgtEl>
                                      </p:cBhvr>
                                    </p:animEffect>
                                    <p:anim calcmode="lin" valueType="num">
                                      <p:cBhvr>
                                        <p:cTn id="22" dur="1000" fill="hold"/>
                                        <p:tgtEl>
                                          <p:spTgt spid="49"/>
                                        </p:tgtEl>
                                        <p:attrNameLst>
                                          <p:attrName>ppt_x</p:attrName>
                                        </p:attrNameLst>
                                      </p:cBhvr>
                                      <p:tavLst>
                                        <p:tav tm="0">
                                          <p:val>
                                            <p:strVal val="#ppt_x"/>
                                          </p:val>
                                        </p:tav>
                                        <p:tav tm="100000">
                                          <p:val>
                                            <p:strVal val="#ppt_x"/>
                                          </p:val>
                                        </p:tav>
                                      </p:tavLst>
                                    </p:anim>
                                    <p:anim calcmode="lin" valueType="num">
                                      <p:cBhvr>
                                        <p:cTn id="2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P spid="4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de-DE"/>
              <a:t>[NAME LAND] in der EU</a:t>
            </a:r>
          </a:p>
          <a:p>
            <a:pPr>
              <a:lnSpc>
                <a:spcPts val="3000"/>
              </a:lnSpc>
            </a:pPr>
            <a:r>
              <a:rPr lang="de-DE">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478245" y="1427404"/>
            <a:ext cx="11235509" cy="5163896"/>
          </a:xfrm>
        </p:spPr>
        <p:txBody>
          <a:bodyPr/>
          <a:lstStyle/>
          <a:p>
            <a:pPr>
              <a:lnSpc>
                <a:spcPct val="100000"/>
              </a:lnSpc>
            </a:pPr>
            <a:r>
              <a:rPr lang="de-DE" sz="2200" b="0">
                <a:solidFill>
                  <a:srgbClr val="010101"/>
                </a:solidFill>
                <a:latin typeface="Source Sans 3" panose="020B0303030403020204" pitchFamily="34" charset="0"/>
                <a:sym typeface="Wingdings" panose="05000000000000000000" pitchFamily="2" charset="2"/>
              </a:rPr>
              <a:t> Wir sind der Europäischen Union </a:t>
            </a:r>
            <a:r>
              <a:rPr lang="de-DE" sz="2200" b="1">
                <a:solidFill>
                  <a:srgbClr val="010101"/>
                </a:solidFill>
                <a:latin typeface="Source Sans 3" panose="020B0303030403020204" pitchFamily="34" charset="0"/>
                <a:sym typeface="Wingdings" panose="05000000000000000000" pitchFamily="2" charset="2"/>
              </a:rPr>
              <a:t>[Jahr]</a:t>
            </a:r>
            <a:r>
              <a:rPr lang="de-DE" sz="2200" b="0">
                <a:solidFill>
                  <a:srgbClr val="010101"/>
                </a:solidFill>
                <a:latin typeface="Source Sans 3" panose="020B0303030403020204" pitchFamily="34" charset="0"/>
                <a:sym typeface="Wingdings" panose="05000000000000000000" pitchFamily="2" charset="2"/>
              </a:rPr>
              <a:t> beigetreten.</a:t>
            </a:r>
            <a:br>
              <a:rPr lang="de-DE" sz="2200" b="0">
                <a:solidFill>
                  <a:srgbClr val="010101"/>
                </a:solidFill>
                <a:latin typeface="Source Sans 3" panose="020B0303030403020204" pitchFamily="34" charset="0"/>
                <a:sym typeface="Wingdings" panose="05000000000000000000" pitchFamily="2" charset="2"/>
              </a:rPr>
            </a:br>
            <a:endParaRPr lang="de-DE" sz="2200" b="0">
              <a:solidFill>
                <a:srgbClr val="010101"/>
              </a:solidFill>
              <a:latin typeface="Source Sans 3" panose="020B0303030403020204" pitchFamily="34" charset="0"/>
              <a:sym typeface="Wingdings" panose="05000000000000000000" pitchFamily="2" charset="2"/>
            </a:endParaRPr>
          </a:p>
          <a:p>
            <a:pPr>
              <a:lnSpc>
                <a:spcPct val="100000"/>
              </a:lnSpc>
            </a:pPr>
            <a:r>
              <a:rPr lang="de-DE" sz="2200" b="0">
                <a:solidFill>
                  <a:srgbClr val="010101"/>
                </a:solidFill>
                <a:latin typeface="Source Sans 3" panose="020B0303030403020204" pitchFamily="34" charset="0"/>
                <a:sym typeface="Wingdings" panose="05000000000000000000" pitchFamily="2" charset="2"/>
              </a:rPr>
              <a:t> Wir haben </a:t>
            </a:r>
            <a:r>
              <a:rPr lang="de-DE" sz="2200">
                <a:solidFill>
                  <a:srgbClr val="010101"/>
                </a:solidFill>
                <a:latin typeface="Source Sans 3" panose="020B0303030403020204" pitchFamily="34" charset="0"/>
                <a:sym typeface="Wingdings" panose="05000000000000000000" pitchFamily="2" charset="2"/>
              </a:rPr>
              <a:t>[Anzahl] </a:t>
            </a:r>
            <a:r>
              <a:rPr lang="de-DE" sz="2200" b="0">
                <a:solidFill>
                  <a:srgbClr val="010101"/>
                </a:solidFill>
                <a:latin typeface="Source Sans 3" panose="020B0303030403020204" pitchFamily="34" charset="0"/>
                <a:sym typeface="Wingdings" panose="05000000000000000000" pitchFamily="2" charset="2"/>
              </a:rPr>
              <a:t>Sitze im Europäischen Parlament.</a:t>
            </a:r>
            <a:br>
              <a:rPr lang="de-DE" sz="2200" b="0">
                <a:solidFill>
                  <a:srgbClr val="010101"/>
                </a:solidFill>
                <a:latin typeface="Source Sans 3" panose="020B0303030403020204" pitchFamily="34" charset="0"/>
                <a:sym typeface="Wingdings" panose="05000000000000000000" pitchFamily="2" charset="2"/>
              </a:rPr>
            </a:br>
            <a:endParaRPr lang="de-DE" sz="2200" b="0">
              <a:solidFill>
                <a:srgbClr val="010101"/>
              </a:solidFill>
              <a:latin typeface="Source Sans 3" panose="020B0303030403020204" pitchFamily="34" charset="0"/>
              <a:sym typeface="Wingdings" panose="05000000000000000000" pitchFamily="2" charset="2"/>
            </a:endParaRPr>
          </a:p>
          <a:p>
            <a:pPr>
              <a:lnSpc>
                <a:spcPct val="100000"/>
              </a:lnSpc>
            </a:pPr>
            <a:r>
              <a:rPr lang="de-DE" sz="2200" b="0">
                <a:solidFill>
                  <a:srgbClr val="010101"/>
                </a:solidFill>
                <a:latin typeface="Source Sans 3" panose="020B0303030403020204" pitchFamily="34" charset="0"/>
                <a:sym typeface="Wingdings" panose="05000000000000000000" pitchFamily="2" charset="2"/>
              </a:rPr>
              <a:t> Unser Mitglied der Europäischen Kommission ist </a:t>
            </a:r>
            <a:r>
              <a:rPr lang="de-DE" sz="2200">
                <a:solidFill>
                  <a:srgbClr val="010101"/>
                </a:solidFill>
                <a:latin typeface="Source Sans 3" panose="020B0303030403020204" pitchFamily="34" charset="0"/>
                <a:sym typeface="Wingdings" panose="05000000000000000000" pitchFamily="2" charset="2"/>
              </a:rPr>
              <a:t>[Name]</a:t>
            </a:r>
            <a:r>
              <a:rPr lang="de-DE" sz="2200" b="0">
                <a:solidFill>
                  <a:srgbClr val="010101"/>
                </a:solidFill>
                <a:latin typeface="Source Sans 3" panose="020B0303030403020204" pitchFamily="34" charset="0"/>
                <a:sym typeface="Wingdings" panose="05000000000000000000" pitchFamily="2" charset="2"/>
              </a:rPr>
              <a:t> mit dem Aufgabenbereich </a:t>
            </a:r>
            <a:r>
              <a:rPr lang="de-DE" sz="2200">
                <a:solidFill>
                  <a:srgbClr val="010101"/>
                </a:solidFill>
                <a:latin typeface="Source Sans 3" panose="020B0303030403020204" pitchFamily="34" charset="0"/>
                <a:sym typeface="Wingdings" panose="05000000000000000000" pitchFamily="2" charset="2"/>
              </a:rPr>
              <a:t>[Politikbereich]</a:t>
            </a:r>
            <a:r>
              <a:rPr lang="de-DE" sz="2200" b="0">
                <a:solidFill>
                  <a:srgbClr val="010101"/>
                </a:solidFill>
                <a:latin typeface="Source Sans 3" panose="020B0303030403020204" pitchFamily="34" charset="0"/>
                <a:sym typeface="Wingdings" panose="05000000000000000000" pitchFamily="2" charset="2"/>
              </a:rPr>
              <a:t>.</a:t>
            </a:r>
            <a:br>
              <a:rPr lang="de-DE" sz="2200" b="0">
                <a:solidFill>
                  <a:srgbClr val="010101"/>
                </a:solidFill>
                <a:latin typeface="Source Sans 3" panose="020B0303030403020204" pitchFamily="34" charset="0"/>
                <a:sym typeface="Wingdings" panose="05000000000000000000" pitchFamily="2" charset="2"/>
              </a:rPr>
            </a:br>
            <a:endParaRPr lang="de-DE" sz="2200" b="0">
              <a:solidFill>
                <a:srgbClr val="010101"/>
              </a:solidFill>
              <a:latin typeface="Source Sans 3" panose="020B0303030403020204" pitchFamily="34" charset="0"/>
              <a:sym typeface="Wingdings" panose="05000000000000000000" pitchFamily="2" charset="2"/>
            </a:endParaRPr>
          </a:p>
          <a:p>
            <a:pPr>
              <a:lnSpc>
                <a:spcPct val="100000"/>
              </a:lnSpc>
            </a:pPr>
            <a:r>
              <a:rPr lang="de-DE" sz="2200" b="0">
                <a:solidFill>
                  <a:srgbClr val="010101"/>
                </a:solidFill>
                <a:latin typeface="Source Sans 3" panose="020B0303030403020204" pitchFamily="34" charset="0"/>
                <a:sym typeface="Wingdings" panose="05000000000000000000" pitchFamily="2" charset="2"/>
              </a:rPr>
              <a:t> Unsere Ministerin </a:t>
            </a:r>
            <a:r>
              <a:rPr lang="de-DE" sz="2200">
                <a:solidFill>
                  <a:srgbClr val="010101"/>
                </a:solidFill>
                <a:latin typeface="Source Sans 3" panose="020B0303030403020204" pitchFamily="34" charset="0"/>
                <a:sym typeface="Wingdings" panose="05000000000000000000" pitchFamily="2" charset="2"/>
              </a:rPr>
              <a:t>[Name und Ressort] </a:t>
            </a:r>
            <a:r>
              <a:rPr lang="de-DE" sz="2200" b="0">
                <a:solidFill>
                  <a:srgbClr val="010101"/>
                </a:solidFill>
                <a:latin typeface="Source Sans 3" panose="020B0303030403020204" pitchFamily="34" charset="0"/>
                <a:sym typeface="Wingdings" panose="05000000000000000000" pitchFamily="2" charset="2"/>
              </a:rPr>
              <a:t>und unser Minister </a:t>
            </a:r>
            <a:r>
              <a:rPr lang="de-DE" sz="2200">
                <a:solidFill>
                  <a:srgbClr val="010101"/>
                </a:solidFill>
                <a:latin typeface="Source Sans 3" panose="020B0303030403020204" pitchFamily="34" charset="0"/>
                <a:sym typeface="Wingdings" panose="05000000000000000000" pitchFamily="2" charset="2"/>
              </a:rPr>
              <a:t>[Name und Ressort] </a:t>
            </a:r>
            <a:r>
              <a:rPr lang="de-DE" sz="2200" b="0">
                <a:solidFill>
                  <a:srgbClr val="010101"/>
                </a:solidFill>
                <a:latin typeface="Source Sans 3" panose="020B0303030403020204" pitchFamily="34" charset="0"/>
                <a:sym typeface="Wingdings" panose="05000000000000000000" pitchFamily="2" charset="2"/>
              </a:rPr>
              <a:t>arbeiten oft mit anderen in der EU zusammen. Sie treffen ihre Kolleginnen und Kollegen aus anderen Mitgliedstaaten im Rat der Europäischen Union. </a:t>
            </a:r>
            <a:br>
              <a:rPr lang="de-DE" sz="2200" b="0">
                <a:solidFill>
                  <a:srgbClr val="010101"/>
                </a:solidFill>
                <a:latin typeface="Source Sans 3" panose="020B0303030403020204" pitchFamily="34" charset="0"/>
                <a:sym typeface="Wingdings" panose="05000000000000000000" pitchFamily="2" charset="2"/>
              </a:rPr>
            </a:br>
            <a:endParaRPr lang="de-DE" sz="2200" b="0">
              <a:solidFill>
                <a:srgbClr val="010101"/>
              </a:solidFill>
              <a:latin typeface="Source Sans 3" panose="020B0303030403020204" pitchFamily="34" charset="0"/>
              <a:sym typeface="Wingdings" panose="05000000000000000000" pitchFamily="2" charset="2"/>
            </a:endParaRPr>
          </a:p>
          <a:p>
            <a:pPr>
              <a:lnSpc>
                <a:spcPct val="100000"/>
              </a:lnSpc>
            </a:pPr>
            <a:r>
              <a:rPr lang="de-DE" sz="2200" b="0">
                <a:solidFill>
                  <a:srgbClr val="010101"/>
                </a:solidFill>
                <a:latin typeface="Source Sans 3" panose="020B0303030403020204" pitchFamily="34" charset="0"/>
                <a:sym typeface="Wingdings" panose="05000000000000000000" pitchFamily="2" charset="2"/>
              </a:rPr>
              <a:t></a:t>
            </a:r>
            <a:r>
              <a:rPr lang="de-DE" sz="2200">
                <a:solidFill>
                  <a:srgbClr val="010101"/>
                </a:solidFill>
                <a:latin typeface="Source Sans 3" panose="020B0303030403020204" pitchFamily="34" charset="0"/>
                <a:sym typeface="Wingdings" panose="05000000000000000000" pitchFamily="2" charset="2"/>
              </a:rPr>
              <a:t> [</a:t>
            </a:r>
            <a:r>
              <a:rPr lang="de-DE" sz="2200" b="1">
                <a:solidFill>
                  <a:srgbClr val="010101"/>
                </a:solidFill>
                <a:latin typeface="Source Sans 3" panose="020B0303030403020204" pitchFamily="34" charset="0"/>
                <a:sym typeface="Wingdings" panose="05000000000000000000" pitchFamily="2" charset="2"/>
              </a:rPr>
              <a:t>Unser</a:t>
            </a:r>
            <a:r>
              <a:rPr lang="de-DE" sz="2200">
                <a:solidFill>
                  <a:srgbClr val="010101"/>
                </a:solidFill>
                <a:latin typeface="Source Sans 3" panose="020B0303030403020204" pitchFamily="34" charset="0"/>
                <a:sym typeface="Wingdings" panose="05000000000000000000" pitchFamily="2" charset="2"/>
              </a:rPr>
              <a:t> Kanzler]/[</a:t>
            </a:r>
            <a:r>
              <a:rPr lang="de-DE" sz="2200" b="1">
                <a:solidFill>
                  <a:srgbClr val="010101"/>
                </a:solidFill>
                <a:latin typeface="Source Sans 3" panose="020B0303030403020204" pitchFamily="34" charset="0"/>
                <a:sym typeface="Wingdings" panose="05000000000000000000" pitchFamily="2" charset="2"/>
              </a:rPr>
              <a:t>Unsere</a:t>
            </a:r>
            <a:r>
              <a:rPr lang="de-DE" sz="2200">
                <a:solidFill>
                  <a:srgbClr val="010101"/>
                </a:solidFill>
                <a:latin typeface="Source Sans 3" panose="020B0303030403020204" pitchFamily="34" charset="0"/>
                <a:sym typeface="Wingdings" panose="05000000000000000000" pitchFamily="2" charset="2"/>
              </a:rPr>
              <a:t> Kanzlerin] [Name] </a:t>
            </a:r>
            <a:r>
              <a:rPr lang="de-DE" sz="2200" b="0">
                <a:solidFill>
                  <a:srgbClr val="010101"/>
                </a:solidFill>
                <a:latin typeface="Source Sans 3" panose="020B0303030403020204" pitchFamily="34" charset="0"/>
                <a:sym typeface="Wingdings" panose="05000000000000000000" pitchFamily="2" charset="2"/>
              </a:rPr>
              <a:t>nimmt als Mitglied des Europäischen Rates an EU-Gipfeln teil.</a:t>
            </a:r>
          </a:p>
          <a:p>
            <a:endParaRPr lang="fr-BE" dirty="0"/>
          </a:p>
        </p:txBody>
      </p:sp>
    </p:spTree>
    <p:extLst>
      <p:ext uri="{BB962C8B-B14F-4D97-AF65-F5344CB8AC3E}">
        <p14:creationId xmlns:p14="http://schemas.microsoft.com/office/powerpoint/2010/main" val="20189274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1000"/>
                                        <p:tgtEl>
                                          <p:spTgt spid="7">
                                            <p:txEl>
                                              <p:pRg st="0" end="0"/>
                                            </p:txEl>
                                          </p:spTgt>
                                        </p:tgtEl>
                                      </p:cBhvr>
                                    </p:animEffect>
                                    <p:anim calcmode="lin" valueType="num">
                                      <p:cBhvr>
                                        <p:cTn id="22"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1000"/>
                                        <p:tgtEl>
                                          <p:spTgt spid="7">
                                            <p:txEl>
                                              <p:pRg st="1" end="1"/>
                                            </p:txEl>
                                          </p:spTgt>
                                        </p:tgtEl>
                                      </p:cBhvr>
                                    </p:animEffect>
                                    <p:anim calcmode="lin" valueType="num">
                                      <p:cBhvr>
                                        <p:cTn id="27"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animEffect transition="in" filter="fade">
                                      <p:cBhvr>
                                        <p:cTn id="31" dur="1000"/>
                                        <p:tgtEl>
                                          <p:spTgt spid="7">
                                            <p:txEl>
                                              <p:pRg st="2" end="2"/>
                                            </p:txEl>
                                          </p:spTgt>
                                        </p:tgtEl>
                                      </p:cBhvr>
                                    </p:animEffect>
                                    <p:anim calcmode="lin" valueType="num">
                                      <p:cBhvr>
                                        <p:cTn id="3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7">
                                            <p:txEl>
                                              <p:pRg st="3" end="3"/>
                                            </p:txEl>
                                          </p:spTgt>
                                        </p:tgtEl>
                                        <p:attrNameLst>
                                          <p:attrName>style.visibility</p:attrName>
                                        </p:attrNameLst>
                                      </p:cBhvr>
                                      <p:to>
                                        <p:strVal val="visible"/>
                                      </p:to>
                                    </p:set>
                                    <p:animEffect transition="in" filter="fade">
                                      <p:cBhvr>
                                        <p:cTn id="36" dur="1000"/>
                                        <p:tgtEl>
                                          <p:spTgt spid="7">
                                            <p:txEl>
                                              <p:pRg st="3" end="3"/>
                                            </p:txEl>
                                          </p:spTgt>
                                        </p:tgtEl>
                                      </p:cBhvr>
                                    </p:animEffect>
                                    <p:anim calcmode="lin" valueType="num">
                                      <p:cBhvr>
                                        <p:cTn id="37"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7">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7">
                                            <p:txEl>
                                              <p:pRg st="4" end="4"/>
                                            </p:txEl>
                                          </p:spTgt>
                                        </p:tgtEl>
                                        <p:attrNameLst>
                                          <p:attrName>style.visibility</p:attrName>
                                        </p:attrNameLst>
                                      </p:cBhvr>
                                      <p:to>
                                        <p:strVal val="visible"/>
                                      </p:to>
                                    </p:set>
                                    <p:animEffect transition="in" filter="fade">
                                      <p:cBhvr>
                                        <p:cTn id="41" dur="1000"/>
                                        <p:tgtEl>
                                          <p:spTgt spid="7">
                                            <p:txEl>
                                              <p:pRg st="4" end="4"/>
                                            </p:txEl>
                                          </p:spTgt>
                                        </p:tgtEl>
                                      </p:cBhvr>
                                    </p:animEffect>
                                    <p:anim calcmode="lin" valueType="num">
                                      <p:cBhvr>
                                        <p:cTn id="4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de-DE"/>
              <a:t>[NAME REGION] in der EU</a:t>
            </a:r>
          </a:p>
          <a:p>
            <a:pPr>
              <a:lnSpc>
                <a:spcPts val="3000"/>
              </a:lnSpc>
            </a:pPr>
            <a:r>
              <a:rPr lang="de-DE">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1084846" y="1645093"/>
            <a:ext cx="4125172" cy="3866570"/>
          </a:xfrm>
        </p:spPr>
        <p:txBody>
          <a:bodyPr/>
          <a:lstStyle/>
          <a:p>
            <a:pPr algn="ctr"/>
            <a:endParaRPr lang="en-GB" dirty="0"/>
          </a:p>
          <a:p>
            <a:pPr algn="ctr"/>
            <a:endParaRPr lang="en-GB" dirty="0"/>
          </a:p>
          <a:p>
            <a:pPr algn="ctr"/>
            <a:endParaRPr lang="en-GB" dirty="0"/>
          </a:p>
          <a:p>
            <a:pPr algn="ctr"/>
            <a:endParaRPr lang="en-GB" dirty="0"/>
          </a:p>
          <a:p>
            <a:pPr algn="ctr"/>
            <a:r>
              <a:rPr lang="de-DE" dirty="0"/>
              <a:t>[Screenshot des Projekts]</a:t>
            </a:r>
          </a:p>
        </p:txBody>
      </p:sp>
      <p:pic>
        <p:nvPicPr>
          <p:cNvPr id="2" name="Picture 1">
            <a:extLst>
              <a:ext uri="{FF2B5EF4-FFF2-40B4-BE49-F238E27FC236}">
                <a16:creationId xmlns:a16="http://schemas.microsoft.com/office/drawing/2014/main" id="{234EB734-290D-A23F-56BD-8EB45282F0BA}"/>
              </a:ext>
            </a:extLst>
          </p:cNvPr>
          <p:cNvPicPr>
            <a:picLocks noChangeAspect="1"/>
          </p:cNvPicPr>
          <p:nvPr/>
        </p:nvPicPr>
        <p:blipFill>
          <a:blip r:embed="rId5"/>
          <a:stretch>
            <a:fillRect/>
          </a:stretch>
        </p:blipFill>
        <p:spPr>
          <a:xfrm>
            <a:off x="6946597" y="1591938"/>
            <a:ext cx="4127350" cy="3871296"/>
          </a:xfrm>
          <a:prstGeom prst="rect">
            <a:avLst/>
          </a:prstGeom>
        </p:spPr>
      </p:pic>
      <p:sp>
        <p:nvSpPr>
          <p:cNvPr id="9" name="TextBox 8">
            <a:extLst>
              <a:ext uri="{FF2B5EF4-FFF2-40B4-BE49-F238E27FC236}">
                <a16:creationId xmlns:a16="http://schemas.microsoft.com/office/drawing/2014/main" id="{65CC91F9-13A9-48EC-40ED-EF74998EF8D7}"/>
              </a:ext>
            </a:extLst>
          </p:cNvPr>
          <p:cNvSpPr txBox="1"/>
          <p:nvPr/>
        </p:nvSpPr>
        <p:spPr>
          <a:xfrm>
            <a:off x="0" y="5582995"/>
            <a:ext cx="6307810" cy="369332"/>
          </a:xfrm>
          <a:prstGeom prst="rect">
            <a:avLst/>
          </a:prstGeom>
          <a:noFill/>
        </p:spPr>
        <p:txBody>
          <a:bodyPr wrap="square">
            <a:spAutoFit/>
          </a:bodyPr>
          <a:lstStyle/>
          <a:p>
            <a:pPr algn="ctr"/>
            <a:r>
              <a:rPr lang="de-DE"/>
              <a:t>[Beschreibung des Projekts in einem kurzen Satz]</a:t>
            </a:r>
          </a:p>
        </p:txBody>
      </p:sp>
      <p:sp>
        <p:nvSpPr>
          <p:cNvPr id="11" name="TextBox 10">
            <a:extLst>
              <a:ext uri="{FF2B5EF4-FFF2-40B4-BE49-F238E27FC236}">
                <a16:creationId xmlns:a16="http://schemas.microsoft.com/office/drawing/2014/main" id="{DC915316-0D91-B0CD-A89F-3207BF8E7728}"/>
              </a:ext>
            </a:extLst>
          </p:cNvPr>
          <p:cNvSpPr txBox="1"/>
          <p:nvPr/>
        </p:nvSpPr>
        <p:spPr>
          <a:xfrm>
            <a:off x="6096000" y="5582995"/>
            <a:ext cx="6304546" cy="369332"/>
          </a:xfrm>
          <a:prstGeom prst="rect">
            <a:avLst/>
          </a:prstGeom>
          <a:noFill/>
        </p:spPr>
        <p:txBody>
          <a:bodyPr wrap="square">
            <a:spAutoFit/>
          </a:bodyPr>
          <a:lstStyle/>
          <a:p>
            <a:pPr algn="ctr"/>
            <a:r>
              <a:rPr lang="de-DE"/>
              <a:t>[Beschreibung des Projekts in einem kurzen Satz]</a:t>
            </a:r>
          </a:p>
        </p:txBody>
      </p:sp>
      <p:sp>
        <p:nvSpPr>
          <p:cNvPr id="3" name="Text Placeholder 6">
            <a:extLst>
              <a:ext uri="{FF2B5EF4-FFF2-40B4-BE49-F238E27FC236}">
                <a16:creationId xmlns:a16="http://schemas.microsoft.com/office/drawing/2014/main" id="{8DD9812D-91EB-A9D2-0B93-956A31A20B6D}"/>
              </a:ext>
            </a:extLst>
          </p:cNvPr>
          <p:cNvSpPr txBox="1">
            <a:spLocks/>
          </p:cNvSpPr>
          <p:nvPr/>
        </p:nvSpPr>
        <p:spPr>
          <a:xfrm>
            <a:off x="6981984" y="1650362"/>
            <a:ext cx="4125172" cy="3866570"/>
          </a:xfrm>
          <a:prstGeom prst="rect">
            <a:avLst/>
          </a:prstGeom>
          <a:solidFill>
            <a:srgbClr val="D9F2FB">
              <a:alpha val="20000"/>
            </a:srgb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dirty="0"/>
          </a:p>
          <a:p>
            <a:pPr algn="ctr"/>
            <a:endParaRPr lang="en-GB" dirty="0"/>
          </a:p>
          <a:p>
            <a:pPr algn="ctr"/>
            <a:endParaRPr lang="en-GB" dirty="0"/>
          </a:p>
          <a:p>
            <a:pPr algn="ctr"/>
            <a:endParaRPr lang="en-GB" dirty="0"/>
          </a:p>
          <a:p>
            <a:pPr algn="ctr"/>
            <a:r>
              <a:rPr lang="de-DE" dirty="0"/>
              <a:t>[Screenshot des Projekts]</a:t>
            </a:r>
          </a:p>
        </p:txBody>
      </p:sp>
    </p:spTree>
    <p:extLst>
      <p:ext uri="{BB962C8B-B14F-4D97-AF65-F5344CB8AC3E}">
        <p14:creationId xmlns:p14="http://schemas.microsoft.com/office/powerpoint/2010/main" val="119846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1000"/>
                                        <p:tgtEl>
                                          <p:spTgt spid="7">
                                            <p:txEl>
                                              <p:pRg st="4" end="4"/>
                                            </p:txEl>
                                          </p:spTgt>
                                        </p:tgtEl>
                                      </p:cBhvr>
                                    </p:animEffect>
                                    <p:anim calcmode="lin" valueType="num">
                                      <p:cBhvr>
                                        <p:cTn id="2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1000"/>
                                        <p:tgtEl>
                                          <p:spTgt spid="9">
                                            <p:txEl>
                                              <p:pRg st="0" end="0"/>
                                            </p:txEl>
                                          </p:spTgt>
                                        </p:tgtEl>
                                      </p:cBhvr>
                                    </p:animEffect>
                                    <p:anim calcmode="lin" valueType="num">
                                      <p:cBhvr>
                                        <p:cTn id="29"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de-DE"/>
              <a:t>Aktuelle Ereignisse</a:t>
            </a:r>
          </a:p>
          <a:p>
            <a:pPr>
              <a:lnSpc>
                <a:spcPts val="3000"/>
              </a:lnSpc>
            </a:pPr>
            <a:r>
              <a:rPr lang="de-DE">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1142746" y="1450386"/>
            <a:ext cx="9585654" cy="5070805"/>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rgbClr val="404A52"/>
                </a:solidFill>
              </a:rPr>
              <a:t>[Screenshot Nachrichtenartikel]</a:t>
            </a:r>
          </a:p>
        </p:txBody>
      </p:sp>
    </p:spTree>
    <p:extLst>
      <p:ext uri="{BB962C8B-B14F-4D97-AF65-F5344CB8AC3E}">
        <p14:creationId xmlns:p14="http://schemas.microsoft.com/office/powerpoint/2010/main" val="27878366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1000"/>
                                        <p:tgtEl>
                                          <p:spTgt spid="10">
                                            <p:txEl>
                                              <p:pRg st="0" end="0"/>
                                            </p:txEl>
                                          </p:spTgt>
                                        </p:tgtEl>
                                      </p:cBhvr>
                                    </p:animEffect>
                                    <p:anim calcmode="lin" valueType="num">
                                      <p:cBhvr>
                                        <p:cTn id="2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4895207" cy="1088757"/>
          </a:xfrm>
        </p:spPr>
        <p:txBody>
          <a:bodyPr/>
          <a:lstStyle/>
          <a:p>
            <a:pPr>
              <a:lnSpc>
                <a:spcPts val="3000"/>
              </a:lnSpc>
            </a:pPr>
            <a:r>
              <a:rPr lang="de-DE"/>
              <a:t>Damals und heute</a:t>
            </a:r>
          </a:p>
          <a:p>
            <a:pPr>
              <a:lnSpc>
                <a:spcPts val="3000"/>
              </a:lnSpc>
            </a:pPr>
            <a:r>
              <a:rPr lang="de-DE">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2DFB7368-B047-2217-1458-31D9677B71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5" name="Text Placeholder 9">
            <a:extLst>
              <a:ext uri="{FF2B5EF4-FFF2-40B4-BE49-F238E27FC236}">
                <a16:creationId xmlns:a16="http://schemas.microsoft.com/office/drawing/2014/main" id="{607905FD-1E27-3C04-2C80-3C0F31777871}"/>
              </a:ext>
            </a:extLst>
          </p:cNvPr>
          <p:cNvSpPr txBox="1">
            <a:spLocks/>
          </p:cNvSpPr>
          <p:nvPr/>
        </p:nvSpPr>
        <p:spPr>
          <a:xfrm>
            <a:off x="624789" y="1748725"/>
            <a:ext cx="5390828" cy="4169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System Font Regular"/>
              <a:buChar char="→"/>
            </a:pPr>
            <a:r>
              <a:rPr lang="de-DE" sz="2400">
                <a:solidFill>
                  <a:schemeClr val="accent6"/>
                </a:solidFill>
              </a:rPr>
              <a:t>Arbeiten und Studieren im Ausland</a:t>
            </a:r>
          </a:p>
          <a:p>
            <a:pPr>
              <a:lnSpc>
                <a:spcPct val="150000"/>
              </a:lnSpc>
              <a:buFont typeface="System Font Regular"/>
              <a:buChar char="→"/>
            </a:pPr>
            <a:r>
              <a:rPr lang="de-DE" sz="2400">
                <a:solidFill>
                  <a:schemeClr val="accent6"/>
                </a:solidFill>
              </a:rPr>
              <a:t>Reisen/Tourismus</a:t>
            </a:r>
          </a:p>
          <a:p>
            <a:pPr>
              <a:lnSpc>
                <a:spcPct val="150000"/>
              </a:lnSpc>
              <a:buFont typeface="System Font Regular"/>
              <a:buChar char="→"/>
            </a:pPr>
            <a:r>
              <a:rPr lang="de-DE" sz="2400">
                <a:solidFill>
                  <a:schemeClr val="accent6"/>
                </a:solidFill>
              </a:rPr>
              <a:t>Frieden</a:t>
            </a:r>
          </a:p>
          <a:p>
            <a:pPr>
              <a:lnSpc>
                <a:spcPct val="150000"/>
              </a:lnSpc>
              <a:buFont typeface="System Font Regular"/>
              <a:buChar char="→"/>
            </a:pPr>
            <a:r>
              <a:rPr lang="de-DE" sz="2400">
                <a:solidFill>
                  <a:schemeClr val="accent6"/>
                </a:solidFill>
              </a:rPr>
              <a:t>Infrastruktur</a:t>
            </a:r>
          </a:p>
          <a:p>
            <a:pPr>
              <a:lnSpc>
                <a:spcPct val="150000"/>
              </a:lnSpc>
              <a:buFont typeface="System Font Regular"/>
              <a:buChar char="→"/>
            </a:pPr>
            <a:r>
              <a:rPr lang="de-DE" sz="2400">
                <a:solidFill>
                  <a:schemeClr val="accent6"/>
                </a:solidFill>
              </a:rPr>
              <a:t>Binnenmarkt</a:t>
            </a:r>
          </a:p>
          <a:p>
            <a:pPr>
              <a:lnSpc>
                <a:spcPct val="150000"/>
              </a:lnSpc>
              <a:buFont typeface="System Font Regular"/>
              <a:buChar char="→"/>
            </a:pPr>
            <a:r>
              <a:rPr lang="de-DE" sz="2400">
                <a:solidFill>
                  <a:schemeClr val="accent6"/>
                </a:solidFill>
              </a:rPr>
              <a:t>Schutz des Kulturerbes</a:t>
            </a:r>
          </a:p>
          <a:p>
            <a:endParaRPr lang="es-ES" dirty="0"/>
          </a:p>
        </p:txBody>
      </p:sp>
      <p:pic>
        <p:nvPicPr>
          <p:cNvPr id="4" name="Picture Placeholder 17">
            <a:extLst>
              <a:ext uri="{FF2B5EF4-FFF2-40B4-BE49-F238E27FC236}">
                <a16:creationId xmlns:a16="http://schemas.microsoft.com/office/drawing/2014/main" id="{744CF15A-63AC-3EFB-5121-8DB37211227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78160" y="1748725"/>
            <a:ext cx="5311775" cy="4045499"/>
          </a:xfrm>
          <a:prstGeom prst="rect">
            <a:avLst/>
          </a:prstGeom>
        </p:spPr>
      </p:pic>
    </p:spTree>
    <p:extLst>
      <p:ext uri="{BB962C8B-B14F-4D97-AF65-F5344CB8AC3E}">
        <p14:creationId xmlns:p14="http://schemas.microsoft.com/office/powerpoint/2010/main" val="18311173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1000"/>
                                        <p:tgtEl>
                                          <p:spTgt spid="15">
                                            <p:txEl>
                                              <p:pRg st="0" end="0"/>
                                            </p:txEl>
                                          </p:spTgt>
                                        </p:tgtEl>
                                      </p:cBhvr>
                                    </p:animEffect>
                                    <p:anim calcmode="lin" valueType="num">
                                      <p:cBhvr>
                                        <p:cTn id="22"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5">
                                            <p:txEl>
                                              <p:pRg st="1" end="1"/>
                                            </p:txEl>
                                          </p:spTgt>
                                        </p:tgtEl>
                                        <p:attrNameLst>
                                          <p:attrName>style.visibility</p:attrName>
                                        </p:attrNameLst>
                                      </p:cBhvr>
                                      <p:to>
                                        <p:strVal val="visible"/>
                                      </p:to>
                                    </p:set>
                                    <p:animEffect transition="in" filter="fade">
                                      <p:cBhvr>
                                        <p:cTn id="26" dur="1000"/>
                                        <p:tgtEl>
                                          <p:spTgt spid="15">
                                            <p:txEl>
                                              <p:pRg st="1" end="1"/>
                                            </p:txEl>
                                          </p:spTgt>
                                        </p:tgtEl>
                                      </p:cBhvr>
                                    </p:animEffect>
                                    <p:anim calcmode="lin" valueType="num">
                                      <p:cBhvr>
                                        <p:cTn id="27"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5">
                                            <p:txEl>
                                              <p:pRg st="2" end="2"/>
                                            </p:txEl>
                                          </p:spTgt>
                                        </p:tgtEl>
                                        <p:attrNameLst>
                                          <p:attrName>style.visibility</p:attrName>
                                        </p:attrNameLst>
                                      </p:cBhvr>
                                      <p:to>
                                        <p:strVal val="visible"/>
                                      </p:to>
                                    </p:set>
                                    <p:animEffect transition="in" filter="fade">
                                      <p:cBhvr>
                                        <p:cTn id="31" dur="1000"/>
                                        <p:tgtEl>
                                          <p:spTgt spid="15">
                                            <p:txEl>
                                              <p:pRg st="2" end="2"/>
                                            </p:txEl>
                                          </p:spTgt>
                                        </p:tgtEl>
                                      </p:cBhvr>
                                    </p:animEffect>
                                    <p:anim calcmode="lin" valueType="num">
                                      <p:cBhvr>
                                        <p:cTn id="32"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xEl>
                                              <p:pRg st="3" end="3"/>
                                            </p:txEl>
                                          </p:spTgt>
                                        </p:tgtEl>
                                        <p:attrNameLst>
                                          <p:attrName>style.visibility</p:attrName>
                                        </p:attrNameLst>
                                      </p:cBhvr>
                                      <p:to>
                                        <p:strVal val="visible"/>
                                      </p:to>
                                    </p:set>
                                    <p:animEffect transition="in" filter="fade">
                                      <p:cBhvr>
                                        <p:cTn id="36" dur="1000"/>
                                        <p:tgtEl>
                                          <p:spTgt spid="15">
                                            <p:txEl>
                                              <p:pRg st="3" end="3"/>
                                            </p:txEl>
                                          </p:spTgt>
                                        </p:tgtEl>
                                      </p:cBhvr>
                                    </p:animEffect>
                                    <p:anim calcmode="lin" valueType="num">
                                      <p:cBhvr>
                                        <p:cTn id="37"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1000"/>
                                        <p:tgtEl>
                                          <p:spTgt spid="15">
                                            <p:txEl>
                                              <p:pRg st="4" end="4"/>
                                            </p:txEl>
                                          </p:spTgt>
                                        </p:tgtEl>
                                      </p:cBhvr>
                                    </p:animEffect>
                                    <p:anim calcmode="lin" valueType="num">
                                      <p:cBhvr>
                                        <p:cTn id="4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5">
                                            <p:txEl>
                                              <p:pRg st="5" end="5"/>
                                            </p:txEl>
                                          </p:spTgt>
                                        </p:tgtEl>
                                        <p:attrNameLst>
                                          <p:attrName>style.visibility</p:attrName>
                                        </p:attrNameLst>
                                      </p:cBhvr>
                                      <p:to>
                                        <p:strVal val="visible"/>
                                      </p:to>
                                    </p:set>
                                    <p:animEffect transition="in" filter="fade">
                                      <p:cBhvr>
                                        <p:cTn id="46" dur="1000"/>
                                        <p:tgtEl>
                                          <p:spTgt spid="15">
                                            <p:txEl>
                                              <p:pRg st="5" end="5"/>
                                            </p:txEl>
                                          </p:spTgt>
                                        </p:tgtEl>
                                      </p:cBhvr>
                                    </p:animEffect>
                                    <p:anim calcmode="lin" valueType="num">
                                      <p:cBhvr>
                                        <p:cTn id="47"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1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theme/theme1.xml><?xml version="1.0" encoding="utf-8"?>
<a:theme xmlns:a="http://schemas.openxmlformats.org/drawingml/2006/main" name="Office Theme">
  <a:themeElements>
    <a:clrScheme name="PPT-01">
      <a:dk1>
        <a:srgbClr val="003399"/>
      </a:dk1>
      <a:lt1>
        <a:srgbClr val="FFFFFF"/>
      </a:lt1>
      <a:dk2>
        <a:srgbClr val="003399"/>
      </a:dk2>
      <a:lt2>
        <a:srgbClr val="CCD6EA"/>
      </a:lt2>
      <a:accent1>
        <a:srgbClr val="003399"/>
      </a:accent1>
      <a:accent2>
        <a:srgbClr val="23C3E0"/>
      </a:accent2>
      <a:accent3>
        <a:srgbClr val="2A71E1"/>
      </a:accent3>
      <a:accent4>
        <a:srgbClr val="FFD517"/>
      </a:accent4>
      <a:accent5>
        <a:srgbClr val="DBBBA3"/>
      </a:accent5>
      <a:accent6>
        <a:srgbClr val="616161"/>
      </a:accent6>
      <a:hlink>
        <a:srgbClr val="2A70E1"/>
      </a:hlink>
      <a:folHlink>
        <a:srgbClr val="23C4D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oAutofit/>
      </a:bodyPr>
      <a:lstStyle>
        <a:defPPr algn="l">
          <a:defRPr sz="4000" b="1" dirty="0" err="1" smtClean="0">
            <a:solidFill>
              <a:srgbClr val="1C45EF"/>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ppt_v3 _sample" id="{AAA16727-62D9-DC44-BDDD-7D0F26403ACE}" vid="{8F3E3A5B-8705-0840-ADF4-E3DD71A7BC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D3E1EACFA3534BAAE6733335E23D4F" ma:contentTypeVersion="21" ma:contentTypeDescription="Create a new document." ma:contentTypeScope="" ma:versionID="2929f01bdd627b07f56f5e6245cf84b7">
  <xsd:schema xmlns:xsd="http://www.w3.org/2001/XMLSchema" xmlns:xs="http://www.w3.org/2001/XMLSchema" xmlns:p="http://schemas.microsoft.com/office/2006/metadata/properties" xmlns:ns1="http://schemas.microsoft.com/sharepoint/v3" xmlns:ns2="75666dcc-d1b0-4620-9e73-6d33eb7c4046" xmlns:ns3="a7616446-7f67-491d-a071-b296a72de81c" targetNamespace="http://schemas.microsoft.com/office/2006/metadata/properties" ma:root="true" ma:fieldsID="dde35ef0e383cb7b0f78e29021f3e1ca" ns1:_="" ns2:_="" ns3:_="">
    <xsd:import namespace="http://schemas.microsoft.com/sharepoint/v3"/>
    <xsd:import namespace="75666dcc-d1b0-4620-9e73-6d33eb7c4046"/>
    <xsd:import namespace="a7616446-7f67-491d-a071-b296a72de8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Thumbnail" minOccurs="0"/>
                <xsd:element ref="ns2:MediaServiceLocation" minOccurs="0"/>
                <xsd:element ref="ns3:SharedWithUsers" minOccurs="0"/>
                <xsd:element ref="ns3:SharedWithDetails" minOccurs="0"/>
                <xsd:element ref="ns2:Image" minOccurs="0"/>
                <xsd:element ref="ns2:MediaServiceObjectDetectorVersions" minOccurs="0"/>
                <xsd:element ref="ns1:_ip_UnifiedCompliancePolicyProperties" minOccurs="0"/>
                <xsd:element ref="ns1:_ip_UnifiedCompliancePolicyUIAc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666dcc-d1b0-4620-9e73-6d33eb7c40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29863bb-a474-4ad0-a9d6-29a4b183cee7" ma:termSetId="09814cd3-568e-fe90-9814-8d621ff8fb84" ma:anchorId="fba54fb3-c3e1-fe81-a776-ca4b69148c4d" ma:open="true" ma:isKeyword="false">
      <xsd:complexType>
        <xsd:sequence>
          <xsd:element ref="pc:Terms" minOccurs="0" maxOccurs="1"/>
        </xsd:sequence>
      </xsd:complexType>
    </xsd:element>
    <xsd:element name="Thumbnail" ma:index="18" nillable="true" ma:displayName="Thumbnail" ma:format="Thumbnail" ma:internalName="Thumbnail">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Image" ma:index="22" nillable="true" ma:displayName="Image" ma:format="Thumbnail" ma:internalName="Imag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6446-7f67-491d-a071-b296a72de8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42e32d2-47d4-4e7d-ba9f-8ca946ccc175}" ma:internalName="TaxCatchAll" ma:showField="CatchAllData" ma:web="a7616446-7f67-491d-a071-b296a72de81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5666dcc-d1b0-4620-9e73-6d33eb7c4046">
      <Terms xmlns="http://schemas.microsoft.com/office/infopath/2007/PartnerControls"/>
    </lcf76f155ced4ddcb4097134ff3c332f>
    <Image xmlns="75666dcc-d1b0-4620-9e73-6d33eb7c4046" xsi:nil="true"/>
    <TaxCatchAll xmlns="a7616446-7f67-491d-a071-b296a72de81c" xsi:nil="true"/>
    <Thumbnail xmlns="75666dcc-d1b0-4620-9e73-6d33eb7c4046"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9020089A-28C7-4C1C-A82A-AE8C83C027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666dcc-d1b0-4620-9e73-6d33eb7c4046"/>
    <ds:schemaRef ds:uri="a7616446-7f67-491d-a071-b296a72de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345DB1E-1BF9-4432-A6C9-56E85BDE0004}">
  <ds:schemaRefs>
    <ds:schemaRef ds:uri="http://schemas.microsoft.com/sharepoint/v3/contenttype/forms"/>
  </ds:schemaRefs>
</ds:datastoreItem>
</file>

<file path=customXml/itemProps3.xml><?xml version="1.0" encoding="utf-8"?>
<ds:datastoreItem xmlns:ds="http://schemas.openxmlformats.org/officeDocument/2006/customXml" ds:itemID="{A90A7C63-3261-4339-B45D-1DA9B4F2B4B8}">
  <ds:schemaRefs>
    <ds:schemaRef ds:uri="http://schemas.microsoft.com/office/2006/metadata/properties"/>
    <ds:schemaRef ds:uri="http://schemas.microsoft.com/office/infopath/2007/PartnerControls"/>
    <ds:schemaRef ds:uri="75666dcc-d1b0-4620-9e73-6d33eb7c4046"/>
    <ds:schemaRef ds:uri="a7616446-7f67-491d-a071-b296a72de81c"/>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ppt_v3 _sample</Template>
  <TotalTime>7239</TotalTime>
  <Words>1117</Words>
  <Application>Microsoft Office PowerPoint</Application>
  <PresentationFormat>Widescreen</PresentationFormat>
  <Paragraphs>180</Paragraphs>
  <Slides>16</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Courier New</vt:lpstr>
      <vt:lpstr>Source Sans 3</vt:lpstr>
      <vt:lpstr>Source Sans 3 Medium</vt:lpstr>
      <vt:lpstr>Source Sans 3 Semibold</vt:lpstr>
      <vt:lpstr>Source Serif 4 14pt</vt:lpstr>
      <vt:lpstr>System Font Regular</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Secretariat of 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sample title lorem ipsum</dc:title>
  <dc:creator>SANCHEZ MARTINEZ Jose</dc:creator>
  <cp:lastModifiedBy>COLAGIORGIO Silvia</cp:lastModifiedBy>
  <cp:revision>50</cp:revision>
  <cp:lastPrinted>2020-03-11T16:07:50Z</cp:lastPrinted>
  <dcterms:created xsi:type="dcterms:W3CDTF">2020-03-24T15:57:55Z</dcterms:created>
  <dcterms:modified xsi:type="dcterms:W3CDTF">2025-01-30T16:48:20Z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1df41d6-74a9-4a97-809c-213cd32520cc_Enabled">
    <vt:lpwstr>true</vt:lpwstr>
  </property>
  <property fmtid="{D5CDD505-2E9C-101B-9397-08002B2CF9AE}" pid="3" name="MSIP_Label_b1df41d6-74a9-4a97-809c-213cd32520cc_SetDate">
    <vt:lpwstr>2023-03-08T17:00:07Z</vt:lpwstr>
  </property>
  <property fmtid="{D5CDD505-2E9C-101B-9397-08002B2CF9AE}" pid="4" name="MSIP_Label_b1df41d6-74a9-4a97-809c-213cd32520cc_Method">
    <vt:lpwstr>Standard</vt:lpwstr>
  </property>
  <property fmtid="{D5CDD505-2E9C-101B-9397-08002B2CF9AE}" pid="5" name="MSIP_Label_b1df41d6-74a9-4a97-809c-213cd32520cc_Name">
    <vt:lpwstr>GSCEU - NON PUBLIC Label</vt:lpwstr>
  </property>
  <property fmtid="{D5CDD505-2E9C-101B-9397-08002B2CF9AE}" pid="6" name="MSIP_Label_b1df41d6-74a9-4a97-809c-213cd32520cc_SiteId">
    <vt:lpwstr>03ad1c97-0a4d-4e82-8f93-27291a6a0767</vt:lpwstr>
  </property>
  <property fmtid="{D5CDD505-2E9C-101B-9397-08002B2CF9AE}" pid="7" name="MSIP_Label_b1df41d6-74a9-4a97-809c-213cd32520cc_ActionId">
    <vt:lpwstr>ddd9315c-232f-4ec1-84a0-95bdef157b5b</vt:lpwstr>
  </property>
  <property fmtid="{D5CDD505-2E9C-101B-9397-08002B2CF9AE}" pid="8" name="MSIP_Label_b1df41d6-74a9-4a97-809c-213cd32520cc_ContentBits">
    <vt:lpwstr>0</vt:lpwstr>
  </property>
  <property fmtid="{D5CDD505-2E9C-101B-9397-08002B2CF9AE}" pid="9" name="ContentTypeId">
    <vt:lpwstr>0x01010044D3E1EACFA3534BAAE6733335E23D4F</vt:lpwstr>
  </property>
  <property fmtid="{D5CDD505-2E9C-101B-9397-08002B2CF9AE}" pid="10" name="MediaServiceImageTags">
    <vt:lpwstr/>
  </property>
</Properties>
</file>